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2.xml" ContentType="application/vnd.openxmlformats-officedocument.theme+xml"/>
  <Override PartName="/ppt/slideLayouts/slideLayout149.xml" ContentType="application/vnd.openxmlformats-officedocument.presentationml.slideLayout+xml"/>
  <Override PartName="/ppt/theme/theme3.xml" ContentType="application/vnd.openxmlformats-officedocument.theme+xml"/>
  <Override PartName="/ppt/slideLayouts/slideLayout1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71" r:id="rId2"/>
    <p:sldMasterId id="2147483991" r:id="rId3"/>
    <p:sldMasterId id="2147484032" r:id="rId4"/>
  </p:sldMasterIdLst>
  <p:notesMasterIdLst>
    <p:notesMasterId r:id="rId1627"/>
  </p:notesMasterIdLst>
  <p:handoutMasterIdLst>
    <p:handoutMasterId r:id="rId1628"/>
  </p:handoutMasterIdLst>
  <p:sldIdLst>
    <p:sldId id="263" r:id="rId5"/>
    <p:sldId id="264" r:id="rId6"/>
    <p:sldId id="6462" r:id="rId7"/>
    <p:sldId id="6463" r:id="rId8"/>
    <p:sldId id="6464" r:id="rId9"/>
    <p:sldId id="353" r:id="rId10"/>
    <p:sldId id="7257" r:id="rId11"/>
    <p:sldId id="7259" r:id="rId12"/>
    <p:sldId id="7260" r:id="rId13"/>
    <p:sldId id="335" r:id="rId14"/>
    <p:sldId id="365" r:id="rId15"/>
    <p:sldId id="366" r:id="rId16"/>
    <p:sldId id="367" r:id="rId17"/>
    <p:sldId id="7252" r:id="rId18"/>
    <p:sldId id="7254" r:id="rId19"/>
    <p:sldId id="7255" r:id="rId20"/>
    <p:sldId id="7256" r:id="rId21"/>
    <p:sldId id="7483" r:id="rId22"/>
    <p:sldId id="7484" r:id="rId23"/>
    <p:sldId id="346" r:id="rId24"/>
    <p:sldId id="347" r:id="rId25"/>
    <p:sldId id="348" r:id="rId26"/>
    <p:sldId id="349" r:id="rId27"/>
    <p:sldId id="7261" r:id="rId28"/>
    <p:sldId id="7262" r:id="rId29"/>
    <p:sldId id="7263" r:id="rId30"/>
    <p:sldId id="7264" r:id="rId31"/>
    <p:sldId id="7265" r:id="rId32"/>
    <p:sldId id="7266" r:id="rId33"/>
    <p:sldId id="7267" r:id="rId34"/>
    <p:sldId id="7268" r:id="rId35"/>
    <p:sldId id="7269" r:id="rId36"/>
    <p:sldId id="7270" r:id="rId37"/>
    <p:sldId id="6460" r:id="rId38"/>
    <p:sldId id="1964" r:id="rId39"/>
    <p:sldId id="1875" r:id="rId40"/>
    <p:sldId id="369" r:id="rId41"/>
    <p:sldId id="370" r:id="rId42"/>
    <p:sldId id="371" r:id="rId43"/>
    <p:sldId id="373" r:id="rId44"/>
    <p:sldId id="374" r:id="rId45"/>
    <p:sldId id="376" r:id="rId46"/>
    <p:sldId id="377" r:id="rId47"/>
    <p:sldId id="378" r:id="rId48"/>
    <p:sldId id="1999" r:id="rId49"/>
    <p:sldId id="7271" r:id="rId50"/>
    <p:sldId id="2001" r:id="rId51"/>
    <p:sldId id="2002" r:id="rId52"/>
    <p:sldId id="387" r:id="rId53"/>
    <p:sldId id="388" r:id="rId54"/>
    <p:sldId id="389" r:id="rId55"/>
    <p:sldId id="380" r:id="rId56"/>
    <p:sldId id="7091" r:id="rId57"/>
    <p:sldId id="381" r:id="rId58"/>
    <p:sldId id="7092" r:id="rId59"/>
    <p:sldId id="382" r:id="rId60"/>
    <p:sldId id="384" r:id="rId61"/>
    <p:sldId id="402" r:id="rId62"/>
    <p:sldId id="386" r:id="rId63"/>
    <p:sldId id="7272" r:id="rId64"/>
    <p:sldId id="391" r:id="rId65"/>
    <p:sldId id="7273" r:id="rId66"/>
    <p:sldId id="392" r:id="rId67"/>
    <p:sldId id="394" r:id="rId68"/>
    <p:sldId id="395" r:id="rId69"/>
    <p:sldId id="396" r:id="rId70"/>
    <p:sldId id="397" r:id="rId71"/>
    <p:sldId id="398" r:id="rId72"/>
    <p:sldId id="399" r:id="rId73"/>
    <p:sldId id="6465" r:id="rId74"/>
    <p:sldId id="6466" r:id="rId75"/>
    <p:sldId id="406" r:id="rId76"/>
    <p:sldId id="407" r:id="rId77"/>
    <p:sldId id="408" r:id="rId78"/>
    <p:sldId id="409" r:id="rId79"/>
    <p:sldId id="410" r:id="rId80"/>
    <p:sldId id="7275" r:id="rId81"/>
    <p:sldId id="413" r:id="rId82"/>
    <p:sldId id="415" r:id="rId83"/>
    <p:sldId id="416" r:id="rId84"/>
    <p:sldId id="419" r:id="rId85"/>
    <p:sldId id="420" r:id="rId86"/>
    <p:sldId id="421" r:id="rId87"/>
    <p:sldId id="422" r:id="rId88"/>
    <p:sldId id="423" r:id="rId89"/>
    <p:sldId id="425" r:id="rId90"/>
    <p:sldId id="427" r:id="rId91"/>
    <p:sldId id="428" r:id="rId92"/>
    <p:sldId id="429" r:id="rId93"/>
    <p:sldId id="430" r:id="rId94"/>
    <p:sldId id="432" r:id="rId95"/>
    <p:sldId id="434" r:id="rId96"/>
    <p:sldId id="435" r:id="rId97"/>
    <p:sldId id="463" r:id="rId98"/>
    <p:sldId id="437" r:id="rId99"/>
    <p:sldId id="438" r:id="rId100"/>
    <p:sldId id="439" r:id="rId101"/>
    <p:sldId id="440" r:id="rId102"/>
    <p:sldId id="441" r:id="rId103"/>
    <p:sldId id="443" r:id="rId104"/>
    <p:sldId id="445" r:id="rId105"/>
    <p:sldId id="447" r:id="rId106"/>
    <p:sldId id="7307" r:id="rId107"/>
    <p:sldId id="449" r:id="rId108"/>
    <p:sldId id="450" r:id="rId109"/>
    <p:sldId id="6418" r:id="rId110"/>
    <p:sldId id="6420" r:id="rId111"/>
    <p:sldId id="6421" r:id="rId112"/>
    <p:sldId id="6423" r:id="rId113"/>
    <p:sldId id="6425" r:id="rId114"/>
    <p:sldId id="6426" r:id="rId115"/>
    <p:sldId id="6427" r:id="rId116"/>
    <p:sldId id="6428" r:id="rId117"/>
    <p:sldId id="6429" r:id="rId118"/>
    <p:sldId id="6430" r:id="rId119"/>
    <p:sldId id="6431" r:id="rId120"/>
    <p:sldId id="6432" r:id="rId121"/>
    <p:sldId id="454" r:id="rId122"/>
    <p:sldId id="465" r:id="rId123"/>
    <p:sldId id="466" r:id="rId124"/>
    <p:sldId id="481" r:id="rId125"/>
    <p:sldId id="482" r:id="rId126"/>
    <p:sldId id="485" r:id="rId127"/>
    <p:sldId id="486" r:id="rId128"/>
    <p:sldId id="467" r:id="rId129"/>
    <p:sldId id="2020" r:id="rId130"/>
    <p:sldId id="468" r:id="rId131"/>
    <p:sldId id="470" r:id="rId132"/>
    <p:sldId id="1436" r:id="rId133"/>
    <p:sldId id="1438" r:id="rId134"/>
    <p:sldId id="1439" r:id="rId135"/>
    <p:sldId id="1977" r:id="rId136"/>
    <p:sldId id="473" r:id="rId137"/>
    <p:sldId id="474" r:id="rId138"/>
    <p:sldId id="6611" r:id="rId139"/>
    <p:sldId id="7309" r:id="rId140"/>
    <p:sldId id="7103" r:id="rId141"/>
    <p:sldId id="7310" r:id="rId142"/>
    <p:sldId id="6944" r:id="rId143"/>
    <p:sldId id="7311" r:id="rId144"/>
    <p:sldId id="6977" r:id="rId145"/>
    <p:sldId id="7312" r:id="rId146"/>
    <p:sldId id="475" r:id="rId147"/>
    <p:sldId id="7313" r:id="rId148"/>
    <p:sldId id="6946" r:id="rId149"/>
    <p:sldId id="7314" r:id="rId150"/>
    <p:sldId id="6950" r:id="rId151"/>
    <p:sldId id="7315" r:id="rId152"/>
    <p:sldId id="6951" r:id="rId153"/>
    <p:sldId id="7316" r:id="rId154"/>
    <p:sldId id="6947" r:id="rId155"/>
    <p:sldId id="7317" r:id="rId156"/>
    <p:sldId id="7105" r:id="rId157"/>
    <p:sldId id="7318" r:id="rId158"/>
    <p:sldId id="7354" r:id="rId159"/>
    <p:sldId id="7356" r:id="rId160"/>
    <p:sldId id="477" r:id="rId161"/>
    <p:sldId id="7319" r:id="rId162"/>
    <p:sldId id="6570" r:id="rId163"/>
    <p:sldId id="7320" r:id="rId164"/>
    <p:sldId id="489" r:id="rId165"/>
    <p:sldId id="7321" r:id="rId166"/>
    <p:sldId id="7107" r:id="rId167"/>
    <p:sldId id="7108" r:id="rId168"/>
    <p:sldId id="7322" r:id="rId169"/>
    <p:sldId id="479" r:id="rId170"/>
    <p:sldId id="7323" r:id="rId171"/>
    <p:sldId id="491" r:id="rId172"/>
    <p:sldId id="7324" r:id="rId173"/>
    <p:sldId id="493" r:id="rId174"/>
    <p:sldId id="7325" r:id="rId175"/>
    <p:sldId id="495" r:id="rId176"/>
    <p:sldId id="7326" r:id="rId177"/>
    <p:sldId id="1519" r:id="rId178"/>
    <p:sldId id="1520" r:id="rId179"/>
    <p:sldId id="1522" r:id="rId180"/>
    <p:sldId id="7327" r:id="rId181"/>
    <p:sldId id="1527" r:id="rId182"/>
    <p:sldId id="1526" r:id="rId183"/>
    <p:sldId id="7328" r:id="rId184"/>
    <p:sldId id="1529" r:id="rId185"/>
    <p:sldId id="1530" r:id="rId186"/>
    <p:sldId id="1528" r:id="rId187"/>
    <p:sldId id="1533" r:id="rId188"/>
    <p:sldId id="7329" r:id="rId189"/>
    <p:sldId id="1531" r:id="rId190"/>
    <p:sldId id="1535" r:id="rId191"/>
    <p:sldId id="1536" r:id="rId192"/>
    <p:sldId id="7330" r:id="rId193"/>
    <p:sldId id="1540" r:id="rId194"/>
    <p:sldId id="1537" r:id="rId195"/>
    <p:sldId id="1538" r:id="rId196"/>
    <p:sldId id="1543" r:id="rId197"/>
    <p:sldId id="7331" r:id="rId198"/>
    <p:sldId id="1546" r:id="rId199"/>
    <p:sldId id="7332" r:id="rId200"/>
    <p:sldId id="501" r:id="rId201"/>
    <p:sldId id="502" r:id="rId202"/>
    <p:sldId id="7333" r:id="rId203"/>
    <p:sldId id="503" r:id="rId204"/>
    <p:sldId id="504" r:id="rId205"/>
    <p:sldId id="7334" r:id="rId206"/>
    <p:sldId id="7336" r:id="rId207"/>
    <p:sldId id="576" r:id="rId208"/>
    <p:sldId id="7335" r:id="rId209"/>
    <p:sldId id="7416" r:id="rId210"/>
    <p:sldId id="517" r:id="rId211"/>
    <p:sldId id="519" r:id="rId212"/>
    <p:sldId id="538" r:id="rId213"/>
    <p:sldId id="4963" r:id="rId214"/>
    <p:sldId id="539" r:id="rId215"/>
    <p:sldId id="4980" r:id="rId216"/>
    <p:sldId id="6695" r:id="rId217"/>
    <p:sldId id="6696" r:id="rId218"/>
    <p:sldId id="6826" r:id="rId219"/>
    <p:sldId id="6827" r:id="rId220"/>
    <p:sldId id="6437" r:id="rId221"/>
    <p:sldId id="6438" r:id="rId222"/>
    <p:sldId id="7110" r:id="rId223"/>
    <p:sldId id="7111" r:id="rId224"/>
    <p:sldId id="7181" r:id="rId225"/>
    <p:sldId id="7182" r:id="rId226"/>
    <p:sldId id="7165" r:id="rId227"/>
    <p:sldId id="7166" r:id="rId228"/>
    <p:sldId id="7197" r:id="rId229"/>
    <p:sldId id="7198" r:id="rId230"/>
    <p:sldId id="6433" r:id="rId231"/>
    <p:sldId id="6434" r:id="rId232"/>
    <p:sldId id="2025" r:id="rId233"/>
    <p:sldId id="2026" r:id="rId234"/>
    <p:sldId id="1737" r:id="rId235"/>
    <p:sldId id="1738" r:id="rId236"/>
    <p:sldId id="6487" r:id="rId237"/>
    <p:sldId id="6488" r:id="rId238"/>
    <p:sldId id="6485" r:id="rId239"/>
    <p:sldId id="6486" r:id="rId240"/>
    <p:sldId id="6576" r:id="rId241"/>
    <p:sldId id="6577" r:id="rId242"/>
    <p:sldId id="549" r:id="rId243"/>
    <p:sldId id="550" r:id="rId244"/>
    <p:sldId id="6954" r:id="rId245"/>
    <p:sldId id="6955" r:id="rId246"/>
    <p:sldId id="6956" r:id="rId247"/>
    <p:sldId id="6957" r:id="rId248"/>
    <p:sldId id="6564" r:id="rId249"/>
    <p:sldId id="6565" r:id="rId250"/>
    <p:sldId id="6567" r:id="rId251"/>
    <p:sldId id="6568" r:id="rId252"/>
    <p:sldId id="6664" r:id="rId253"/>
    <p:sldId id="6666" r:id="rId254"/>
    <p:sldId id="6667" r:id="rId255"/>
    <p:sldId id="6668" r:id="rId256"/>
    <p:sldId id="6661" r:id="rId257"/>
    <p:sldId id="6663" r:id="rId258"/>
    <p:sldId id="6958" r:id="rId259"/>
    <p:sldId id="6959" r:id="rId260"/>
    <p:sldId id="6697" r:id="rId261"/>
    <p:sldId id="6698" r:id="rId262"/>
    <p:sldId id="7199" r:id="rId263"/>
    <p:sldId id="7200" r:id="rId264"/>
    <p:sldId id="551" r:id="rId265"/>
    <p:sldId id="552" r:id="rId266"/>
    <p:sldId id="553" r:id="rId267"/>
    <p:sldId id="1620" r:id="rId268"/>
    <p:sldId id="554" r:id="rId269"/>
    <p:sldId id="6484" r:id="rId270"/>
    <p:sldId id="6842" r:id="rId271"/>
    <p:sldId id="6843" r:id="rId272"/>
    <p:sldId id="6943" r:id="rId273"/>
    <p:sldId id="6942" r:id="rId274"/>
    <p:sldId id="6960" r:id="rId275"/>
    <p:sldId id="6961" r:id="rId276"/>
    <p:sldId id="6962" r:id="rId277"/>
    <p:sldId id="6963" r:id="rId278"/>
    <p:sldId id="6964" r:id="rId279"/>
    <p:sldId id="7140" r:id="rId280"/>
    <p:sldId id="7141" r:id="rId281"/>
    <p:sldId id="7162" r:id="rId282"/>
    <p:sldId id="7163" r:id="rId283"/>
    <p:sldId id="7142" r:id="rId284"/>
    <p:sldId id="7143" r:id="rId285"/>
    <p:sldId id="7144" r:id="rId286"/>
    <p:sldId id="3785" r:id="rId287"/>
    <p:sldId id="7120" r:id="rId288"/>
    <p:sldId id="7121" r:id="rId289"/>
    <p:sldId id="7122" r:id="rId290"/>
    <p:sldId id="7123" r:id="rId291"/>
    <p:sldId id="1759" r:id="rId292"/>
    <p:sldId id="1760" r:id="rId293"/>
    <p:sldId id="1761" r:id="rId294"/>
    <p:sldId id="1762" r:id="rId295"/>
    <p:sldId id="1763" r:id="rId296"/>
    <p:sldId id="1764" r:id="rId297"/>
    <p:sldId id="1765" r:id="rId298"/>
    <p:sldId id="1766" r:id="rId299"/>
    <p:sldId id="1767" r:id="rId300"/>
    <p:sldId id="1768" r:id="rId301"/>
    <p:sldId id="1769" r:id="rId302"/>
    <p:sldId id="1770" r:id="rId303"/>
    <p:sldId id="1771" r:id="rId304"/>
    <p:sldId id="1772" r:id="rId305"/>
    <p:sldId id="6473" r:id="rId306"/>
    <p:sldId id="6474" r:id="rId307"/>
    <p:sldId id="6475" r:id="rId308"/>
    <p:sldId id="6476" r:id="rId309"/>
    <p:sldId id="6477" r:id="rId310"/>
    <p:sldId id="7153" r:id="rId311"/>
    <p:sldId id="2060" r:id="rId312"/>
    <p:sldId id="2061" r:id="rId313"/>
    <p:sldId id="1780" r:id="rId314"/>
    <p:sldId id="1781" r:id="rId315"/>
    <p:sldId id="1782" r:id="rId316"/>
    <p:sldId id="1785" r:id="rId317"/>
    <p:sldId id="1786" r:id="rId318"/>
    <p:sldId id="7158" r:id="rId319"/>
    <p:sldId id="7159" r:id="rId320"/>
    <p:sldId id="7160" r:id="rId321"/>
    <p:sldId id="7161" r:id="rId322"/>
    <p:sldId id="6912" r:id="rId323"/>
    <p:sldId id="6913" r:id="rId324"/>
    <p:sldId id="6927" r:id="rId325"/>
    <p:sldId id="6923" r:id="rId326"/>
    <p:sldId id="6928" r:id="rId327"/>
    <p:sldId id="6504" r:id="rId328"/>
    <p:sldId id="6926" r:id="rId329"/>
    <p:sldId id="6925" r:id="rId330"/>
    <p:sldId id="6929" r:id="rId331"/>
    <p:sldId id="6500" r:id="rId332"/>
    <p:sldId id="562" r:id="rId333"/>
    <p:sldId id="563" r:id="rId334"/>
    <p:sldId id="564" r:id="rId335"/>
    <p:sldId id="565" r:id="rId336"/>
    <p:sldId id="566" r:id="rId337"/>
    <p:sldId id="567" r:id="rId338"/>
    <p:sldId id="578" r:id="rId339"/>
    <p:sldId id="579" r:id="rId340"/>
    <p:sldId id="580" r:id="rId341"/>
    <p:sldId id="581" r:id="rId342"/>
    <p:sldId id="582" r:id="rId343"/>
    <p:sldId id="583" r:id="rId344"/>
    <p:sldId id="584" r:id="rId345"/>
    <p:sldId id="585" r:id="rId346"/>
    <p:sldId id="587" r:id="rId347"/>
    <p:sldId id="588" r:id="rId348"/>
    <p:sldId id="589" r:id="rId349"/>
    <p:sldId id="590" r:id="rId350"/>
    <p:sldId id="793" r:id="rId351"/>
    <p:sldId id="591" r:id="rId352"/>
    <p:sldId id="592" r:id="rId353"/>
    <p:sldId id="594" r:id="rId354"/>
    <p:sldId id="595" r:id="rId355"/>
    <p:sldId id="597" r:id="rId356"/>
    <p:sldId id="599" r:id="rId357"/>
    <p:sldId id="6699" r:id="rId358"/>
    <p:sldId id="6700" r:id="rId359"/>
    <p:sldId id="6844" r:id="rId360"/>
    <p:sldId id="6845" r:id="rId361"/>
    <p:sldId id="7151" r:id="rId362"/>
    <p:sldId id="7152" r:id="rId363"/>
    <p:sldId id="7183" r:id="rId364"/>
    <p:sldId id="7184" r:id="rId365"/>
    <p:sldId id="7164" r:id="rId366"/>
    <p:sldId id="7214" r:id="rId367"/>
    <p:sldId id="7215" r:id="rId368"/>
    <p:sldId id="7223" r:id="rId369"/>
    <p:sldId id="6439" r:id="rId370"/>
    <p:sldId id="2448" r:id="rId371"/>
    <p:sldId id="2804" r:id="rId372"/>
    <p:sldId id="6506" r:id="rId373"/>
    <p:sldId id="6505" r:id="rId374"/>
    <p:sldId id="6578" r:id="rId375"/>
    <p:sldId id="7112" r:id="rId376"/>
    <p:sldId id="7113" r:id="rId377"/>
    <p:sldId id="7114" r:id="rId378"/>
    <p:sldId id="602" r:id="rId379"/>
    <p:sldId id="603" r:id="rId380"/>
    <p:sldId id="604" r:id="rId381"/>
    <p:sldId id="605" r:id="rId382"/>
    <p:sldId id="606" r:id="rId383"/>
    <p:sldId id="607" r:id="rId384"/>
    <p:sldId id="608" r:id="rId385"/>
    <p:sldId id="4865" r:id="rId386"/>
    <p:sldId id="4866" r:id="rId387"/>
    <p:sldId id="4867" r:id="rId388"/>
    <p:sldId id="4868" r:id="rId389"/>
    <p:sldId id="4900" r:id="rId390"/>
    <p:sldId id="4895" r:id="rId391"/>
    <p:sldId id="4896" r:id="rId392"/>
    <p:sldId id="4897" r:id="rId393"/>
    <p:sldId id="4898" r:id="rId394"/>
    <p:sldId id="4899" r:id="rId395"/>
    <p:sldId id="609" r:id="rId396"/>
    <p:sldId id="794" r:id="rId397"/>
    <p:sldId id="611" r:id="rId398"/>
    <p:sldId id="614" r:id="rId399"/>
    <p:sldId id="6701" r:id="rId400"/>
    <p:sldId id="6846" r:id="rId401"/>
    <p:sldId id="6847" r:id="rId402"/>
    <p:sldId id="6848" r:id="rId403"/>
    <p:sldId id="6965" r:id="rId404"/>
    <p:sldId id="6967" r:id="rId405"/>
    <p:sldId id="6968" r:id="rId406"/>
    <p:sldId id="6970" r:id="rId407"/>
    <p:sldId id="6966" r:id="rId408"/>
    <p:sldId id="6969" r:id="rId409"/>
    <p:sldId id="7146" r:id="rId410"/>
    <p:sldId id="7147" r:id="rId411"/>
    <p:sldId id="7148" r:id="rId412"/>
    <p:sldId id="7149" r:id="rId413"/>
    <p:sldId id="7150" r:id="rId414"/>
    <p:sldId id="7185" r:id="rId415"/>
    <p:sldId id="7155" r:id="rId416"/>
    <p:sldId id="7156" r:id="rId417"/>
    <p:sldId id="7157" r:id="rId418"/>
    <p:sldId id="7216" r:id="rId419"/>
    <p:sldId id="7224" r:id="rId420"/>
    <p:sldId id="7527" r:id="rId421"/>
    <p:sldId id="7528" r:id="rId422"/>
    <p:sldId id="7529" r:id="rId423"/>
    <p:sldId id="7530" r:id="rId424"/>
    <p:sldId id="7561" r:id="rId425"/>
    <p:sldId id="7562" r:id="rId426"/>
    <p:sldId id="6440" r:id="rId427"/>
    <p:sldId id="6441" r:id="rId428"/>
    <p:sldId id="6442" r:id="rId429"/>
    <p:sldId id="6467" r:id="rId430"/>
    <p:sldId id="6468" r:id="rId431"/>
    <p:sldId id="6469" r:id="rId432"/>
    <p:sldId id="6470" r:id="rId433"/>
    <p:sldId id="6471" r:id="rId434"/>
    <p:sldId id="6509" r:id="rId435"/>
    <p:sldId id="6510" r:id="rId436"/>
    <p:sldId id="6507" r:id="rId437"/>
    <p:sldId id="6508" r:id="rId438"/>
    <p:sldId id="6579" r:id="rId439"/>
    <p:sldId id="7115" r:id="rId440"/>
    <p:sldId id="7116" r:id="rId441"/>
    <p:sldId id="7117" r:id="rId442"/>
    <p:sldId id="6443" r:id="rId443"/>
    <p:sldId id="7118" r:id="rId444"/>
    <p:sldId id="616" r:id="rId445"/>
    <p:sldId id="617" r:id="rId446"/>
    <p:sldId id="618" r:id="rId447"/>
    <p:sldId id="619" r:id="rId448"/>
    <p:sldId id="6566" r:id="rId449"/>
    <p:sldId id="6569" r:id="rId450"/>
    <p:sldId id="6617" r:id="rId451"/>
    <p:sldId id="6615" r:id="rId452"/>
    <p:sldId id="6616" r:id="rId453"/>
    <p:sldId id="7130" r:id="rId454"/>
    <p:sldId id="7131" r:id="rId455"/>
    <p:sldId id="6702" r:id="rId456"/>
    <p:sldId id="6703" r:id="rId457"/>
    <p:sldId id="620" r:id="rId458"/>
    <p:sldId id="621" r:id="rId459"/>
    <p:sldId id="2552" r:id="rId460"/>
    <p:sldId id="2553" r:id="rId461"/>
    <p:sldId id="2554" r:id="rId462"/>
    <p:sldId id="2555" r:id="rId463"/>
    <p:sldId id="2556" r:id="rId464"/>
    <p:sldId id="2557" r:id="rId465"/>
    <p:sldId id="2558" r:id="rId466"/>
    <p:sldId id="2559" r:id="rId467"/>
    <p:sldId id="2560" r:id="rId468"/>
    <p:sldId id="2561" r:id="rId469"/>
    <p:sldId id="2562" r:id="rId470"/>
    <p:sldId id="2563" r:id="rId471"/>
    <p:sldId id="2564" r:id="rId472"/>
    <p:sldId id="2565" r:id="rId473"/>
    <p:sldId id="2566" r:id="rId474"/>
    <p:sldId id="2567" r:id="rId475"/>
    <p:sldId id="2568" r:id="rId476"/>
    <p:sldId id="2569" r:id="rId477"/>
    <p:sldId id="2570" r:id="rId478"/>
    <p:sldId id="758" r:id="rId479"/>
    <p:sldId id="2571" r:id="rId480"/>
    <p:sldId id="2572" r:id="rId481"/>
    <p:sldId id="765" r:id="rId482"/>
    <p:sldId id="2573" r:id="rId483"/>
    <p:sldId id="759" r:id="rId484"/>
    <p:sldId id="760" r:id="rId485"/>
    <p:sldId id="2574" r:id="rId486"/>
    <p:sldId id="2575" r:id="rId487"/>
    <p:sldId id="2576" r:id="rId488"/>
    <p:sldId id="2577" r:id="rId489"/>
    <p:sldId id="761" r:id="rId490"/>
    <p:sldId id="2578" r:id="rId491"/>
    <p:sldId id="1049" r:id="rId492"/>
    <p:sldId id="744" r:id="rId493"/>
    <p:sldId id="745" r:id="rId494"/>
    <p:sldId id="746" r:id="rId495"/>
    <p:sldId id="747" r:id="rId496"/>
    <p:sldId id="2590" r:id="rId497"/>
    <p:sldId id="2591" r:id="rId498"/>
    <p:sldId id="2592" r:id="rId499"/>
    <p:sldId id="2593" r:id="rId500"/>
    <p:sldId id="2594" r:id="rId501"/>
    <p:sldId id="2595" r:id="rId502"/>
    <p:sldId id="762" r:id="rId503"/>
    <p:sldId id="763" r:id="rId504"/>
    <p:sldId id="764" r:id="rId505"/>
    <p:sldId id="2596" r:id="rId506"/>
    <p:sldId id="2597" r:id="rId507"/>
    <p:sldId id="2598" r:id="rId508"/>
    <p:sldId id="787" r:id="rId509"/>
    <p:sldId id="2599" r:id="rId510"/>
    <p:sldId id="2600" r:id="rId511"/>
    <p:sldId id="786" r:id="rId512"/>
    <p:sldId id="2601" r:id="rId513"/>
    <p:sldId id="2602" r:id="rId514"/>
    <p:sldId id="2603" r:id="rId515"/>
    <p:sldId id="2604" r:id="rId516"/>
    <p:sldId id="559" r:id="rId517"/>
    <p:sldId id="2605" r:id="rId518"/>
    <p:sldId id="2606" r:id="rId519"/>
    <p:sldId id="2607" r:id="rId520"/>
    <p:sldId id="2608" r:id="rId521"/>
    <p:sldId id="2609" r:id="rId522"/>
    <p:sldId id="2610" r:id="rId523"/>
    <p:sldId id="2611" r:id="rId524"/>
    <p:sldId id="2612" r:id="rId525"/>
    <p:sldId id="2613" r:id="rId526"/>
    <p:sldId id="2614" r:id="rId527"/>
    <p:sldId id="2615" r:id="rId528"/>
    <p:sldId id="2616" r:id="rId529"/>
    <p:sldId id="2617" r:id="rId530"/>
    <p:sldId id="2618" r:id="rId531"/>
    <p:sldId id="615" r:id="rId532"/>
    <p:sldId id="757" r:id="rId533"/>
    <p:sldId id="748" r:id="rId534"/>
    <p:sldId id="749" r:id="rId535"/>
    <p:sldId id="750" r:id="rId536"/>
    <p:sldId id="751" r:id="rId537"/>
    <p:sldId id="2579" r:id="rId538"/>
    <p:sldId id="2580" r:id="rId539"/>
    <p:sldId id="2581" r:id="rId540"/>
    <p:sldId id="2582" r:id="rId541"/>
    <p:sldId id="2583" r:id="rId542"/>
    <p:sldId id="2584" r:id="rId543"/>
    <p:sldId id="2585" r:id="rId544"/>
    <p:sldId id="768" r:id="rId545"/>
    <p:sldId id="769" r:id="rId546"/>
    <p:sldId id="770" r:id="rId547"/>
    <p:sldId id="771" r:id="rId548"/>
    <p:sldId id="772" r:id="rId549"/>
    <p:sldId id="773" r:id="rId550"/>
    <p:sldId id="774" r:id="rId551"/>
    <p:sldId id="778" r:id="rId552"/>
    <p:sldId id="779" r:id="rId553"/>
    <p:sldId id="780" r:id="rId554"/>
    <p:sldId id="781" r:id="rId555"/>
    <p:sldId id="782" r:id="rId556"/>
    <p:sldId id="783" r:id="rId557"/>
    <p:sldId id="784" r:id="rId558"/>
    <p:sldId id="785" r:id="rId559"/>
    <p:sldId id="2586" r:id="rId560"/>
    <p:sldId id="2587" r:id="rId561"/>
    <p:sldId id="766" r:id="rId562"/>
    <p:sldId id="767" r:id="rId563"/>
    <p:sldId id="2588" r:id="rId564"/>
    <p:sldId id="2589" r:id="rId565"/>
    <p:sldId id="809" r:id="rId566"/>
    <p:sldId id="796" r:id="rId567"/>
    <p:sldId id="797" r:id="rId568"/>
    <p:sldId id="798" r:id="rId569"/>
    <p:sldId id="799" r:id="rId570"/>
    <p:sldId id="800" r:id="rId571"/>
    <p:sldId id="801" r:id="rId572"/>
    <p:sldId id="802" r:id="rId573"/>
    <p:sldId id="803" r:id="rId574"/>
    <p:sldId id="804" r:id="rId575"/>
    <p:sldId id="805" r:id="rId576"/>
    <p:sldId id="806" r:id="rId577"/>
    <p:sldId id="807" r:id="rId578"/>
    <p:sldId id="5788" r:id="rId579"/>
    <p:sldId id="810" r:id="rId580"/>
    <p:sldId id="811" r:id="rId581"/>
    <p:sldId id="812" r:id="rId582"/>
    <p:sldId id="813" r:id="rId583"/>
    <p:sldId id="622" r:id="rId584"/>
    <p:sldId id="623" r:id="rId585"/>
    <p:sldId id="624" r:id="rId586"/>
    <p:sldId id="625" r:id="rId587"/>
    <p:sldId id="626" r:id="rId588"/>
    <p:sldId id="627" r:id="rId589"/>
    <p:sldId id="628" r:id="rId590"/>
    <p:sldId id="629" r:id="rId591"/>
    <p:sldId id="630" r:id="rId592"/>
    <p:sldId id="631" r:id="rId593"/>
    <p:sldId id="632" r:id="rId594"/>
    <p:sldId id="633" r:id="rId595"/>
    <p:sldId id="634" r:id="rId596"/>
    <p:sldId id="635" r:id="rId597"/>
    <p:sldId id="636" r:id="rId598"/>
    <p:sldId id="637" r:id="rId599"/>
    <p:sldId id="638" r:id="rId600"/>
    <p:sldId id="639" r:id="rId601"/>
    <p:sldId id="640" r:id="rId602"/>
    <p:sldId id="641" r:id="rId603"/>
    <p:sldId id="642" r:id="rId604"/>
    <p:sldId id="643" r:id="rId605"/>
    <p:sldId id="644" r:id="rId606"/>
    <p:sldId id="645" r:id="rId607"/>
    <p:sldId id="646" r:id="rId608"/>
    <p:sldId id="647" r:id="rId609"/>
    <p:sldId id="814" r:id="rId610"/>
    <p:sldId id="815" r:id="rId611"/>
    <p:sldId id="816" r:id="rId612"/>
    <p:sldId id="817" r:id="rId613"/>
    <p:sldId id="818" r:id="rId614"/>
    <p:sldId id="819" r:id="rId615"/>
    <p:sldId id="820" r:id="rId616"/>
    <p:sldId id="821" r:id="rId617"/>
    <p:sldId id="822" r:id="rId618"/>
    <p:sldId id="823" r:id="rId619"/>
    <p:sldId id="824" r:id="rId620"/>
    <p:sldId id="1572" r:id="rId621"/>
    <p:sldId id="1559" r:id="rId622"/>
    <p:sldId id="4946" r:id="rId623"/>
    <p:sldId id="1560" r:id="rId624"/>
    <p:sldId id="1561" r:id="rId625"/>
    <p:sldId id="1562" r:id="rId626"/>
    <p:sldId id="1563" r:id="rId627"/>
    <p:sldId id="1564" r:id="rId628"/>
    <p:sldId id="1565" r:id="rId629"/>
    <p:sldId id="1566" r:id="rId630"/>
    <p:sldId id="1567" r:id="rId631"/>
    <p:sldId id="1558" r:id="rId632"/>
    <p:sldId id="1568" r:id="rId633"/>
    <p:sldId id="1569" r:id="rId634"/>
    <p:sldId id="1570" r:id="rId635"/>
    <p:sldId id="1571" r:id="rId636"/>
    <p:sldId id="3890" r:id="rId637"/>
    <p:sldId id="652" r:id="rId638"/>
    <p:sldId id="653" r:id="rId639"/>
    <p:sldId id="654" r:id="rId640"/>
    <p:sldId id="655" r:id="rId641"/>
    <p:sldId id="648" r:id="rId642"/>
    <p:sldId id="649" r:id="rId643"/>
    <p:sldId id="650" r:id="rId644"/>
    <p:sldId id="651" r:id="rId645"/>
    <p:sldId id="656" r:id="rId646"/>
    <p:sldId id="657" r:id="rId647"/>
    <p:sldId id="658" r:id="rId648"/>
    <p:sldId id="659" r:id="rId649"/>
    <p:sldId id="660" r:id="rId650"/>
    <p:sldId id="665" r:id="rId651"/>
    <p:sldId id="666" r:id="rId652"/>
    <p:sldId id="667" r:id="rId653"/>
    <p:sldId id="668" r:id="rId654"/>
    <p:sldId id="669" r:id="rId655"/>
    <p:sldId id="670" r:id="rId656"/>
    <p:sldId id="671" r:id="rId657"/>
    <p:sldId id="672" r:id="rId658"/>
    <p:sldId id="673" r:id="rId659"/>
    <p:sldId id="674" r:id="rId660"/>
    <p:sldId id="675" r:id="rId661"/>
    <p:sldId id="676" r:id="rId662"/>
    <p:sldId id="677" r:id="rId663"/>
    <p:sldId id="678" r:id="rId664"/>
    <p:sldId id="679" r:id="rId665"/>
    <p:sldId id="680" r:id="rId666"/>
    <p:sldId id="681" r:id="rId667"/>
    <p:sldId id="682" r:id="rId668"/>
    <p:sldId id="683" r:id="rId669"/>
    <p:sldId id="684" r:id="rId670"/>
    <p:sldId id="685" r:id="rId671"/>
    <p:sldId id="686" r:id="rId672"/>
    <p:sldId id="687" r:id="rId673"/>
    <p:sldId id="688" r:id="rId674"/>
    <p:sldId id="689" r:id="rId675"/>
    <p:sldId id="690" r:id="rId676"/>
    <p:sldId id="691" r:id="rId677"/>
    <p:sldId id="692" r:id="rId678"/>
    <p:sldId id="693" r:id="rId679"/>
    <p:sldId id="694" r:id="rId680"/>
    <p:sldId id="695" r:id="rId681"/>
    <p:sldId id="696" r:id="rId682"/>
    <p:sldId id="697" r:id="rId683"/>
    <p:sldId id="698" r:id="rId684"/>
    <p:sldId id="699" r:id="rId685"/>
    <p:sldId id="700" r:id="rId686"/>
    <p:sldId id="1548" r:id="rId687"/>
    <p:sldId id="4945" r:id="rId688"/>
    <p:sldId id="1549" r:id="rId689"/>
    <p:sldId id="1550" r:id="rId690"/>
    <p:sldId id="1551" r:id="rId691"/>
    <p:sldId id="1552" r:id="rId692"/>
    <p:sldId id="1553" r:id="rId693"/>
    <p:sldId id="1555" r:id="rId694"/>
    <p:sldId id="1556" r:id="rId695"/>
    <p:sldId id="1557" r:id="rId696"/>
    <p:sldId id="1444" r:id="rId697"/>
    <p:sldId id="1088" r:id="rId698"/>
    <p:sldId id="1089" r:id="rId699"/>
    <p:sldId id="1090" r:id="rId700"/>
    <p:sldId id="1091" r:id="rId701"/>
    <p:sldId id="1092" r:id="rId702"/>
    <p:sldId id="1093" r:id="rId703"/>
    <p:sldId id="1094" r:id="rId704"/>
    <p:sldId id="1095" r:id="rId705"/>
    <p:sldId id="1096" r:id="rId706"/>
    <p:sldId id="1097" r:id="rId707"/>
    <p:sldId id="1098" r:id="rId708"/>
    <p:sldId id="1099" r:id="rId709"/>
    <p:sldId id="1100" r:id="rId710"/>
    <p:sldId id="1101" r:id="rId711"/>
    <p:sldId id="1102" r:id="rId712"/>
    <p:sldId id="1103" r:id="rId713"/>
    <p:sldId id="1104" r:id="rId714"/>
    <p:sldId id="1105" r:id="rId715"/>
    <p:sldId id="1106" r:id="rId716"/>
    <p:sldId id="1107" r:id="rId717"/>
    <p:sldId id="1108" r:id="rId718"/>
    <p:sldId id="1109" r:id="rId719"/>
    <p:sldId id="1110" r:id="rId720"/>
    <p:sldId id="1111" r:id="rId721"/>
    <p:sldId id="1112" r:id="rId722"/>
    <p:sldId id="1113" r:id="rId723"/>
    <p:sldId id="1114" r:id="rId724"/>
    <p:sldId id="1115" r:id="rId725"/>
    <p:sldId id="1116" r:id="rId726"/>
    <p:sldId id="1117" r:id="rId727"/>
    <p:sldId id="1118" r:id="rId728"/>
    <p:sldId id="1119" r:id="rId729"/>
    <p:sldId id="1120" r:id="rId730"/>
    <p:sldId id="1121" r:id="rId731"/>
    <p:sldId id="1122" r:id="rId732"/>
    <p:sldId id="1123" r:id="rId733"/>
    <p:sldId id="1124" r:id="rId734"/>
    <p:sldId id="1125" r:id="rId735"/>
    <p:sldId id="1126" r:id="rId736"/>
    <p:sldId id="1127" r:id="rId737"/>
    <p:sldId id="1128" r:id="rId738"/>
    <p:sldId id="1129" r:id="rId739"/>
    <p:sldId id="1130" r:id="rId740"/>
    <p:sldId id="1131" r:id="rId741"/>
    <p:sldId id="1132" r:id="rId742"/>
    <p:sldId id="1133" r:id="rId743"/>
    <p:sldId id="1134" r:id="rId744"/>
    <p:sldId id="1135" r:id="rId745"/>
    <p:sldId id="1136" r:id="rId746"/>
    <p:sldId id="1137" r:id="rId747"/>
    <p:sldId id="1138" r:id="rId748"/>
    <p:sldId id="1139" r:id="rId749"/>
    <p:sldId id="1140" r:id="rId750"/>
    <p:sldId id="1141" r:id="rId751"/>
    <p:sldId id="1142" r:id="rId752"/>
    <p:sldId id="1143" r:id="rId753"/>
    <p:sldId id="1445" r:id="rId754"/>
    <p:sldId id="1144" r:id="rId755"/>
    <p:sldId id="1446" r:id="rId756"/>
    <p:sldId id="1145" r:id="rId757"/>
    <p:sldId id="1146" r:id="rId758"/>
    <p:sldId id="1147" r:id="rId759"/>
    <p:sldId id="1148" r:id="rId760"/>
    <p:sldId id="1149" r:id="rId761"/>
    <p:sldId id="1150" r:id="rId762"/>
    <p:sldId id="1151" r:id="rId763"/>
    <p:sldId id="1152" r:id="rId764"/>
    <p:sldId id="1153" r:id="rId765"/>
    <p:sldId id="1154" r:id="rId766"/>
    <p:sldId id="1448" r:id="rId767"/>
    <p:sldId id="1449" r:id="rId768"/>
    <p:sldId id="1450" r:id="rId769"/>
    <p:sldId id="1451" r:id="rId770"/>
    <p:sldId id="1452" r:id="rId771"/>
    <p:sldId id="1453" r:id="rId772"/>
    <p:sldId id="1155" r:id="rId773"/>
    <p:sldId id="1156" r:id="rId774"/>
    <p:sldId id="1157" r:id="rId775"/>
    <p:sldId id="1158" r:id="rId776"/>
    <p:sldId id="1159" r:id="rId777"/>
    <p:sldId id="1160" r:id="rId778"/>
    <p:sldId id="1161" r:id="rId779"/>
    <p:sldId id="1162" r:id="rId780"/>
    <p:sldId id="1163" r:id="rId781"/>
    <p:sldId id="1164" r:id="rId782"/>
    <p:sldId id="1165" r:id="rId783"/>
    <p:sldId id="1166" r:id="rId784"/>
    <p:sldId id="1167" r:id="rId785"/>
    <p:sldId id="1168" r:id="rId786"/>
    <p:sldId id="1169" r:id="rId787"/>
    <p:sldId id="1170" r:id="rId788"/>
    <p:sldId id="1171" r:id="rId789"/>
    <p:sldId id="1172" r:id="rId790"/>
    <p:sldId id="1173" r:id="rId791"/>
    <p:sldId id="1174" r:id="rId792"/>
    <p:sldId id="1175" r:id="rId793"/>
    <p:sldId id="1176" r:id="rId794"/>
    <p:sldId id="1177" r:id="rId795"/>
    <p:sldId id="1178" r:id="rId796"/>
    <p:sldId id="1179" r:id="rId797"/>
    <p:sldId id="1180" r:id="rId798"/>
    <p:sldId id="1181" r:id="rId799"/>
    <p:sldId id="1182" r:id="rId800"/>
    <p:sldId id="1183" r:id="rId801"/>
    <p:sldId id="1184" r:id="rId802"/>
    <p:sldId id="1185" r:id="rId803"/>
    <p:sldId id="1186" r:id="rId804"/>
    <p:sldId id="1187" r:id="rId805"/>
    <p:sldId id="1188" r:id="rId806"/>
    <p:sldId id="1189" r:id="rId807"/>
    <p:sldId id="1190" r:id="rId808"/>
    <p:sldId id="1191" r:id="rId809"/>
    <p:sldId id="1192" r:id="rId810"/>
    <p:sldId id="1193" r:id="rId811"/>
    <p:sldId id="1194" r:id="rId812"/>
    <p:sldId id="1206" r:id="rId813"/>
    <p:sldId id="1207" r:id="rId814"/>
    <p:sldId id="1208" r:id="rId815"/>
    <p:sldId id="1209" r:id="rId816"/>
    <p:sldId id="1210" r:id="rId817"/>
    <p:sldId id="1211" r:id="rId818"/>
    <p:sldId id="1212" r:id="rId819"/>
    <p:sldId id="1213" r:id="rId820"/>
    <p:sldId id="1214" r:id="rId821"/>
    <p:sldId id="1215" r:id="rId822"/>
    <p:sldId id="1216" r:id="rId823"/>
    <p:sldId id="1217" r:id="rId824"/>
    <p:sldId id="1218" r:id="rId825"/>
    <p:sldId id="1219" r:id="rId826"/>
    <p:sldId id="1220" r:id="rId827"/>
    <p:sldId id="1465" r:id="rId828"/>
    <p:sldId id="1221" r:id="rId829"/>
    <p:sldId id="1222" r:id="rId830"/>
    <p:sldId id="1223" r:id="rId831"/>
    <p:sldId id="1224" r:id="rId832"/>
    <p:sldId id="1225" r:id="rId833"/>
    <p:sldId id="1226" r:id="rId834"/>
    <p:sldId id="1227" r:id="rId835"/>
    <p:sldId id="1228" r:id="rId836"/>
    <p:sldId id="1229" r:id="rId837"/>
    <p:sldId id="1230" r:id="rId838"/>
    <p:sldId id="1231" r:id="rId839"/>
    <p:sldId id="1232" r:id="rId840"/>
    <p:sldId id="1233" r:id="rId841"/>
    <p:sldId id="1234" r:id="rId842"/>
    <p:sldId id="1235" r:id="rId843"/>
    <p:sldId id="1236" r:id="rId844"/>
    <p:sldId id="1237" r:id="rId845"/>
    <p:sldId id="1238" r:id="rId846"/>
    <p:sldId id="1239" r:id="rId847"/>
    <p:sldId id="1240" r:id="rId848"/>
    <p:sldId id="1241" r:id="rId849"/>
    <p:sldId id="1242" r:id="rId850"/>
    <p:sldId id="1243" r:id="rId851"/>
    <p:sldId id="1244" r:id="rId852"/>
    <p:sldId id="1245" r:id="rId853"/>
    <p:sldId id="1246" r:id="rId854"/>
    <p:sldId id="1247" r:id="rId855"/>
    <p:sldId id="1248" r:id="rId856"/>
    <p:sldId id="1249" r:id="rId857"/>
    <p:sldId id="1250" r:id="rId858"/>
    <p:sldId id="1251" r:id="rId859"/>
    <p:sldId id="1252" r:id="rId860"/>
    <p:sldId id="1253" r:id="rId861"/>
    <p:sldId id="1254" r:id="rId862"/>
    <p:sldId id="1255" r:id="rId863"/>
    <p:sldId id="1256" r:id="rId864"/>
    <p:sldId id="1257" r:id="rId865"/>
    <p:sldId id="1258" r:id="rId866"/>
    <p:sldId id="1259" r:id="rId867"/>
    <p:sldId id="1260" r:id="rId868"/>
    <p:sldId id="1261" r:id="rId869"/>
    <p:sldId id="1262" r:id="rId870"/>
    <p:sldId id="1263" r:id="rId871"/>
    <p:sldId id="1264" r:id="rId872"/>
    <p:sldId id="1265" r:id="rId873"/>
    <p:sldId id="1266" r:id="rId874"/>
    <p:sldId id="4930" r:id="rId875"/>
    <p:sldId id="4931" r:id="rId876"/>
    <p:sldId id="4932" r:id="rId877"/>
    <p:sldId id="1267" r:id="rId878"/>
    <p:sldId id="1269" r:id="rId879"/>
    <p:sldId id="1270" r:id="rId880"/>
    <p:sldId id="1271" r:id="rId881"/>
    <p:sldId id="1272" r:id="rId882"/>
    <p:sldId id="1273" r:id="rId883"/>
    <p:sldId id="1274" r:id="rId884"/>
    <p:sldId id="1275" r:id="rId885"/>
    <p:sldId id="1276" r:id="rId886"/>
    <p:sldId id="1277" r:id="rId887"/>
    <p:sldId id="1278" r:id="rId888"/>
    <p:sldId id="1279" r:id="rId889"/>
    <p:sldId id="1466" r:id="rId890"/>
    <p:sldId id="1580" r:id="rId891"/>
    <p:sldId id="1581" r:id="rId892"/>
    <p:sldId id="1582" r:id="rId893"/>
    <p:sldId id="1583" r:id="rId894"/>
    <p:sldId id="1584" r:id="rId895"/>
    <p:sldId id="1585" r:id="rId896"/>
    <p:sldId id="1586" r:id="rId897"/>
    <p:sldId id="1587" r:id="rId898"/>
    <p:sldId id="1283" r:id="rId899"/>
    <p:sldId id="1467" r:id="rId900"/>
    <p:sldId id="1573" r:id="rId901"/>
    <p:sldId id="1574" r:id="rId902"/>
    <p:sldId id="1575" r:id="rId903"/>
    <p:sldId id="1576" r:id="rId904"/>
    <p:sldId id="1577" r:id="rId905"/>
    <p:sldId id="1578" r:id="rId906"/>
    <p:sldId id="1579" r:id="rId907"/>
    <p:sldId id="1287" r:id="rId908"/>
    <p:sldId id="1288" r:id="rId909"/>
    <p:sldId id="1289" r:id="rId910"/>
    <p:sldId id="1290" r:id="rId911"/>
    <p:sldId id="1291" r:id="rId912"/>
    <p:sldId id="1292" r:id="rId913"/>
    <p:sldId id="1293" r:id="rId914"/>
    <p:sldId id="1294" r:id="rId915"/>
    <p:sldId id="1295" r:id="rId916"/>
    <p:sldId id="1296" r:id="rId917"/>
    <p:sldId id="1297" r:id="rId918"/>
    <p:sldId id="1298" r:id="rId919"/>
    <p:sldId id="1299" r:id="rId920"/>
    <p:sldId id="1300" r:id="rId921"/>
    <p:sldId id="1301" r:id="rId922"/>
    <p:sldId id="1302" r:id="rId923"/>
    <p:sldId id="1303" r:id="rId924"/>
    <p:sldId id="1304" r:id="rId925"/>
    <p:sldId id="1305" r:id="rId926"/>
    <p:sldId id="1306" r:id="rId927"/>
    <p:sldId id="1316" r:id="rId928"/>
    <p:sldId id="1317" r:id="rId929"/>
    <p:sldId id="1318" r:id="rId930"/>
    <p:sldId id="1319" r:id="rId931"/>
    <p:sldId id="1320" r:id="rId932"/>
    <p:sldId id="1321" r:id="rId933"/>
    <p:sldId id="1322" r:id="rId934"/>
    <p:sldId id="1323" r:id="rId935"/>
    <p:sldId id="1324" r:id="rId936"/>
    <p:sldId id="1325" r:id="rId937"/>
    <p:sldId id="1326" r:id="rId938"/>
    <p:sldId id="1327" r:id="rId939"/>
    <p:sldId id="1328" r:id="rId940"/>
    <p:sldId id="1329" r:id="rId941"/>
    <p:sldId id="1330" r:id="rId942"/>
    <p:sldId id="1331" r:id="rId943"/>
    <p:sldId id="1332" r:id="rId944"/>
    <p:sldId id="1333" r:id="rId945"/>
    <p:sldId id="1334" r:id="rId946"/>
    <p:sldId id="1335" r:id="rId947"/>
    <p:sldId id="1336" r:id="rId948"/>
    <p:sldId id="1337" r:id="rId949"/>
    <p:sldId id="1338" r:id="rId950"/>
    <p:sldId id="1339" r:id="rId951"/>
    <p:sldId id="1340" r:id="rId952"/>
    <p:sldId id="1341" r:id="rId953"/>
    <p:sldId id="1342" r:id="rId954"/>
    <p:sldId id="1343" r:id="rId955"/>
    <p:sldId id="1344" r:id="rId956"/>
    <p:sldId id="1345" r:id="rId957"/>
    <p:sldId id="1346" r:id="rId958"/>
    <p:sldId id="1347" r:id="rId959"/>
    <p:sldId id="1348" r:id="rId960"/>
    <p:sldId id="1349" r:id="rId961"/>
    <p:sldId id="1350" r:id="rId962"/>
    <p:sldId id="1351" r:id="rId963"/>
    <p:sldId id="1352" r:id="rId964"/>
    <p:sldId id="1353" r:id="rId965"/>
    <p:sldId id="1354" r:id="rId966"/>
    <p:sldId id="1355" r:id="rId967"/>
    <p:sldId id="1356" r:id="rId968"/>
    <p:sldId id="1357" r:id="rId969"/>
    <p:sldId id="1358" r:id="rId970"/>
    <p:sldId id="1359" r:id="rId971"/>
    <p:sldId id="1360" r:id="rId972"/>
    <p:sldId id="1361" r:id="rId973"/>
    <p:sldId id="1362" r:id="rId974"/>
    <p:sldId id="1363" r:id="rId975"/>
    <p:sldId id="1364" r:id="rId976"/>
    <p:sldId id="1365" r:id="rId977"/>
    <p:sldId id="1366" r:id="rId978"/>
    <p:sldId id="1367" r:id="rId979"/>
    <p:sldId id="1368" r:id="rId980"/>
    <p:sldId id="1369" r:id="rId981"/>
    <p:sldId id="1370" r:id="rId982"/>
    <p:sldId id="1371" r:id="rId983"/>
    <p:sldId id="1372" r:id="rId984"/>
    <p:sldId id="1373" r:id="rId985"/>
    <p:sldId id="1374" r:id="rId986"/>
    <p:sldId id="1375" r:id="rId987"/>
    <p:sldId id="1376" r:id="rId988"/>
    <p:sldId id="1377" r:id="rId989"/>
    <p:sldId id="1378" r:id="rId990"/>
    <p:sldId id="1379" r:id="rId991"/>
    <p:sldId id="1380" r:id="rId992"/>
    <p:sldId id="1381" r:id="rId993"/>
    <p:sldId id="1382" r:id="rId994"/>
    <p:sldId id="1383" r:id="rId995"/>
    <p:sldId id="1384" r:id="rId996"/>
    <p:sldId id="1385" r:id="rId997"/>
    <p:sldId id="1386" r:id="rId998"/>
    <p:sldId id="1387" r:id="rId999"/>
    <p:sldId id="1388" r:id="rId1000"/>
    <p:sldId id="1389" r:id="rId1001"/>
    <p:sldId id="1390" r:id="rId1002"/>
    <p:sldId id="1391" r:id="rId1003"/>
    <p:sldId id="1392" r:id="rId1004"/>
    <p:sldId id="1393" r:id="rId1005"/>
    <p:sldId id="1394" r:id="rId1006"/>
    <p:sldId id="1395" r:id="rId1007"/>
    <p:sldId id="1396" r:id="rId1008"/>
    <p:sldId id="1397" r:id="rId1009"/>
    <p:sldId id="1398" r:id="rId1010"/>
    <p:sldId id="1399" r:id="rId1011"/>
    <p:sldId id="1405" r:id="rId1012"/>
    <p:sldId id="1406" r:id="rId1013"/>
    <p:sldId id="1407" r:id="rId1014"/>
    <p:sldId id="1408" r:id="rId1015"/>
    <p:sldId id="1409" r:id="rId1016"/>
    <p:sldId id="1410" r:id="rId1017"/>
    <p:sldId id="1411" r:id="rId1018"/>
    <p:sldId id="1412" r:id="rId1019"/>
    <p:sldId id="1413" r:id="rId1020"/>
    <p:sldId id="1414" r:id="rId1021"/>
    <p:sldId id="1415" r:id="rId1022"/>
    <p:sldId id="1416" r:id="rId1023"/>
    <p:sldId id="1417" r:id="rId1024"/>
    <p:sldId id="1420" r:id="rId1025"/>
    <p:sldId id="1421" r:id="rId1026"/>
    <p:sldId id="1422" r:id="rId1027"/>
    <p:sldId id="1423" r:id="rId1028"/>
    <p:sldId id="1424" r:id="rId1029"/>
    <p:sldId id="1425" r:id="rId1030"/>
    <p:sldId id="1426" r:id="rId1031"/>
    <p:sldId id="1427" r:id="rId1032"/>
    <p:sldId id="1428" r:id="rId1033"/>
    <p:sldId id="4674" r:id="rId1034"/>
    <p:sldId id="1429" r:id="rId1035"/>
    <p:sldId id="1430" r:id="rId1036"/>
    <p:sldId id="1431" r:id="rId1037"/>
    <p:sldId id="1432" r:id="rId1038"/>
    <p:sldId id="1433" r:id="rId1039"/>
    <p:sldId id="1434" r:id="rId1040"/>
    <p:sldId id="1435" r:id="rId1041"/>
    <p:sldId id="914" r:id="rId1042"/>
    <p:sldId id="915" r:id="rId1043"/>
    <p:sldId id="916" r:id="rId1044"/>
    <p:sldId id="917" r:id="rId1045"/>
    <p:sldId id="918" r:id="rId1046"/>
    <p:sldId id="919" r:id="rId1047"/>
    <p:sldId id="920" r:id="rId1048"/>
    <p:sldId id="921" r:id="rId1049"/>
    <p:sldId id="922" r:id="rId1050"/>
    <p:sldId id="923" r:id="rId1051"/>
    <p:sldId id="924" r:id="rId1052"/>
    <p:sldId id="925" r:id="rId1053"/>
    <p:sldId id="926" r:id="rId1054"/>
    <p:sldId id="927" r:id="rId1055"/>
    <p:sldId id="928" r:id="rId1056"/>
    <p:sldId id="6715" r:id="rId1057"/>
    <p:sldId id="5531" r:id="rId1058"/>
    <p:sldId id="7473" r:id="rId1059"/>
    <p:sldId id="7474" r:id="rId1060"/>
    <p:sldId id="7475" r:id="rId1061"/>
    <p:sldId id="5535" r:id="rId1062"/>
    <p:sldId id="5538" r:id="rId1063"/>
    <p:sldId id="5541" r:id="rId1064"/>
    <p:sldId id="5544" r:id="rId1065"/>
    <p:sldId id="5546" r:id="rId1066"/>
    <p:sldId id="5547" r:id="rId1067"/>
    <p:sldId id="5548" r:id="rId1068"/>
    <p:sldId id="5549" r:id="rId1069"/>
    <p:sldId id="5550" r:id="rId1070"/>
    <p:sldId id="5551" r:id="rId1071"/>
    <p:sldId id="5944" r:id="rId1072"/>
    <p:sldId id="5945" r:id="rId1073"/>
    <p:sldId id="5946" r:id="rId1074"/>
    <p:sldId id="7174" r:id="rId1075"/>
    <p:sldId id="7177" r:id="rId1076"/>
    <p:sldId id="7176" r:id="rId1077"/>
    <p:sldId id="7178" r:id="rId1078"/>
    <p:sldId id="7179" r:id="rId1079"/>
    <p:sldId id="7180" r:id="rId1080"/>
    <p:sldId id="6028" r:id="rId1081"/>
    <p:sldId id="7466" r:id="rId1082"/>
    <p:sldId id="7467" r:id="rId1083"/>
    <p:sldId id="7476" r:id="rId1084"/>
    <p:sldId id="7477" r:id="rId1085"/>
    <p:sldId id="7478" r:id="rId1086"/>
    <p:sldId id="7479" r:id="rId1087"/>
    <p:sldId id="7480" r:id="rId1088"/>
    <p:sldId id="5747" r:id="rId1089"/>
    <p:sldId id="5749" r:id="rId1090"/>
    <p:sldId id="5751" r:id="rId1091"/>
    <p:sldId id="5753" r:id="rId1092"/>
    <p:sldId id="5755" r:id="rId1093"/>
    <p:sldId id="5757" r:id="rId1094"/>
    <p:sldId id="5759" r:id="rId1095"/>
    <p:sldId id="5761" r:id="rId1096"/>
    <p:sldId id="5762" r:id="rId1097"/>
    <p:sldId id="5764" r:id="rId1098"/>
    <p:sldId id="5765" r:id="rId1099"/>
    <p:sldId id="6058" r:id="rId1100"/>
    <p:sldId id="6059" r:id="rId1101"/>
    <p:sldId id="6060" r:id="rId1102"/>
    <p:sldId id="6061" r:id="rId1103"/>
    <p:sldId id="6062" r:id="rId1104"/>
    <p:sldId id="6063" r:id="rId1105"/>
    <p:sldId id="6064" r:id="rId1106"/>
    <p:sldId id="6065" r:id="rId1107"/>
    <p:sldId id="6106" r:id="rId1108"/>
    <p:sldId id="5711" r:id="rId1109"/>
    <p:sldId id="5714" r:id="rId1110"/>
    <p:sldId id="5716" r:id="rId1111"/>
    <p:sldId id="5718" r:id="rId1112"/>
    <p:sldId id="5720" r:id="rId1113"/>
    <p:sldId id="5722" r:id="rId1114"/>
    <p:sldId id="5723" r:id="rId1115"/>
    <p:sldId id="5689" r:id="rId1116"/>
    <p:sldId id="5691" r:id="rId1117"/>
    <p:sldId id="5693" r:id="rId1118"/>
    <p:sldId id="5695" r:id="rId1119"/>
    <p:sldId id="5705" r:id="rId1120"/>
    <p:sldId id="5707" r:id="rId1121"/>
    <p:sldId id="5709" r:id="rId1122"/>
    <p:sldId id="5710" r:id="rId1123"/>
    <p:sldId id="5724" r:id="rId1124"/>
    <p:sldId id="5726" r:id="rId1125"/>
    <p:sldId id="5728" r:id="rId1126"/>
    <p:sldId id="5730" r:id="rId1127"/>
    <p:sldId id="5732" r:id="rId1128"/>
    <p:sldId id="5734" r:id="rId1129"/>
    <p:sldId id="5736" r:id="rId1130"/>
    <p:sldId id="5738" r:id="rId1131"/>
    <p:sldId id="5739" r:id="rId1132"/>
    <p:sldId id="5741" r:id="rId1133"/>
    <p:sldId id="5742" r:id="rId1134"/>
    <p:sldId id="5746" r:id="rId1135"/>
    <p:sldId id="5696" r:id="rId1136"/>
    <p:sldId id="5698" r:id="rId1137"/>
    <p:sldId id="5700" r:id="rId1138"/>
    <p:sldId id="5702" r:id="rId1139"/>
    <p:sldId id="5704" r:id="rId1140"/>
    <p:sldId id="5766" r:id="rId1141"/>
    <p:sldId id="5768" r:id="rId1142"/>
    <p:sldId id="5770" r:id="rId1143"/>
    <p:sldId id="5772" r:id="rId1144"/>
    <p:sldId id="5774" r:id="rId1145"/>
    <p:sldId id="5776" r:id="rId1146"/>
    <p:sldId id="5778" r:id="rId1147"/>
    <p:sldId id="5780" r:id="rId1148"/>
    <p:sldId id="5782" r:id="rId1149"/>
    <p:sldId id="5785" r:id="rId1150"/>
    <p:sldId id="5787" r:id="rId1151"/>
    <p:sldId id="6029" r:id="rId1152"/>
    <p:sldId id="6030" r:id="rId1153"/>
    <p:sldId id="6031" r:id="rId1154"/>
    <p:sldId id="6032" r:id="rId1155"/>
    <p:sldId id="6033" r:id="rId1156"/>
    <p:sldId id="6057" r:id="rId1157"/>
    <p:sldId id="5879" r:id="rId1158"/>
    <p:sldId id="5880" r:id="rId1159"/>
    <p:sldId id="5881" r:id="rId1160"/>
    <p:sldId id="5882" r:id="rId1161"/>
    <p:sldId id="5883" r:id="rId1162"/>
    <p:sldId id="5884" r:id="rId1163"/>
    <p:sldId id="5885" r:id="rId1164"/>
    <p:sldId id="7187" r:id="rId1165"/>
    <p:sldId id="7188" r:id="rId1166"/>
    <p:sldId id="5943" r:id="rId1167"/>
    <p:sldId id="6704" r:id="rId1168"/>
    <p:sldId id="6705" r:id="rId1169"/>
    <p:sldId id="6706" r:id="rId1170"/>
    <p:sldId id="6707" r:id="rId1171"/>
    <p:sldId id="6708" r:id="rId1172"/>
    <p:sldId id="6709" r:id="rId1173"/>
    <p:sldId id="6710" r:id="rId1174"/>
    <p:sldId id="6714" r:id="rId1175"/>
    <p:sldId id="6931" r:id="rId1176"/>
    <p:sldId id="6932" r:id="rId1177"/>
    <p:sldId id="6933" r:id="rId1178"/>
    <p:sldId id="6935" r:id="rId1179"/>
    <p:sldId id="6936" r:id="rId1180"/>
    <p:sldId id="6937" r:id="rId1181"/>
    <p:sldId id="6938" r:id="rId1182"/>
    <p:sldId id="6939" r:id="rId1183"/>
    <p:sldId id="6940" r:id="rId1184"/>
    <p:sldId id="7470" r:id="rId1185"/>
    <p:sldId id="6941" r:id="rId1186"/>
    <p:sldId id="5568" r:id="rId1187"/>
    <p:sldId id="5570" r:id="rId1188"/>
    <p:sldId id="5573" r:id="rId1189"/>
    <p:sldId id="5574" r:id="rId1190"/>
    <p:sldId id="5575" r:id="rId1191"/>
    <p:sldId id="5791" r:id="rId1192"/>
    <p:sldId id="5792" r:id="rId1193"/>
    <p:sldId id="5793" r:id="rId1194"/>
    <p:sldId id="5794" r:id="rId1195"/>
    <p:sldId id="5795" r:id="rId1196"/>
    <p:sldId id="5796" r:id="rId1197"/>
    <p:sldId id="5797" r:id="rId1198"/>
    <p:sldId id="5798" r:id="rId1199"/>
    <p:sldId id="5799" r:id="rId1200"/>
    <p:sldId id="5800" r:id="rId1201"/>
    <p:sldId id="5801" r:id="rId1202"/>
    <p:sldId id="5802" r:id="rId1203"/>
    <p:sldId id="5803" r:id="rId1204"/>
    <p:sldId id="5827" r:id="rId1205"/>
    <p:sldId id="6107" r:id="rId1206"/>
    <p:sldId id="6108" r:id="rId1207"/>
    <p:sldId id="6109" r:id="rId1208"/>
    <p:sldId id="6110" r:id="rId1209"/>
    <p:sldId id="6111" r:id="rId1210"/>
    <p:sldId id="6112" r:id="rId1211"/>
    <p:sldId id="6113" r:id="rId1212"/>
    <p:sldId id="6114" r:id="rId1213"/>
    <p:sldId id="6115" r:id="rId1214"/>
    <p:sldId id="7468" r:id="rId1215"/>
    <p:sldId id="6164" r:id="rId1216"/>
    <p:sldId id="6165" r:id="rId1217"/>
    <p:sldId id="6166" r:id="rId1218"/>
    <p:sldId id="6167" r:id="rId1219"/>
    <p:sldId id="6168" r:id="rId1220"/>
    <p:sldId id="6189" r:id="rId1221"/>
    <p:sldId id="7218" r:id="rId1222"/>
    <p:sldId id="7219" r:id="rId1223"/>
    <p:sldId id="7220" r:id="rId1224"/>
    <p:sldId id="7221" r:id="rId1225"/>
    <p:sldId id="7222" r:id="rId1226"/>
    <p:sldId id="7469" r:id="rId1227"/>
    <p:sldId id="5576" r:id="rId1228"/>
    <p:sldId id="5578" r:id="rId1229"/>
    <p:sldId id="5580" r:id="rId1230"/>
    <p:sldId id="5581" r:id="rId1231"/>
    <p:sldId id="5828" r:id="rId1232"/>
    <p:sldId id="5831" r:id="rId1233"/>
    <p:sldId id="5836" r:id="rId1234"/>
    <p:sldId id="5839" r:id="rId1235"/>
    <p:sldId id="5843" r:id="rId1236"/>
    <p:sldId id="7420" r:id="rId1237"/>
    <p:sldId id="7421" r:id="rId1238"/>
    <p:sldId id="7423" r:id="rId1239"/>
    <p:sldId id="7424" r:id="rId1240"/>
    <p:sldId id="7426" r:id="rId1241"/>
    <p:sldId id="7427" r:id="rId1242"/>
    <p:sldId id="7429" r:id="rId1243"/>
    <p:sldId id="7471" r:id="rId1244"/>
    <p:sldId id="7430" r:id="rId1245"/>
    <p:sldId id="5589" r:id="rId1246"/>
    <p:sldId id="5590" r:id="rId1247"/>
    <p:sldId id="5592" r:id="rId1248"/>
    <p:sldId id="5595" r:id="rId1249"/>
    <p:sldId id="5597" r:id="rId1250"/>
    <p:sldId id="5599" r:id="rId1251"/>
    <p:sldId id="5601" r:id="rId1252"/>
    <p:sldId id="5603" r:id="rId1253"/>
    <p:sldId id="5582" r:id="rId1254"/>
    <p:sldId id="5584" r:id="rId1255"/>
    <p:sldId id="5586" r:id="rId1256"/>
    <p:sldId id="7464" r:id="rId1257"/>
    <p:sldId id="5588" r:id="rId1258"/>
    <p:sldId id="6190" r:id="rId1259"/>
    <p:sldId id="6192" r:id="rId1260"/>
    <p:sldId id="7189" r:id="rId1261"/>
    <p:sldId id="7190" r:id="rId1262"/>
    <p:sldId id="7191" r:id="rId1263"/>
    <p:sldId id="6220" r:id="rId1264"/>
    <p:sldId id="5604" r:id="rId1265"/>
    <p:sldId id="5606" r:id="rId1266"/>
    <p:sldId id="5608" r:id="rId1267"/>
    <p:sldId id="6221" r:id="rId1268"/>
    <p:sldId id="6222" r:id="rId1269"/>
    <p:sldId id="7192" r:id="rId1270"/>
    <p:sldId id="7193" r:id="rId1271"/>
    <p:sldId id="7194" r:id="rId1272"/>
    <p:sldId id="7195" r:id="rId1273"/>
    <p:sldId id="7196" r:id="rId1274"/>
    <p:sldId id="5609" r:id="rId1275"/>
    <p:sldId id="5611" r:id="rId1276"/>
    <p:sldId id="5612" r:id="rId1277"/>
    <p:sldId id="5614" r:id="rId1278"/>
    <p:sldId id="5616" r:id="rId1279"/>
    <p:sldId id="5618" r:id="rId1280"/>
    <p:sldId id="5620" r:id="rId1281"/>
    <p:sldId id="5621" r:id="rId1282"/>
    <p:sldId id="5623" r:id="rId1283"/>
    <p:sldId id="5625" r:id="rId1284"/>
    <p:sldId id="5626" r:id="rId1285"/>
    <p:sldId id="5628" r:id="rId1286"/>
    <p:sldId id="5630" r:id="rId1287"/>
    <p:sldId id="5631" r:id="rId1288"/>
    <p:sldId id="5633" r:id="rId1289"/>
    <p:sldId id="5635" r:id="rId1290"/>
    <p:sldId id="5637" r:id="rId1291"/>
    <p:sldId id="5638" r:id="rId1292"/>
    <p:sldId id="5648" r:id="rId1293"/>
    <p:sldId id="5650" r:id="rId1294"/>
    <p:sldId id="7465" r:id="rId1295"/>
    <p:sldId id="5652" r:id="rId1296"/>
    <p:sldId id="5654" r:id="rId1297"/>
    <p:sldId id="5656" r:id="rId1298"/>
    <p:sldId id="5658" r:id="rId1299"/>
    <p:sldId id="5639" r:id="rId1300"/>
    <p:sldId id="5641" r:id="rId1301"/>
    <p:sldId id="5643" r:id="rId1302"/>
    <p:sldId id="5646" r:id="rId1303"/>
    <p:sldId id="5647" r:id="rId1304"/>
    <p:sldId id="5659" r:id="rId1305"/>
    <p:sldId id="5661" r:id="rId1306"/>
    <p:sldId id="5663" r:id="rId1307"/>
    <p:sldId id="5664" r:id="rId1308"/>
    <p:sldId id="5667" r:id="rId1309"/>
    <p:sldId id="5668" r:id="rId1310"/>
    <p:sldId id="5670" r:id="rId1311"/>
    <p:sldId id="5844" r:id="rId1312"/>
    <p:sldId id="5845" r:id="rId1313"/>
    <p:sldId id="5846" r:id="rId1314"/>
    <p:sldId id="5847" r:id="rId1315"/>
    <p:sldId id="5849" r:id="rId1316"/>
    <p:sldId id="5850" r:id="rId1317"/>
    <p:sldId id="5851" r:id="rId1318"/>
    <p:sldId id="5878" r:id="rId1319"/>
    <p:sldId id="6251" r:id="rId1320"/>
    <p:sldId id="6252" r:id="rId1321"/>
    <p:sldId id="6253" r:id="rId1322"/>
    <p:sldId id="6255" r:id="rId1323"/>
    <p:sldId id="6256" r:id="rId1324"/>
    <p:sldId id="6257" r:id="rId1325"/>
    <p:sldId id="6258" r:id="rId1326"/>
    <p:sldId id="6259" r:id="rId1327"/>
    <p:sldId id="6260" r:id="rId1328"/>
    <p:sldId id="6261" r:id="rId1329"/>
    <p:sldId id="6262" r:id="rId1330"/>
    <p:sldId id="6327" r:id="rId1331"/>
    <p:sldId id="5552" r:id="rId1332"/>
    <p:sldId id="5553" r:id="rId1333"/>
    <p:sldId id="5555" r:id="rId1334"/>
    <p:sldId id="5557" r:id="rId1335"/>
    <p:sldId id="5560" r:id="rId1336"/>
    <p:sldId id="5561" r:id="rId1337"/>
    <p:sldId id="5564" r:id="rId1338"/>
    <p:sldId id="5566" r:id="rId1339"/>
    <p:sldId id="5567" r:id="rId1340"/>
    <p:sldId id="6328" r:id="rId1341"/>
    <p:sldId id="6329" r:id="rId1342"/>
    <p:sldId id="6330" r:id="rId1343"/>
    <p:sldId id="6331" r:id="rId1344"/>
    <p:sldId id="6332" r:id="rId1345"/>
    <p:sldId id="6333" r:id="rId1346"/>
    <p:sldId id="6334" r:id="rId1347"/>
    <p:sldId id="6335" r:id="rId1348"/>
    <p:sldId id="6336" r:id="rId1349"/>
    <p:sldId id="6337" r:id="rId1350"/>
    <p:sldId id="6338" r:id="rId1351"/>
    <p:sldId id="6339" r:id="rId1352"/>
    <p:sldId id="6340" r:id="rId1353"/>
    <p:sldId id="6402" r:id="rId1354"/>
    <p:sldId id="5671" r:id="rId1355"/>
    <p:sldId id="5674" r:id="rId1356"/>
    <p:sldId id="5678" r:id="rId1357"/>
    <p:sldId id="5680" r:id="rId1358"/>
    <p:sldId id="5683" r:id="rId1359"/>
    <p:sldId id="5685" r:id="rId1360"/>
    <p:sldId id="5687" r:id="rId1361"/>
    <p:sldId id="5688" r:id="rId1362"/>
    <p:sldId id="7485" r:id="rId1363"/>
    <p:sldId id="7486" r:id="rId1364"/>
    <p:sldId id="7487" r:id="rId1365"/>
    <p:sldId id="7488" r:id="rId1366"/>
    <p:sldId id="7489" r:id="rId1367"/>
    <p:sldId id="7490" r:id="rId1368"/>
    <p:sldId id="1495" r:id="rId1369"/>
    <p:sldId id="942" r:id="rId1370"/>
    <p:sldId id="943" r:id="rId1371"/>
    <p:sldId id="944" r:id="rId1372"/>
    <p:sldId id="945" r:id="rId1373"/>
    <p:sldId id="946" r:id="rId1374"/>
    <p:sldId id="947" r:id="rId1375"/>
    <p:sldId id="948" r:id="rId1376"/>
    <p:sldId id="949" r:id="rId1377"/>
    <p:sldId id="951" r:id="rId1378"/>
    <p:sldId id="953" r:id="rId1379"/>
    <p:sldId id="954" r:id="rId1380"/>
    <p:sldId id="955" r:id="rId1381"/>
    <p:sldId id="956" r:id="rId1382"/>
    <p:sldId id="957" r:id="rId1383"/>
    <p:sldId id="958" r:id="rId1384"/>
    <p:sldId id="959" r:id="rId1385"/>
    <p:sldId id="960" r:id="rId1386"/>
    <p:sldId id="961" r:id="rId1387"/>
    <p:sldId id="962" r:id="rId1388"/>
    <p:sldId id="963" r:id="rId1389"/>
    <p:sldId id="1496" r:id="rId1390"/>
    <p:sldId id="964" r:id="rId1391"/>
    <p:sldId id="965" r:id="rId1392"/>
    <p:sldId id="966" r:id="rId1393"/>
    <p:sldId id="967" r:id="rId1394"/>
    <p:sldId id="968" r:id="rId1395"/>
    <p:sldId id="969" r:id="rId1396"/>
    <p:sldId id="970" r:id="rId1397"/>
    <p:sldId id="971" r:id="rId1398"/>
    <p:sldId id="972" r:id="rId1399"/>
    <p:sldId id="973" r:id="rId1400"/>
    <p:sldId id="974" r:id="rId1401"/>
    <p:sldId id="975" r:id="rId1402"/>
    <p:sldId id="976" r:id="rId1403"/>
    <p:sldId id="977" r:id="rId1404"/>
    <p:sldId id="978" r:id="rId1405"/>
    <p:sldId id="979" r:id="rId1406"/>
    <p:sldId id="980" r:id="rId1407"/>
    <p:sldId id="981" r:id="rId1408"/>
    <p:sldId id="982" r:id="rId1409"/>
    <p:sldId id="983" r:id="rId1410"/>
    <p:sldId id="984" r:id="rId1411"/>
    <p:sldId id="985" r:id="rId1412"/>
    <p:sldId id="1498" r:id="rId1413"/>
    <p:sldId id="986" r:id="rId1414"/>
    <p:sldId id="1497" r:id="rId1415"/>
    <p:sldId id="1499" r:id="rId1416"/>
    <p:sldId id="1500" r:id="rId1417"/>
    <p:sldId id="987" r:id="rId1418"/>
    <p:sldId id="988" r:id="rId1419"/>
    <p:sldId id="989" r:id="rId1420"/>
    <p:sldId id="990" r:id="rId1421"/>
    <p:sldId id="991" r:id="rId1422"/>
    <p:sldId id="992" r:id="rId1423"/>
    <p:sldId id="993" r:id="rId1424"/>
    <p:sldId id="256" r:id="rId1425"/>
    <p:sldId id="257" r:id="rId1426"/>
    <p:sldId id="7154" r:id="rId1427"/>
    <p:sldId id="7186" r:id="rId1428"/>
    <p:sldId id="7217" r:id="rId1429"/>
    <p:sldId id="7237" r:id="rId1430"/>
    <p:sldId id="7531" r:id="rId1431"/>
    <p:sldId id="7101" r:id="rId1432"/>
    <p:sldId id="7100" r:id="rId1433"/>
    <p:sldId id="7102" r:id="rId1434"/>
    <p:sldId id="994" r:id="rId1435"/>
    <p:sldId id="995" r:id="rId1436"/>
    <p:sldId id="996" r:id="rId1437"/>
    <p:sldId id="997" r:id="rId1438"/>
    <p:sldId id="998" r:id="rId1439"/>
    <p:sldId id="999" r:id="rId1440"/>
    <p:sldId id="1000" r:id="rId1441"/>
    <p:sldId id="1001" r:id="rId1442"/>
    <p:sldId id="1002" r:id="rId1443"/>
    <p:sldId id="1003" r:id="rId1444"/>
    <p:sldId id="1004" r:id="rId1445"/>
    <p:sldId id="1005" r:id="rId1446"/>
    <p:sldId id="1006" r:id="rId1447"/>
    <p:sldId id="1007" r:id="rId1448"/>
    <p:sldId id="1008" r:id="rId1449"/>
    <p:sldId id="1009" r:id="rId1450"/>
    <p:sldId id="1010" r:id="rId1451"/>
    <p:sldId id="6512" r:id="rId1452"/>
    <p:sldId id="6513" r:id="rId1453"/>
    <p:sldId id="6514" r:id="rId1454"/>
    <p:sldId id="6591" r:id="rId1455"/>
    <p:sldId id="6516" r:id="rId1456"/>
    <p:sldId id="6517" r:id="rId1457"/>
    <p:sldId id="7167" r:id="rId1458"/>
    <p:sldId id="6519" r:id="rId1459"/>
    <p:sldId id="7170" r:id="rId1460"/>
    <p:sldId id="6521" r:id="rId1461"/>
    <p:sldId id="6522" r:id="rId1462"/>
    <p:sldId id="7168" r:id="rId1463"/>
    <p:sldId id="6524" r:id="rId1464"/>
    <p:sldId id="7171" r:id="rId1465"/>
    <p:sldId id="6526" r:id="rId1466"/>
    <p:sldId id="6527" r:id="rId1467"/>
    <p:sldId id="7169" r:id="rId1468"/>
    <p:sldId id="6529" r:id="rId1469"/>
    <p:sldId id="7172" r:id="rId1470"/>
    <p:sldId id="6531" r:id="rId1471"/>
    <p:sldId id="6532" r:id="rId1472"/>
    <p:sldId id="6598" r:id="rId1473"/>
    <p:sldId id="6534" r:id="rId1474"/>
    <p:sldId id="6599" r:id="rId1475"/>
    <p:sldId id="6535" r:id="rId1476"/>
    <p:sldId id="6604" r:id="rId1477"/>
    <p:sldId id="1011" r:id="rId1478"/>
    <p:sldId id="1012" r:id="rId1479"/>
    <p:sldId id="1013" r:id="rId1480"/>
    <p:sldId id="1014" r:id="rId1481"/>
    <p:sldId id="1015" r:id="rId1482"/>
    <p:sldId id="1016" r:id="rId1483"/>
    <p:sldId id="1017" r:id="rId1484"/>
    <p:sldId id="1018" r:id="rId1485"/>
    <p:sldId id="1019" r:id="rId1486"/>
    <p:sldId id="1020" r:id="rId1487"/>
    <p:sldId id="1021" r:id="rId1488"/>
    <p:sldId id="7124" r:id="rId1489"/>
    <p:sldId id="7125" r:id="rId1490"/>
    <p:sldId id="1024" r:id="rId1491"/>
    <p:sldId id="1025" r:id="rId1492"/>
    <p:sldId id="7449" r:id="rId1493"/>
    <p:sldId id="7448" r:id="rId1494"/>
    <p:sldId id="7450" r:id="rId1495"/>
    <p:sldId id="7451" r:id="rId1496"/>
    <p:sldId id="7452" r:id="rId1497"/>
    <p:sldId id="7453" r:id="rId1498"/>
    <p:sldId id="7454" r:id="rId1499"/>
    <p:sldId id="7456" r:id="rId1500"/>
    <p:sldId id="7455" r:id="rId1501"/>
    <p:sldId id="7457" r:id="rId1502"/>
    <p:sldId id="7458" r:id="rId1503"/>
    <p:sldId id="7459" r:id="rId1504"/>
    <p:sldId id="7460" r:id="rId1505"/>
    <p:sldId id="7461" r:id="rId1506"/>
    <p:sldId id="7532" r:id="rId1507"/>
    <p:sldId id="5052" r:id="rId1508"/>
    <p:sldId id="5053" r:id="rId1509"/>
    <p:sldId id="5054" r:id="rId1510"/>
    <p:sldId id="5055" r:id="rId1511"/>
    <p:sldId id="5056" r:id="rId1512"/>
    <p:sldId id="5057" r:id="rId1513"/>
    <p:sldId id="5058" r:id="rId1514"/>
    <p:sldId id="5059" r:id="rId1515"/>
    <p:sldId id="5060" r:id="rId1516"/>
    <p:sldId id="5061" r:id="rId1517"/>
    <p:sldId id="5062" r:id="rId1518"/>
    <p:sldId id="5063" r:id="rId1519"/>
    <p:sldId id="5064" r:id="rId1520"/>
    <p:sldId id="5065" r:id="rId1521"/>
    <p:sldId id="5066" r:id="rId1522"/>
    <p:sldId id="5067" r:id="rId1523"/>
    <p:sldId id="5068" r:id="rId1524"/>
    <p:sldId id="5069" r:id="rId1525"/>
    <p:sldId id="5070" r:id="rId1526"/>
    <p:sldId id="5071" r:id="rId1527"/>
    <p:sldId id="5072" r:id="rId1528"/>
    <p:sldId id="5073" r:id="rId1529"/>
    <p:sldId id="5074" r:id="rId1530"/>
    <p:sldId id="5075" r:id="rId1531"/>
    <p:sldId id="5076" r:id="rId1532"/>
    <p:sldId id="5077" r:id="rId1533"/>
    <p:sldId id="5078" r:id="rId1534"/>
    <p:sldId id="5079" r:id="rId1535"/>
    <p:sldId id="5080" r:id="rId1536"/>
    <p:sldId id="5081" r:id="rId1537"/>
    <p:sldId id="5082" r:id="rId1538"/>
    <p:sldId id="5083" r:id="rId1539"/>
    <p:sldId id="5084" r:id="rId1540"/>
    <p:sldId id="5085" r:id="rId1541"/>
    <p:sldId id="5086" r:id="rId1542"/>
    <p:sldId id="5087" r:id="rId1543"/>
    <p:sldId id="5088" r:id="rId1544"/>
    <p:sldId id="5089" r:id="rId1545"/>
    <p:sldId id="5090" r:id="rId1546"/>
    <p:sldId id="5091" r:id="rId1547"/>
    <p:sldId id="5092" r:id="rId1548"/>
    <p:sldId id="5093" r:id="rId1549"/>
    <p:sldId id="5094" r:id="rId1550"/>
    <p:sldId id="5095" r:id="rId1551"/>
    <p:sldId id="5096" r:id="rId1552"/>
    <p:sldId id="5097" r:id="rId1553"/>
    <p:sldId id="5098" r:id="rId1554"/>
    <p:sldId id="5099" r:id="rId1555"/>
    <p:sldId id="5100" r:id="rId1556"/>
    <p:sldId id="5101" r:id="rId1557"/>
    <p:sldId id="5102" r:id="rId1558"/>
    <p:sldId id="5103" r:id="rId1559"/>
    <p:sldId id="5104" r:id="rId1560"/>
    <p:sldId id="5051" r:id="rId1561"/>
    <p:sldId id="7173" r:id="rId1562"/>
    <p:sldId id="7093" r:id="rId1563"/>
    <p:sldId id="7145" r:id="rId1564"/>
    <p:sldId id="7431" r:id="rId1565"/>
    <p:sldId id="7526" r:id="rId1566"/>
    <p:sldId id="7119" r:id="rId1567"/>
    <p:sldId id="6635" r:id="rId1568"/>
    <p:sldId id="6636" r:id="rId1569"/>
    <p:sldId id="6637" r:id="rId1570"/>
    <p:sldId id="6638" r:id="rId1571"/>
    <p:sldId id="6639" r:id="rId1572"/>
    <p:sldId id="6640" r:id="rId1573"/>
    <p:sldId id="6641" r:id="rId1574"/>
    <p:sldId id="6642" r:id="rId1575"/>
    <p:sldId id="6643" r:id="rId1576"/>
    <p:sldId id="6644" r:id="rId1577"/>
    <p:sldId id="7088" r:id="rId1578"/>
    <p:sldId id="7050" r:id="rId1579"/>
    <p:sldId id="7372" r:id="rId1580"/>
    <p:sldId id="7051" r:id="rId1581"/>
    <p:sldId id="7052" r:id="rId1582"/>
    <p:sldId id="7365" r:id="rId1583"/>
    <p:sldId id="7366" r:id="rId1584"/>
    <p:sldId id="7368" r:id="rId1585"/>
    <p:sldId id="7367" r:id="rId1586"/>
    <p:sldId id="7369" r:id="rId1587"/>
    <p:sldId id="7370" r:id="rId1588"/>
    <p:sldId id="7053" r:id="rId1589"/>
    <p:sldId id="7054" r:id="rId1590"/>
    <p:sldId id="7055" r:id="rId1591"/>
    <p:sldId id="7056" r:id="rId1592"/>
    <p:sldId id="7057" r:id="rId1593"/>
    <p:sldId id="7058" r:id="rId1594"/>
    <p:sldId id="7059" r:id="rId1595"/>
    <p:sldId id="7060" r:id="rId1596"/>
    <p:sldId id="7061" r:id="rId1597"/>
    <p:sldId id="7062" r:id="rId1598"/>
    <p:sldId id="7481" r:id="rId1599"/>
    <p:sldId id="7482" r:id="rId1600"/>
    <p:sldId id="7063" r:id="rId1601"/>
    <p:sldId id="7064" r:id="rId1602"/>
    <p:sldId id="7065" r:id="rId1603"/>
    <p:sldId id="7066" r:id="rId1604"/>
    <p:sldId id="7067" r:id="rId1605"/>
    <p:sldId id="7068" r:id="rId1606"/>
    <p:sldId id="7069" r:id="rId1607"/>
    <p:sldId id="7070" r:id="rId1608"/>
    <p:sldId id="7127" r:id="rId1609"/>
    <p:sldId id="7128" r:id="rId1610"/>
    <p:sldId id="7129" r:id="rId1611"/>
    <p:sldId id="7071" r:id="rId1612"/>
    <p:sldId id="7072" r:id="rId1613"/>
    <p:sldId id="7073" r:id="rId1614"/>
    <p:sldId id="7074" r:id="rId1615"/>
    <p:sldId id="7075" r:id="rId1616"/>
    <p:sldId id="7076" r:id="rId1617"/>
    <p:sldId id="7077" r:id="rId1618"/>
    <p:sldId id="7078" r:id="rId1619"/>
    <p:sldId id="7079" r:id="rId1620"/>
    <p:sldId id="7080" r:id="rId1621"/>
    <p:sldId id="7081" r:id="rId1622"/>
    <p:sldId id="7082" r:id="rId1623"/>
    <p:sldId id="7083" r:id="rId1624"/>
    <p:sldId id="7084" r:id="rId1625"/>
    <p:sldId id="7085" r:id="rId1626"/>
  </p:sldIdLst>
  <p:sldSz cx="9144000" cy="6858000" type="screen4x3"/>
  <p:notesSz cx="6858000" cy="9144000"/>
  <p:custShowLst>
    <p:custShow name="ابيكران" id="0">
      <p:sldLst/>
    </p:custShow>
    <p:custShow name="اوران انشوشو" id="1">
      <p:sldLst/>
    </p:custShow>
    <p:custShow name="ايطاف اني اسخاي" id="2">
      <p:sldLst/>
    </p:custShow>
    <p:custShow name="ني رومي" id="3">
      <p:sldLst/>
    </p:custShow>
    <p:custShow name="انثوتين ذى" id="4">
      <p:sldLst/>
    </p:custShow>
    <p:custShow name="اف إمبشا غار" id="5">
      <p:sldLst/>
    </p:custShow>
    <p:custShow name="تي بارثينوس" id="6">
      <p:sldLst/>
    </p:custShow>
    <p:custShow name="كاطا ني خوروس" id="7">
      <p:sldLst>
        <p:sld r:id="rId288"/>
        <p:sld r:id="rId289"/>
        <p:sld r:id="rId290"/>
        <p:sld r:id="rId291"/>
      </p:sldLst>
    </p:custShow>
    <p:custShow name="جينيثليون" id="8">
      <p:sldLst/>
    </p:custShow>
    <p:custShow name="ني خورا" id="9">
      <p:sldLst/>
    </p:custShow>
    <p:custShow name="تي جاليلي آه" id="10">
      <p:sldLst/>
    </p:custShow>
    <p:custShow name="ماروتشاسف" id="11">
      <p:sldLst/>
    </p:custShow>
    <p:custShow name="يونا بي ابروفيتيس" id="12">
      <p:sldLst/>
    </p:custShow>
    <p:custShow name="شيرى ني ماريا" id="13">
      <p:sldLst>
        <p:sld r:id="rId243"/>
        <p:sld r:id="rId244"/>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لحن تين اوؤشت" id="{370EC778-91D3-426C-964D-7E6C28CA69DA}">
          <p14:sldIdLst>
            <p14:sldId id="263"/>
            <p14:sldId id="264"/>
          </p14:sldIdLst>
        </p14:section>
        <p14:section name="مقدمة قانون الإيمان" id="{409B3D0A-B40A-4475-811D-72C5125134AB}">
          <p14:sldIdLst>
            <p14:sldId id="6462"/>
            <p14:sldId id="6463"/>
            <p14:sldId id="6464"/>
          </p14:sldIdLst>
        </p14:section>
        <p14:section name="قانون الايمان" id="{3CD34DC9-72C7-4E1F-A24E-3878EF0435D6}">
          <p14:sldIdLst>
            <p14:sldId id="353"/>
            <p14:sldId id="7257"/>
            <p14:sldId id="7259"/>
            <p14:sldId id="7260"/>
          </p14:sldIdLst>
        </p14:section>
        <p14:section name="تقدمة الحمل" id="{FB902AC1-5581-4552-B503-116755E9D9A8}">
          <p14:sldIdLst>
            <p14:sldId id="335"/>
            <p14:sldId id="365"/>
            <p14:sldId id="366"/>
            <p14:sldId id="367"/>
            <p14:sldId id="7252"/>
            <p14:sldId id="7254"/>
            <p14:sldId id="7255"/>
            <p14:sldId id="7256"/>
            <p14:sldId id="7483"/>
            <p14:sldId id="7484"/>
          </p14:sldIdLst>
        </p14:section>
        <p14:section name="ابيناف شوبي" id="{E107D25B-A642-458E-A4F3-B73FDB564A7C}">
          <p14:sldIdLst>
            <p14:sldId id="346"/>
            <p14:sldId id="347"/>
            <p14:sldId id="348"/>
            <p14:sldId id="349"/>
            <p14:sldId id="7261"/>
            <p14:sldId id="7262"/>
            <p14:sldId id="7263"/>
            <p14:sldId id="7264"/>
            <p14:sldId id="7265"/>
            <p14:sldId id="7266"/>
            <p14:sldId id="7267"/>
            <p14:sldId id="7268"/>
            <p14:sldId id="7269"/>
            <p14:sldId id="7270"/>
            <p14:sldId id="6460"/>
          </p14:sldIdLst>
        </p14:section>
        <p14:section name="اللي القربان" id="{BBBAC16F-044D-4F33-8068-620F498B59CD}">
          <p14:sldIdLst>
            <p14:sldId id="1964"/>
            <p14:sldId id="1875"/>
          </p14:sldIdLst>
        </p14:section>
        <p14:section name="مجدا واكراما" id="{460A4EA4-2D81-4E2C-95F3-7213FF227CAC}">
          <p14:sldIdLst>
            <p14:sldId id="369"/>
            <p14:sldId id="370"/>
            <p14:sldId id="371"/>
            <p14:sldId id="373"/>
            <p14:sldId id="374"/>
            <p14:sldId id="376"/>
            <p14:sldId id="377"/>
            <p14:sldId id="378"/>
          </p14:sldIdLst>
        </p14:section>
        <p14:section name="الليلويا اي اي ايخون" id="{44ABFE06-796C-4477-8C9D-E1B568FAD2FF}">
          <p14:sldIdLst>
            <p14:sldId id="1999"/>
            <p14:sldId id="7271"/>
            <p14:sldId id="2001"/>
            <p14:sldId id="2002"/>
          </p14:sldIdLst>
        </p14:section>
        <p14:section name="الليلويا جي افمفئي" id="{F8B8BD1A-9861-4FDC-A89B-06B55C0795E8}">
          <p14:sldIdLst>
            <p14:sldId id="387"/>
            <p14:sldId id="388"/>
            <p14:sldId id="389"/>
          </p14:sldIdLst>
        </p14:section>
        <p14:section name="الليلويا فاي بيبي" id="{072F3D96-A6C8-405F-9A23-7CCA1B2F13FF}">
          <p14:sldIdLst>
            <p14:sldId id="380"/>
            <p14:sldId id="7091"/>
            <p14:sldId id="381"/>
            <p14:sldId id="7092"/>
          </p14:sldIdLst>
        </p14:section>
        <p14:section name="رشومات الحمل" id="{FC4E9321-1492-410F-ADB6-EDBF8F872039}">
          <p14:sldIdLst>
            <p14:sldId id="382"/>
            <p14:sldId id="384"/>
            <p14:sldId id="402"/>
            <p14:sldId id="386"/>
            <p14:sldId id="7272"/>
            <p14:sldId id="391"/>
            <p14:sldId id="7273"/>
          </p14:sldIdLst>
        </p14:section>
        <p14:section name="اسباتير الصغيرة و الكبيرة" id="{EDC5B00E-8438-43C5-97EE-15BA3E99540F}">
          <p14:sldIdLst>
            <p14:sldId id="392"/>
            <p14:sldId id="394"/>
            <p14:sldId id="395"/>
            <p14:sldId id="396"/>
            <p14:sldId id="397"/>
            <p14:sldId id="398"/>
            <p14:sldId id="399"/>
            <p14:sldId id="6465"/>
            <p14:sldId id="6466"/>
          </p14:sldIdLst>
        </p14:section>
        <p14:section name="صلاة الشكر" id="{40B60A3B-1E1C-423C-A2AC-B3081CEEE693}">
          <p14:sldIdLst>
            <p14:sldId id="406"/>
            <p14:sldId id="407"/>
            <p14:sldId id="408"/>
            <p14:sldId id="409"/>
            <p14:sldId id="410"/>
            <p14:sldId id="7275"/>
            <p14:sldId id="413"/>
            <p14:sldId id="415"/>
            <p14:sldId id="416"/>
            <p14:sldId id="419"/>
            <p14:sldId id="420"/>
            <p14:sldId id="421"/>
            <p14:sldId id="422"/>
            <p14:sldId id="423"/>
            <p14:sldId id="425"/>
            <p14:sldId id="427"/>
            <p14:sldId id="428"/>
            <p14:sldId id="429"/>
          </p14:sldIdLst>
        </p14:section>
        <p14:section name="طوبه هينا الصغيرة" id="{8FB4FAC1-B1DC-4F98-8E39-10134B6B80AB}">
          <p14:sldIdLst>
            <p14:sldId id="430"/>
            <p14:sldId id="432"/>
            <p14:sldId id="434"/>
            <p14:sldId id="435"/>
          </p14:sldIdLst>
        </p14:section>
        <p14:section name="صلاة الشكر2" id="{02B17B5A-01EB-411F-9680-31ECEA7A4AA6}">
          <p14:sldIdLst>
            <p14:sldId id="463"/>
            <p14:sldId id="437"/>
            <p14:sldId id="438"/>
            <p14:sldId id="439"/>
            <p14:sldId id="440"/>
            <p14:sldId id="441"/>
            <p14:sldId id="443"/>
            <p14:sldId id="445"/>
            <p14:sldId id="447"/>
            <p14:sldId id="7307"/>
            <p14:sldId id="449"/>
          </p14:sldIdLst>
        </p14:section>
        <p14:section name="سوتيس امين" id="{4D2B15D5-C978-467C-9D6C-726FE25128B8}">
          <p14:sldIdLst>
            <p14:sldId id="450"/>
          </p14:sldIdLst>
        </p14:section>
        <p14:section name="نيف سينتى" id="{9810C502-7526-4D63-96A4-F676E5AF5A5F}">
          <p14:sldIdLst>
            <p14:sldId id="6418"/>
            <p14:sldId id="6420"/>
            <p14:sldId id="6421"/>
            <p14:sldId id="6423"/>
            <p14:sldId id="6425"/>
            <p14:sldId id="6426"/>
            <p14:sldId id="6427"/>
            <p14:sldId id="6428"/>
            <p14:sldId id="6429"/>
            <p14:sldId id="6430"/>
            <p14:sldId id="6431"/>
            <p14:sldId id="6432"/>
          </p14:sldIdLst>
        </p14:section>
        <p14:section name="تحليل الخدام" id="{5B60AABA-4E11-410E-A0E9-5C69E328CBCF}">
          <p14:sldIdLst>
            <p14:sldId id="454"/>
            <p14:sldId id="465"/>
            <p14:sldId id="466"/>
            <p14:sldId id="481"/>
            <p14:sldId id="482"/>
            <p14:sldId id="485"/>
            <p14:sldId id="486"/>
          </p14:sldIdLst>
        </p14:section>
        <p14:section name="سوتيس امين 2" id="{D5DB63D0-39EE-49CE-8855-58CE02719834}">
          <p14:sldIdLst>
            <p14:sldId id="467"/>
          </p14:sldIdLst>
        </p14:section>
        <p14:section name=" انثو تي تي شوري" id="{8DFA2B1F-C47F-42A1-A4F9-ED09CB4F6CB8}">
          <p14:sldIdLst>
            <p14:sldId id="2020"/>
          </p14:sldIdLst>
        </p14:section>
        <p14:section name="تي شوري" id="{43B74D4E-929B-4654-8DB7-4675EFF27370}">
          <p14:sldIdLst>
            <p14:sldId id="468"/>
            <p14:sldId id="470"/>
          </p14:sldIdLst>
        </p14:section>
        <p14:section name="طاي شوري" id="{20F525FD-C708-4DDD-8E40-FE502EFEBDDE}">
          <p14:sldIdLst>
            <p14:sldId id="1436"/>
            <p14:sldId id="1438"/>
            <p14:sldId id="1439"/>
          </p14:sldIdLst>
        </p14:section>
        <p14:section name="الهيتنيات" id="{79CED7F3-DA1D-467F-AA09-4187C8DE51E8}">
          <p14:sldIdLst>
            <p14:sldId id="1977"/>
            <p14:sldId id="473"/>
            <p14:sldId id="474"/>
          </p14:sldIdLst>
        </p14:section>
        <p14:section name="هيتينية الملاك ميخائيل" id="{E95B1DDC-4235-4C02-91A4-DCB7A2808C33}">
          <p14:sldIdLst>
            <p14:sldId id="6611"/>
            <p14:sldId id="7309"/>
          </p14:sldIdLst>
        </p14:section>
        <p14:section name="هيتينية الملاك ميخائيل - للقيامة" id="{51C5460B-5CB6-46E7-A00C-E417B4008CBC}">
          <p14:sldIdLst>
            <p14:sldId id="7103"/>
            <p14:sldId id="7310"/>
          </p14:sldIdLst>
        </p14:section>
        <p14:section name="هيتينية الملاك غبريال" id="{AE7AA37A-5543-45C2-9921-1F5B7FF26544}">
          <p14:sldIdLst>
            <p14:sldId id="6944"/>
            <p14:sldId id="7311"/>
          </p14:sldIdLst>
        </p14:section>
        <p14:section name="هيتينية الملاك رافائيل" id="{480F2CFC-3B46-462D-9789-459F6F15FFA8}">
          <p14:sldIdLst>
            <p14:sldId id="6977"/>
            <p14:sldId id="7312"/>
          </p14:sldIdLst>
        </p14:section>
        <p14:section name="هيتينية السمائين" id="{1F4B9361-5602-41A1-9A15-F64B8470FD4E}">
          <p14:sldIdLst>
            <p14:sldId id="475"/>
            <p14:sldId id="7313"/>
          </p14:sldIdLst>
        </p14:section>
        <p14:section name="هيتينية يوحنا المعمدان - نسيب عمانؤيل" id="{A5A145B3-AA3F-43FF-A41C-596433703BE4}">
          <p14:sldIdLst>
            <p14:sldId id="6946"/>
            <p14:sldId id="7314"/>
          </p14:sldIdLst>
        </p14:section>
        <p14:section name="هيتينيات كيهك" id="{72166A5F-37F4-464D-8A47-FEE5AD051163}">
          <p14:sldIdLst>
            <p14:sldId id="6950"/>
            <p14:sldId id="7315"/>
            <p14:sldId id="6951"/>
            <p14:sldId id="7316"/>
          </p14:sldIdLst>
        </p14:section>
        <p14:section name="هيتينية يوحنا المعمدان" id="{8292F6BD-EEAE-4C99-9570-20347A3A89DD}">
          <p14:sldIdLst>
            <p14:sldId id="6947"/>
            <p14:sldId id="7317"/>
          </p14:sldIdLst>
        </p14:section>
        <p14:section name="هيتينية الميلاد" id="{6A153E48-DAA6-4874-ACA3-3EB14F3DC960}">
          <p14:sldIdLst>
            <p14:sldId id="7105"/>
            <p14:sldId id="7318"/>
          </p14:sldIdLst>
        </p14:section>
        <p14:section name="هيتينية يونان النبي" id="{4A03C859-F4BF-49C0-8ACD-88213CF6D13D}">
          <p14:sldIdLst>
            <p14:sldId id="7354"/>
            <p14:sldId id="7356"/>
          </p14:sldIdLst>
        </p14:section>
        <p14:section name="هيتينية الرسل" id="{704E166C-A2A8-4467-B06A-7AE62E65CBEC}">
          <p14:sldIdLst>
            <p14:sldId id="477"/>
            <p14:sldId id="7319"/>
          </p14:sldIdLst>
        </p14:section>
        <p14:section name="هيتينية بطرس و بولس" id="{58EB612A-91F2-41A5-9699-DB6F75C6F70C}">
          <p14:sldIdLst>
            <p14:sldId id="6570"/>
            <p14:sldId id="7320"/>
          </p14:sldIdLst>
        </p14:section>
        <p14:section name="هيتينية مارمرقس" id="{1C6A825A-8ED7-4E01-A293-CF9EF5E3B862}">
          <p14:sldIdLst>
            <p14:sldId id="489"/>
            <p14:sldId id="7321"/>
          </p14:sldIdLst>
        </p14:section>
        <p14:section name="هيتينية القيامة" id="{E0F28C9F-5BF8-4AFC-806F-716597B95865}">
          <p14:sldIdLst>
            <p14:sldId id="7107"/>
            <p14:sldId id="7108"/>
            <p14:sldId id="7322"/>
          </p14:sldIdLst>
        </p14:section>
        <p14:section name="هيتينية اسطفانوس" id="{F628366E-50CC-4CC6-A651-095B5349748F}">
          <p14:sldIdLst>
            <p14:sldId id="479"/>
            <p14:sldId id="7323"/>
          </p14:sldIdLst>
        </p14:section>
        <p14:section name="هيتينية مارجرجس" id="{735C1803-8AE4-44C8-A4EA-C7B3C1493312}">
          <p14:sldIdLst>
            <p14:sldId id="491"/>
            <p14:sldId id="7324"/>
          </p14:sldIdLst>
        </p14:section>
        <p14:section name="هيتينية فيلوباتير مرقوريوس" id="{0FEBE4A4-1125-4D3A-995F-9F047B38DCDA}">
          <p14:sldIdLst>
            <p14:sldId id="493"/>
            <p14:sldId id="7325"/>
          </p14:sldIdLst>
        </p14:section>
        <p14:section name="هيتينية مارمينا" id="{D05DF2AC-49C5-413A-A8AC-2D17C1DDFF97}">
          <p14:sldIdLst>
            <p14:sldId id="495"/>
            <p14:sldId id="7326"/>
          </p14:sldIdLst>
        </p14:section>
        <p14:section name="الهيتنيات المجمعة - الشهداء" id="{C2140BA5-149F-49BF-A4F6-F0205CF4B99C}">
          <p14:sldIdLst>
            <p14:sldId id="1519"/>
            <p14:sldId id="1520"/>
            <p14:sldId id="1522"/>
            <p14:sldId id="7327"/>
          </p14:sldIdLst>
        </p14:section>
        <p14:section name="الهيتينيات المجمعة - الشهيدات" id="{92123AA4-1B9A-4919-872B-5DC2691F2D56}">
          <p14:sldIdLst>
            <p14:sldId id="1527"/>
            <p14:sldId id="1526"/>
            <p14:sldId id="7328"/>
          </p14:sldIdLst>
        </p14:section>
        <p14:section name="الهيتينيات المجمعة - البطاركة" id="{07A96409-2D53-46FE-892F-0E3BF7A8B2C0}">
          <p14:sldIdLst>
            <p14:sldId id="1529"/>
            <p14:sldId id="1530"/>
            <p14:sldId id="1528"/>
            <p14:sldId id="1533"/>
            <p14:sldId id="7329"/>
          </p14:sldIdLst>
        </p14:section>
        <p14:section name="الهيتينيات المجمعة - اباء البرية" id="{52B0BF26-D9C8-401A-B7D6-A055055615B8}">
          <p14:sldIdLst>
            <p14:sldId id="1531"/>
            <p14:sldId id="1535"/>
            <p14:sldId id="1536"/>
            <p14:sldId id="7330"/>
          </p14:sldIdLst>
        </p14:section>
        <p14:section name="الهيتينيات المجمعة - الاباء الرهبان" id="{51044A10-77F5-496C-834B-0D172F9E0412}">
          <p14:sldIdLst>
            <p14:sldId id="1540"/>
            <p14:sldId id="1537"/>
            <p14:sldId id="1538"/>
            <p14:sldId id="1543"/>
            <p14:sldId id="7331"/>
          </p14:sldIdLst>
        </p14:section>
        <p14:section name="هيتينية حبيب جرجس" id="{457CE0B0-6F83-4DF4-8166-692625329991}">
          <p14:sldIdLst>
            <p14:sldId id="1546"/>
            <p14:sldId id="7332"/>
          </p14:sldIdLst>
        </p14:section>
        <p14:section name="تكملة الهيتنيات" id="{646A8184-7F05-453A-A2F1-EB9A77D7F0EE}">
          <p14:sldIdLst>
            <p14:sldId id="501"/>
            <p14:sldId id="502"/>
            <p14:sldId id="7333"/>
            <p14:sldId id="503"/>
            <p14:sldId id="504"/>
            <p14:sldId id="7334"/>
            <p14:sldId id="7336"/>
            <p14:sldId id="576"/>
            <p14:sldId id="7335"/>
            <p14:sldId id="7416"/>
          </p14:sldIdLst>
        </p14:section>
        <p14:section name="تين اوؤشت" id="{A2B6533D-DD72-417E-A7B1-A5781ACD4F2A}">
          <p14:sldIdLst>
            <p14:sldId id="517"/>
            <p14:sldId id="519"/>
          </p14:sldIdLst>
        </p14:section>
        <p14:section name="البولس عربي" id="{D88055F5-EAA0-4C8E-8249-C364A572BF7B}">
          <p14:sldIdLst>
            <p14:sldId id="538"/>
            <p14:sldId id="4963"/>
          </p14:sldIdLst>
        </p14:section>
        <p14:section name="الكاثوليكون" id="{6D4B3F52-63BF-435F-BF0C-C9D41120C2A3}">
          <p14:sldIdLst>
            <p14:sldId id="539"/>
            <p14:sldId id="4980"/>
          </p14:sldIdLst>
        </p14:section>
        <p14:section name="مرد ابركسيس النيروز" id="{E4DD232A-30E9-42E3-960C-14F4A3D08C07}">
          <p14:sldIdLst>
            <p14:sldId id="6695"/>
            <p14:sldId id="6696"/>
          </p14:sldIdLst>
        </p14:section>
        <p14:section name="مرد ابركسيس الصليب" id="{7C01C8C3-BA04-422E-80A4-D88848FCDFDB}">
          <p14:sldIdLst>
            <p14:sldId id="6826"/>
            <p14:sldId id="6827"/>
          </p14:sldIdLst>
        </p14:section>
        <p14:section name="مرد ابركسيس البشارة" id="{6E13B4F2-4D01-4EE4-8763-939CEE1BDB75}">
          <p14:sldIdLst>
            <p14:sldId id="6437"/>
            <p14:sldId id="6438"/>
          </p14:sldIdLst>
        </p14:section>
        <p14:section name="مرد ابركسيس الميلاد" id="{03E2AC57-01DD-4702-A7A7-186D0E009F55}">
          <p14:sldIdLst>
            <p14:sldId id="7110"/>
            <p14:sldId id="7111"/>
          </p14:sldIdLst>
        </p14:section>
        <p14:section name="مرد ابركسيس الختان" id="{2EE4F804-9026-4EA4-95E9-61AE6770E41C}">
          <p14:sldIdLst>
            <p14:sldId id="7181"/>
            <p14:sldId id="7182"/>
          </p14:sldIdLst>
        </p14:section>
        <p14:section name="مرد ابركسيس الغطاس" id="{89DAB3AF-B9E2-4EBB-9615-1295C884CD66}">
          <p14:sldIdLst>
            <p14:sldId id="7165"/>
            <p14:sldId id="7166"/>
          </p14:sldIdLst>
        </p14:section>
        <p14:section name="مرد ابركسيس عرس قانا الجليل" id="{3F47F63A-4C57-429F-BCA7-1E16FD1B439D}">
          <p14:sldIdLst>
            <p14:sldId id="7197"/>
            <p14:sldId id="7198"/>
          </p14:sldIdLst>
        </p14:section>
        <p14:section name="مرد ابركسيس احاد الصوم" id="{D8B0DE9D-238E-466B-827A-DEAAC424B5A5}">
          <p14:sldIdLst>
            <p14:sldId id="6433"/>
            <p14:sldId id="6434"/>
          </p14:sldIdLst>
        </p14:section>
        <p14:section name="مرد الابركسيس لايام الصوم" id="{456002DB-7C3A-44F7-87FE-507A15868231}">
          <p14:sldIdLst>
            <p14:sldId id="2025"/>
            <p14:sldId id="2026"/>
          </p14:sldIdLst>
        </p14:section>
        <p14:section name="مرد ابركسيس القيامة" id="{17FBFAA9-1B87-491D-89CE-BA67D27ADCC2}">
          <p14:sldIdLst>
            <p14:sldId id="1737"/>
            <p14:sldId id="1738"/>
          </p14:sldIdLst>
        </p14:section>
        <p14:section name="مرد ابركسيس الصعود" id="{F7D12816-345D-4511-B2FB-BC3FEED2DFAF}">
          <p14:sldIdLst>
            <p14:sldId id="6487"/>
            <p14:sldId id="6488"/>
          </p14:sldIdLst>
        </p14:section>
        <p14:section name="مرد ابركسيس العنصرة" id="{FF41886A-B825-4068-8D01-024122EEE9DA}">
          <p14:sldIdLst>
            <p14:sldId id="6485"/>
            <p14:sldId id="6486"/>
          </p14:sldIdLst>
        </p14:section>
        <p14:section name="مرد ابركسيس التجلي" id="{5524FDED-D448-46EF-AF5E-A414A7447014}">
          <p14:sldIdLst>
            <p14:sldId id="6576"/>
            <p14:sldId id="6577"/>
          </p14:sldIdLst>
        </p14:section>
        <p14:section name="مرد ابركسيس سنوي" id="{AF548422-5DCE-4418-8D21-7DB43CBC4C00}">
          <p14:sldIdLst>
            <p14:sldId id="549"/>
            <p14:sldId id="550"/>
          </p14:sldIdLst>
        </p14:section>
        <p14:section name="مرد ابركسيس كيهك 1و3" id="{D68EE6A3-B55C-42B2-950D-21E2DE316BC9}">
          <p14:sldIdLst>
            <p14:sldId id="6954"/>
            <p14:sldId id="6955"/>
          </p14:sldIdLst>
        </p14:section>
        <p14:section name="مرد ابركسيس كيهك 2و4 و الملاك غبريال" id="{D7004C9A-722E-4972-BC92-78D7310ECF12}">
          <p14:sldIdLst>
            <p14:sldId id="6956"/>
            <p14:sldId id="6957"/>
          </p14:sldIdLst>
        </p14:section>
        <p14:section name="مرد ابركسيس الرسل" id="{762611EA-8B39-4E15-9F20-2038B0577264}">
          <p14:sldIdLst>
            <p14:sldId id="6564"/>
            <p14:sldId id="6565"/>
          </p14:sldIdLst>
        </p14:section>
        <p14:section name="مرد ابركسيس عيد الرسل" id="{80A68B54-5ECA-43A2-8B2D-F0B462C4D3B3}">
          <p14:sldIdLst>
            <p14:sldId id="6567"/>
            <p14:sldId id="6568"/>
          </p14:sldIdLst>
        </p14:section>
        <p14:section name="مرد ابركسيس الملاك ميخائيل" id="{4329E910-BD2C-4FBB-8FF3-A59F06EE9D45}">
          <p14:sldIdLst>
            <p14:sldId id="6664"/>
          </p14:sldIdLst>
        </p14:section>
        <p14:section name="تكملة للملاك ميخائيل 1" id="{56E5BC0D-5FFC-4411-AC9C-78085E58A9E3}">
          <p14:sldIdLst>
            <p14:sldId id="6666"/>
          </p14:sldIdLst>
        </p14:section>
        <p14:section name="تكملة للملاك ميخائيل 2" id="{5BB65881-3E8A-4130-839D-6EB6F9D5FAFA}">
          <p14:sldIdLst>
            <p14:sldId id="6667"/>
            <p14:sldId id="6668"/>
          </p14:sldIdLst>
        </p14:section>
        <p14:section name="تكملة للملاك ميخائيل 12 هاتور" id="{14A3F09D-ACCA-461F-AD67-08484F44D518}">
          <p14:sldIdLst>
            <p14:sldId id="6661"/>
          </p14:sldIdLst>
        </p14:section>
        <p14:section name="تكملة للملاك ميخائيل 12 بؤونة" id="{02EBDDE5-1CBF-452A-A12A-A3F76FE68DDC}">
          <p14:sldIdLst>
            <p14:sldId id="6663"/>
          </p14:sldIdLst>
        </p14:section>
        <p14:section name="مرد ابركسيس الملاك رافائيل" id="{F3612A9D-7224-4B5A-8FBF-36D0E7492ABF}">
          <p14:sldIdLst>
            <p14:sldId id="6958"/>
            <p14:sldId id="6959"/>
          </p14:sldIdLst>
        </p14:section>
        <p14:section name="مرد ابركسيس يوحنا المعمدان" id="{ED47AFA9-C30A-4E4C-91E6-A04ED89EDFB3}">
          <p14:sldIdLst>
            <p14:sldId id="6697"/>
            <p14:sldId id="6698"/>
          </p14:sldIdLst>
        </p14:section>
        <p14:section name="مرد ابركسيس الشهيدة دميانة" id="{C9B35F7E-670A-482F-8C5A-39F57301D5E9}">
          <p14:sldIdLst>
            <p14:sldId id="7199"/>
            <p14:sldId id="7200"/>
          </p14:sldIdLst>
        </p14:section>
        <p14:section name="ختام مرد الابركسيس" id="{D0E7DF9A-0555-4113-B421-26BFE223A06B}">
          <p14:sldIdLst>
            <p14:sldId id="551"/>
            <p14:sldId id="552"/>
          </p14:sldIdLst>
        </p14:section>
        <p14:section name="الابركسيس" id="{E234C6C7-3837-4CE4-A541-CDC9627AAAC2}">
          <p14:sldIdLst>
            <p14:sldId id="553"/>
            <p14:sldId id="1620"/>
          </p14:sldIdLst>
        </p14:section>
        <p14:section name="السنكسار" id="{1DA5C6AA-2FE5-461B-9E2C-40113CFC7804}">
          <p14:sldIdLst>
            <p14:sldId id="554"/>
            <p14:sldId id="6484"/>
          </p14:sldIdLst>
        </p14:section>
        <p14:section name="محير عيد الصليب" id="{D1DCD63D-C047-4475-92E2-CA4D0B61C4A7}">
          <p14:sldIdLst>
            <p14:sldId id="6842"/>
            <p14:sldId id="6843"/>
          </p14:sldIdLst>
        </p14:section>
        <p14:section name="محير شهر كيهك" id="{FA76ACA5-278A-4F18-8205-C62053279C82}">
          <p14:sldIdLst>
            <p14:sldId id="6943"/>
            <p14:sldId id="6942"/>
            <p14:sldId id="6960"/>
            <p14:sldId id="6961"/>
            <p14:sldId id="6962"/>
            <p14:sldId id="6963"/>
            <p14:sldId id="6964"/>
          </p14:sldIdLst>
        </p14:section>
        <p14:section name="محير عيد الميلاد" id="{8DD599A1-D7AC-4AA8-A52B-31BFD527E68E}">
          <p14:sldIdLst>
            <p14:sldId id="7140"/>
            <p14:sldId id="7141"/>
          </p14:sldIdLst>
        </p14:section>
        <p14:section name="محير عيد الغطاس" id="{F446A3A7-0505-4BF3-9D3C-1F3D28D5FD9D}">
          <p14:sldIdLst>
            <p14:sldId id="7162"/>
            <p14:sldId id="7163"/>
          </p14:sldIdLst>
        </p14:section>
        <p14:section name="تكملة مشتركة للمحير" id="{DEDC0CCA-3854-4E18-8CB2-5D6FEC5BABCC}">
          <p14:sldIdLst>
            <p14:sldId id="7142"/>
            <p14:sldId id="7143"/>
            <p14:sldId id="7144"/>
            <p14:sldId id="3785"/>
          </p14:sldIdLst>
        </p14:section>
        <p14:section name="كاطا ني خوروس" id="{20683024-614D-47D3-B2A6-1B01B420894A}">
          <p14:sldIdLst>
            <p14:sldId id="7120"/>
            <p14:sldId id="7121"/>
            <p14:sldId id="7122"/>
            <p14:sldId id="7123"/>
          </p14:sldIdLst>
        </p14:section>
        <p14:section name="ياكل الصفوف" id="{D5A75588-692D-473A-9F8E-A1598C697F76}">
          <p14:sldIdLst>
            <p14:sldId id="1759"/>
            <p14:sldId id="1760"/>
            <p14:sldId id="1761"/>
            <p14:sldId id="1762"/>
            <p14:sldId id="1763"/>
            <p14:sldId id="1764"/>
            <p14:sldId id="1765"/>
            <p14:sldId id="1766"/>
          </p14:sldIdLst>
        </p14:section>
        <p14:section name="اخرستوس انيستى" id="{825A877D-8247-4AF9-9C5E-F8C914939068}">
          <p14:sldIdLst>
            <p14:sldId id="1767"/>
            <p14:sldId id="1768"/>
            <p14:sldId id="1769"/>
            <p14:sldId id="1770"/>
          </p14:sldIdLst>
        </p14:section>
        <p14:section name="طون سينا" id="{9446DA19-9309-4C5D-BAEA-05C7DC715AC2}">
          <p14:sldIdLst>
            <p14:sldId id="1771"/>
            <p14:sldId id="1772"/>
            <p14:sldId id="6473"/>
            <p14:sldId id="6474"/>
          </p14:sldIdLst>
        </p14:section>
        <p14:section name="توليثوس" id="{26BA7BD8-9FB1-4838-9A0E-12E129D0243E}">
          <p14:sldIdLst>
            <p14:sldId id="6475"/>
            <p14:sldId id="6476"/>
            <p14:sldId id="6477"/>
            <p14:sldId id="7153"/>
          </p14:sldIdLst>
        </p14:section>
        <p14:section name="تين انسطاسين" id="{EE4AF589-8095-4010-9E4B-372707169A19}">
          <p14:sldIdLst>
            <p14:sldId id="2060"/>
            <p14:sldId id="2061"/>
          </p14:sldIdLst>
        </p14:section>
        <p14:section name="بخرستوس اف تونف (القيامة)" id="{4B8A0498-7F59-414D-9E79-3F444FBEFC9D}">
          <p14:sldIdLst>
            <p14:sldId id="1780"/>
            <p14:sldId id="1781"/>
            <p14:sldId id="1782"/>
          </p14:sldIdLst>
        </p14:section>
        <p14:section name="محير القيامة" id="{02F409A1-6F4B-4195-8303-693208D52612}">
          <p14:sldIdLst>
            <p14:sldId id="1785"/>
            <p14:sldId id="1786"/>
            <p14:sldId id="7158"/>
            <p14:sldId id="7159"/>
            <p14:sldId id="7160"/>
            <p14:sldId id="7161"/>
          </p14:sldIdLst>
        </p14:section>
        <p14:section name="اجيوس الميلاد" id="{76175201-2586-46AD-8E9F-C69E29FE2620}">
          <p14:sldIdLst>
            <p14:sldId id="6912"/>
            <p14:sldId id="6913"/>
          </p14:sldIdLst>
        </p14:section>
        <p14:section name="اجيوس الغطاس" id="{BD768037-D113-4C48-91BA-50DC7AE43AA3}">
          <p14:sldIdLst>
            <p14:sldId id="6927"/>
            <p14:sldId id="6923"/>
          </p14:sldIdLst>
        </p14:section>
        <p14:section name="اجيوس القيامة" id="{92AE0B66-4188-4137-A35D-D2187E4529A2}">
          <p14:sldIdLst>
            <p14:sldId id="6928"/>
            <p14:sldId id="6504"/>
          </p14:sldIdLst>
        </p14:section>
        <p14:section name="اجيوس الصلب" id="{31685B5B-48C4-437E-858C-CF8D225C0C26}">
          <p14:sldIdLst>
            <p14:sldId id="6926"/>
            <p14:sldId id="6925"/>
          </p14:sldIdLst>
        </p14:section>
        <p14:section name="اجيوس الصعود" id="{CD4B95FF-0E0E-42D3-8DC4-224C3DD732F7}">
          <p14:sldIdLst>
            <p14:sldId id="6929"/>
            <p14:sldId id="6500"/>
          </p14:sldIdLst>
        </p14:section>
        <p14:section name="ذو كسابتري" id="{E4AD6C44-F04D-4483-8A3E-588D2116991F}">
          <p14:sldIdLst>
            <p14:sldId id="562"/>
            <p14:sldId id="563"/>
            <p14:sldId id="564"/>
          </p14:sldIdLst>
        </p14:section>
        <p14:section name="اوشية الانجيل" id="{B897D380-076C-414A-9934-423AA6230FED}">
          <p14:sldIdLst>
            <p14:sldId id="565"/>
            <p14:sldId id="566"/>
            <p14:sldId id="567"/>
            <p14:sldId id="578"/>
            <p14:sldId id="579"/>
            <p14:sldId id="580"/>
            <p14:sldId id="581"/>
            <p14:sldId id="582"/>
            <p14:sldId id="583"/>
            <p14:sldId id="584"/>
            <p14:sldId id="585"/>
            <p14:sldId id="587"/>
            <p14:sldId id="588"/>
            <p14:sldId id="589"/>
            <p14:sldId id="590"/>
            <p14:sldId id="793"/>
            <p14:sldId id="591"/>
            <p14:sldId id="592"/>
            <p14:sldId id="594"/>
            <p14:sldId id="595"/>
            <p14:sldId id="597"/>
            <p14:sldId id="599"/>
          </p14:sldIdLst>
        </p14:section>
        <p14:section name="مرد مزمور النيروز" id="{11818F8A-85CC-4811-BF72-D444EBE28DB4}">
          <p14:sldIdLst>
            <p14:sldId id="6699"/>
            <p14:sldId id="6700"/>
          </p14:sldIdLst>
        </p14:section>
        <p14:section name="مرد مزمور الصليب" id="{0BC1F8D8-BE35-4C07-A134-EAB9CF63D177}">
          <p14:sldIdLst>
            <p14:sldId id="6844"/>
            <p14:sldId id="6845"/>
          </p14:sldIdLst>
        </p14:section>
        <p14:section name="مرد مزمور الميلاد" id="{D95C2E5C-8772-445E-AE3E-2F50770CFC61}">
          <p14:sldIdLst>
            <p14:sldId id="7151"/>
            <p14:sldId id="7152"/>
          </p14:sldIdLst>
        </p14:section>
        <p14:section name="مرد مزمور الختان" id="{2C2CF840-1708-4FEB-937F-CC0C2E81E2BA}">
          <p14:sldIdLst>
            <p14:sldId id="7183"/>
            <p14:sldId id="7184"/>
          </p14:sldIdLst>
        </p14:section>
        <p14:section name="مرد مزمور الغطاس" id="{E18DAE62-1E15-4D10-B25C-CEB09552527E}">
          <p14:sldIdLst>
            <p14:sldId id="7164"/>
          </p14:sldIdLst>
        </p14:section>
        <p14:section name="مرد مزمور عرس قانا الجليل" id="{B2A6D865-5982-4518-B380-929F1D2DD2BC}">
          <p14:sldIdLst>
            <p14:sldId id="7214"/>
            <p14:sldId id="7215"/>
          </p14:sldIdLst>
        </p14:section>
        <p14:section name="مرد مزمور دخول المسيح الهيكل" id="{54123998-521D-4F07-BB6F-DFEFECE98F74}">
          <p14:sldIdLst>
            <p14:sldId id="7223"/>
          </p14:sldIdLst>
        </p14:section>
        <p14:section name="مرد مزمور البشارة" id="{AED1945B-2DF8-4D90-BBFD-1D478AF28695}">
          <p14:sldIdLst>
            <p14:sldId id="6439"/>
          </p14:sldIdLst>
        </p14:section>
        <p14:section name="مرد المزمور القيامة" id="{7C1AB872-5559-4CAE-A399-FED4376DA488}">
          <p14:sldIdLst>
            <p14:sldId id="2448"/>
            <p14:sldId id="2804"/>
          </p14:sldIdLst>
        </p14:section>
        <p14:section name="مرد مزمور الصعود" id="{5CE9710D-A04D-4552-9FA4-F2D6982982DA}">
          <p14:sldIdLst>
            <p14:sldId id="6506"/>
          </p14:sldIdLst>
        </p14:section>
        <p14:section name="مرد مزمور العنصرة" id="{6477B337-8361-45A9-80C3-7E1B17402D4D}">
          <p14:sldIdLst>
            <p14:sldId id="6505"/>
          </p14:sldIdLst>
        </p14:section>
        <p14:section name="مرد مزمور التجلي" id="{B4E31E38-8F7C-4D46-A7DE-F133483CE935}">
          <p14:sldIdLst>
            <p14:sldId id="6578"/>
          </p14:sldIdLst>
        </p14:section>
        <p14:section name="مرد مزمور ال29 من الشهر" id="{3E3D5CAF-3A1E-4FFD-9B0F-AA2CA0961367}">
          <p14:sldIdLst>
            <p14:sldId id="7112"/>
            <p14:sldId id="7113"/>
            <p14:sldId id="7114"/>
          </p14:sldIdLst>
        </p14:section>
        <p14:section name="مرد المزمور" id="{F13A48F2-238D-4617-B84E-9B0A694D9A18}">
          <p14:sldIdLst>
            <p14:sldId id="602"/>
          </p14:sldIdLst>
        </p14:section>
        <p14:section name="مقدمة الانجيل" id="{C9DDD86A-610C-49CA-81D2-F3293213F325}">
          <p14:sldIdLst>
            <p14:sldId id="603"/>
            <p14:sldId id="604"/>
            <p14:sldId id="605"/>
            <p14:sldId id="606"/>
            <p14:sldId id="607"/>
            <p14:sldId id="608"/>
            <p14:sldId id="4865"/>
            <p14:sldId id="4866"/>
            <p14:sldId id="4867"/>
            <p14:sldId id="4868"/>
            <p14:sldId id="4900"/>
          </p14:sldIdLst>
        </p14:section>
        <p14:section name="الانجيل قبطي" id="{B900AA98-6A60-4787-8E81-4111C4CE8DC1}">
          <p14:sldIdLst>
            <p14:sldId id="4895"/>
            <p14:sldId id="4896"/>
            <p14:sldId id="4897"/>
            <p14:sldId id="4898"/>
            <p14:sldId id="4899"/>
          </p14:sldIdLst>
        </p14:section>
        <p14:section name="المزمور" id="{B74DBB8C-2B2D-46E4-9508-DA46008D19A4}">
          <p14:sldIdLst>
            <p14:sldId id="609"/>
            <p14:sldId id="794"/>
          </p14:sldIdLst>
        </p14:section>
        <p14:section name="الانجيل" id="{C7D4A109-F792-4661-BAD0-075FD1A1909F}">
          <p14:sldIdLst>
            <p14:sldId id="611"/>
            <p14:sldId id="614"/>
          </p14:sldIdLst>
        </p14:section>
        <p14:section name="مرد انجيل النيروز" id="{11470530-CAA7-431F-B856-7C6B49CAE23B}">
          <p14:sldIdLst>
            <p14:sldId id="6701"/>
          </p14:sldIdLst>
        </p14:section>
        <p14:section name="مرد انجيل الصليب" id="{EDE09087-B069-49CA-8211-757926594D3F}">
          <p14:sldIdLst>
            <p14:sldId id="6846"/>
            <p14:sldId id="6847"/>
            <p14:sldId id="6848"/>
          </p14:sldIdLst>
        </p14:section>
        <p14:section name="مرد انجيل كيهك 1" id="{765066DC-37D0-48B3-9046-D4F98F5B05BC}">
          <p14:sldIdLst>
            <p14:sldId id="6965"/>
            <p14:sldId id="6967"/>
          </p14:sldIdLst>
        </p14:section>
        <p14:section name="مرد انجيل كيهك 2 و صوم العذراء" id="{D5E69BAC-0157-4B69-9255-B6775E2EE11D}">
          <p14:sldIdLst>
            <p14:sldId id="6968"/>
            <p14:sldId id="6970"/>
          </p14:sldIdLst>
        </p14:section>
        <p14:section name="تكملة مشتركة لكيهك" id="{98BAFA87-CFC9-4304-8B00-99AA9EC72A3D}">
          <p14:sldIdLst>
            <p14:sldId id="6966"/>
            <p14:sldId id="6969"/>
          </p14:sldIdLst>
        </p14:section>
        <p14:section name="مرد انجيل الميلاد" id="{79502253-2043-4F29-96A3-0E65F6F2C484}">
          <p14:sldIdLst>
            <p14:sldId id="7146"/>
            <p14:sldId id="7147"/>
            <p14:sldId id="7148"/>
            <p14:sldId id="7149"/>
            <p14:sldId id="7150"/>
          </p14:sldIdLst>
        </p14:section>
        <p14:section name="مرد انجيل الختان" id="{675E2B20-2B72-40BE-BFD6-CE8C8C3F66E2}">
          <p14:sldIdLst>
            <p14:sldId id="7185"/>
          </p14:sldIdLst>
        </p14:section>
        <p14:section name="مرد انجيل الغطاس" id="{7F04E8EB-10AA-4EC3-8412-3731FB06906D}">
          <p14:sldIdLst>
            <p14:sldId id="7155"/>
            <p14:sldId id="7156"/>
            <p14:sldId id="7157"/>
          </p14:sldIdLst>
        </p14:section>
        <p14:section name="مرد انجيل عرس قانا الجليل" id="{A99D42E4-8209-4DB8-84B2-DEBBDE46DCB1}">
          <p14:sldIdLst>
            <p14:sldId id="7216"/>
          </p14:sldIdLst>
        </p14:section>
        <p14:section name="مرد انجيل دخول المسيح الهيكل" id="{38E4FB5A-F4F4-4E03-A1D3-1FAC89180CDD}">
          <p14:sldIdLst>
            <p14:sldId id="7224"/>
          </p14:sldIdLst>
        </p14:section>
        <p14:section name="مرد انجيل ايام الصوم الكبير" id="{229D9524-1F56-4456-A2B5-2321A4532E39}">
          <p14:sldIdLst>
            <p14:sldId id="7527"/>
            <p14:sldId id="7528"/>
            <p14:sldId id="7529"/>
            <p14:sldId id="7530"/>
            <p14:sldId id="7561"/>
            <p14:sldId id="7562"/>
          </p14:sldIdLst>
        </p14:section>
        <p14:section name="مرد انجيل البشارة" id="{D2AF7A61-5849-46BB-9FB0-7AA977314D3C}">
          <p14:sldIdLst>
            <p14:sldId id="6440"/>
            <p14:sldId id="6441"/>
            <p14:sldId id="6442"/>
          </p14:sldIdLst>
        </p14:section>
        <p14:section name="مرد انجيل القيامة" id="{B5D1AE9E-D436-4277-A6E3-20A62039B3F7}">
          <p14:sldIdLst>
            <p14:sldId id="6467"/>
            <p14:sldId id="6468"/>
            <p14:sldId id="6469"/>
            <p14:sldId id="6470"/>
            <p14:sldId id="6471"/>
          </p14:sldIdLst>
        </p14:section>
        <p14:section name="مرد انجيل الصعود" id="{FDACCDF0-22DF-42A8-B31E-94F2B97DAC4B}">
          <p14:sldIdLst>
            <p14:sldId id="6509"/>
            <p14:sldId id="6510"/>
          </p14:sldIdLst>
        </p14:section>
        <p14:section name="مرد انجيل العنصرة" id="{CF7B71E2-5C12-470D-A07B-80A9F0BF2670}">
          <p14:sldIdLst>
            <p14:sldId id="6507"/>
            <p14:sldId id="6508"/>
          </p14:sldIdLst>
        </p14:section>
        <p14:section name="مرد انجيل التجلي" id="{424645C4-4007-414C-8960-3DE1095D0419}">
          <p14:sldIdLst>
            <p14:sldId id="6579"/>
          </p14:sldIdLst>
        </p14:section>
        <p14:section name="مرد انجيل ال29 من الشهر" id="{10687CED-71ED-4982-964C-7849BA7A2444}">
          <p14:sldIdLst>
            <p14:sldId id="7115"/>
            <p14:sldId id="7116"/>
            <p14:sldId id="7117"/>
          </p14:sldIdLst>
        </p14:section>
        <p14:section name="فاي اريه بي اوو" id="{B7D98377-B994-4654-B49C-DE10E0DDE4F1}">
          <p14:sldIdLst>
            <p14:sldId id="6443"/>
            <p14:sldId id="7118"/>
          </p14:sldIdLst>
        </p14:section>
        <p14:section name="مرد الانجيل" id="{06D592C8-05BF-4B7C-86F7-FDAB3FAB5FB1}">
          <p14:sldIdLst>
            <p14:sldId id="616"/>
            <p14:sldId id="617"/>
          </p14:sldIdLst>
        </p14:section>
        <p14:section name="ربع للعذراء" id="{ECE652ED-1345-4C6D-B92D-5996CFA27AEE}">
          <p14:sldIdLst>
            <p14:sldId id="618"/>
            <p14:sldId id="619"/>
          </p14:sldIdLst>
        </p14:section>
        <p14:section name="ربع يقال في صوم الرسل" id="{F5AB11D4-D7D2-4DA3-A830-32BA45BCB16D}">
          <p14:sldIdLst>
            <p14:sldId id="6566"/>
          </p14:sldIdLst>
        </p14:section>
        <p14:section name="ربع يقال في عيد الرسل" id="{7279EB5A-C32A-41F8-80D7-A33740EC7C09}">
          <p14:sldIdLst>
            <p14:sldId id="6569"/>
            <p14:sldId id="6617"/>
          </p14:sldIdLst>
        </p14:section>
        <p14:section name="ربع للملاك ميخائيل" id="{9EF543FB-A75B-4171-B358-2EB549C98411}">
          <p14:sldIdLst>
            <p14:sldId id="6615"/>
            <p14:sldId id="6616"/>
          </p14:sldIdLst>
        </p14:section>
        <p14:section name="ربع للملاك غبريال" id="{D291E41B-2C53-4536-8FD1-348E9CDB2155}">
          <p14:sldIdLst>
            <p14:sldId id="7130"/>
            <p14:sldId id="7131"/>
          </p14:sldIdLst>
        </p14:section>
        <p14:section name="ربع ليوحنا المعمدان" id="{1D7510AE-6E2C-4BA3-9D81-3EBDFCD8956C}">
          <p14:sldIdLst>
            <p14:sldId id="6702"/>
            <p14:sldId id="6703"/>
          </p14:sldIdLst>
        </p14:section>
        <p14:section name="جي افسمارؤوت" id="{B868B17E-9C92-4B03-9248-FE2BBE01A46A}">
          <p14:sldIdLst>
            <p14:sldId id="620"/>
            <p14:sldId id="621"/>
          </p14:sldIdLst>
        </p14:section>
        <p14:section name="اوشية السلام" id="{A66F0955-230E-4F2F-A968-8D290B2BD055}">
          <p14:sldIdLst>
            <p14:sldId id="2552"/>
            <p14:sldId id="2553"/>
            <p14:sldId id="2554"/>
            <p14:sldId id="2555"/>
            <p14:sldId id="2556"/>
            <p14:sldId id="2557"/>
            <p14:sldId id="2558"/>
            <p14:sldId id="2559"/>
            <p14:sldId id="2560"/>
            <p14:sldId id="2561"/>
            <p14:sldId id="2562"/>
            <p14:sldId id="2563"/>
            <p14:sldId id="2564"/>
            <p14:sldId id="2565"/>
            <p14:sldId id="2566"/>
            <p14:sldId id="2567"/>
            <p14:sldId id="2568"/>
            <p14:sldId id="2569"/>
            <p14:sldId id="2570"/>
            <p14:sldId id="758"/>
            <p14:sldId id="2571"/>
            <p14:sldId id="2572"/>
            <p14:sldId id="765"/>
            <p14:sldId id="2573"/>
            <p14:sldId id="759"/>
            <p14:sldId id="760"/>
            <p14:sldId id="2574"/>
            <p14:sldId id="2575"/>
            <p14:sldId id="2576"/>
            <p14:sldId id="2577"/>
            <p14:sldId id="761"/>
            <p14:sldId id="2578"/>
          </p14:sldIdLst>
        </p14:section>
        <p14:section name="اوشية الاباء" id="{715F6B0F-4FFD-4A77-A39B-F74DFB5CF177}">
          <p14:sldIdLst>
            <p14:sldId id="1049"/>
            <p14:sldId id="744"/>
            <p14:sldId id="745"/>
            <p14:sldId id="746"/>
            <p14:sldId id="747"/>
            <p14:sldId id="2590"/>
            <p14:sldId id="2591"/>
            <p14:sldId id="2592"/>
            <p14:sldId id="2593"/>
            <p14:sldId id="2594"/>
            <p14:sldId id="2595"/>
            <p14:sldId id="762"/>
            <p14:sldId id="763"/>
            <p14:sldId id="764"/>
            <p14:sldId id="2596"/>
            <p14:sldId id="2597"/>
            <p14:sldId id="2598"/>
            <p14:sldId id="787"/>
            <p14:sldId id="2599"/>
            <p14:sldId id="2600"/>
            <p14:sldId id="786"/>
            <p14:sldId id="2601"/>
            <p14:sldId id="2602"/>
            <p14:sldId id="2603"/>
            <p14:sldId id="2604"/>
            <p14:sldId id="559"/>
            <p14:sldId id="2605"/>
            <p14:sldId id="2606"/>
            <p14:sldId id="2607"/>
            <p14:sldId id="2608"/>
            <p14:sldId id="2609"/>
            <p14:sldId id="2610"/>
            <p14:sldId id="2611"/>
            <p14:sldId id="2612"/>
            <p14:sldId id="2613"/>
            <p14:sldId id="2614"/>
            <p14:sldId id="2615"/>
            <p14:sldId id="2616"/>
            <p14:sldId id="2617"/>
            <p14:sldId id="2618"/>
            <p14:sldId id="615"/>
          </p14:sldIdLst>
        </p14:section>
        <p14:section name="اوشية الاجتماعات" id="{05F9B1C0-657D-47B8-9AA5-E818BC019081}">
          <p14:sldIdLst>
            <p14:sldId id="757"/>
            <p14:sldId id="748"/>
            <p14:sldId id="749"/>
            <p14:sldId id="750"/>
            <p14:sldId id="751"/>
            <p14:sldId id="2579"/>
            <p14:sldId id="2580"/>
            <p14:sldId id="2581"/>
            <p14:sldId id="2582"/>
            <p14:sldId id="2583"/>
            <p14:sldId id="2584"/>
            <p14:sldId id="2585"/>
            <p14:sldId id="768"/>
            <p14:sldId id="769"/>
            <p14:sldId id="770"/>
            <p14:sldId id="771"/>
            <p14:sldId id="772"/>
            <p14:sldId id="773"/>
            <p14:sldId id="774"/>
            <p14:sldId id="778"/>
            <p14:sldId id="779"/>
            <p14:sldId id="780"/>
            <p14:sldId id="781"/>
            <p14:sldId id="782"/>
            <p14:sldId id="783"/>
            <p14:sldId id="784"/>
            <p14:sldId id="785"/>
            <p14:sldId id="2586"/>
            <p14:sldId id="2587"/>
            <p14:sldId id="766"/>
            <p14:sldId id="767"/>
            <p14:sldId id="2588"/>
            <p14:sldId id="2589"/>
          </p14:sldIdLst>
        </p14:section>
        <p14:section name="إن صوفيا" id="{CE3958D2-7512-41E6-9B01-83D370EF2496}">
          <p14:sldIdLst>
            <p14:sldId id="809"/>
          </p14:sldIdLst>
        </p14:section>
        <p14:section name="قانون الايمان" id="{B1F85D56-3451-4485-89B7-9413C475A644}">
          <p14:sldIdLst>
            <p14:sldId id="796"/>
            <p14:sldId id="797"/>
            <p14:sldId id="798"/>
            <p14:sldId id="799"/>
            <p14:sldId id="800"/>
            <p14:sldId id="801"/>
            <p14:sldId id="802"/>
            <p14:sldId id="803"/>
            <p14:sldId id="804"/>
            <p14:sldId id="805"/>
            <p14:sldId id="806"/>
            <p14:sldId id="807"/>
            <p14:sldId id="5788"/>
          </p14:sldIdLst>
        </p14:section>
        <p14:section name="صلاة الصلح" id="{61896DF5-07BF-4DEF-859A-F2046DD3BB84}">
          <p14:sldIdLst>
            <p14:sldId id="810"/>
            <p14:sldId id="811"/>
            <p14:sldId id="812"/>
            <p14:sldId id="813"/>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Lst>
        </p14:section>
        <p14:section name="صلاة صلح  عال فوق كل قوة  2" id="{23BF5744-FBEF-4745-BA59-5BD55E6574CA}">
          <p14:sldIdLst>
            <p14:sldId id="814"/>
            <p14:sldId id="815"/>
            <p14:sldId id="816"/>
            <p14:sldId id="817"/>
            <p14:sldId id="818"/>
            <p14:sldId id="819"/>
            <p14:sldId id="820"/>
            <p14:sldId id="821"/>
            <p14:sldId id="822"/>
            <p14:sldId id="823"/>
            <p14:sldId id="824"/>
            <p14:sldId id="1572"/>
          </p14:sldIdLst>
        </p14:section>
        <p14:section name="الاسبسمس الادام" id="{22F83DFC-792B-4148-8AED-E77703B6E7BB}">
          <p14:sldIdLst>
            <p14:sldId id="1559"/>
          </p14:sldIdLst>
        </p14:section>
        <p14:section name="الاسبسمس الادام السنوي+الختام" id="{0C7A7725-643D-4F7E-A2F0-0C8A36C2A594}">
          <p14:sldIdLst>
            <p14:sldId id="4946"/>
            <p14:sldId id="1560"/>
            <p14:sldId id="1561"/>
            <p14:sldId id="1562"/>
            <p14:sldId id="1563"/>
            <p14:sldId id="1564"/>
            <p14:sldId id="1565"/>
            <p14:sldId id="1566"/>
            <p14:sldId id="1567"/>
            <p14:sldId id="1558"/>
            <p14:sldId id="1568"/>
            <p14:sldId id="1569"/>
            <p14:sldId id="1570"/>
            <p14:sldId id="1571"/>
            <p14:sldId id="3890"/>
          </p14:sldIdLst>
        </p14:section>
        <p14:section name="قبلو بعضكم" id="{BB1B1638-8290-46A9-ABFA-1E32DE905A3A}">
          <p14:sldIdLst>
            <p14:sldId id="652"/>
            <p14:sldId id="653"/>
            <p14:sldId id="654"/>
            <p14:sldId id="655"/>
            <p14:sldId id="648"/>
            <p14:sldId id="649"/>
            <p14:sldId id="650"/>
          </p14:sldIdLst>
        </p14:section>
        <p14:section name="بشافاعات والدة الاله" id="{8DA8D4C2-8AA8-4C2D-9F82-F45F191B9BE9}">
          <p14:sldIdLst>
            <p14:sldId id="651"/>
            <p14:sldId id="656"/>
            <p14:sldId id="657"/>
            <p14:sldId id="658"/>
            <p14:sldId id="659"/>
            <p14:sldId id="660"/>
          </p14:sldIdLst>
        </p14:section>
        <p14:section name="الانافورا باسيلي" id="{732239A9-E3A6-4426-A21E-66B3BB718C0B}">
          <p14:sldIdLst>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Lst>
        </p14:section>
        <p14:section name="الشاروبيم" id="{BA0D5339-8D92-43FA-9F01-A03C5264D6F2}">
          <p14:sldIdLst>
            <p14:sldId id="695"/>
            <p14:sldId id="696"/>
            <p14:sldId id="697"/>
            <p14:sldId id="698"/>
            <p14:sldId id="699"/>
            <p14:sldId id="700"/>
          </p14:sldIdLst>
        </p14:section>
        <p14:section name="أسبسمس واطس" id="{2EB8E5B7-6049-402F-80E4-ED6EDFAB83F4}">
          <p14:sldIdLst>
            <p14:sldId id="1548"/>
          </p14:sldIdLst>
        </p14:section>
        <p14:section name="الأسبسمس الواطس السنوى + الختام" id="{6D4272C0-AF9F-458D-BBAA-D43C516EBA89}">
          <p14:sldIdLst>
            <p14:sldId id="4945"/>
            <p14:sldId id="1549"/>
            <p14:sldId id="1550"/>
            <p14:sldId id="1551"/>
            <p14:sldId id="1552"/>
            <p14:sldId id="1553"/>
            <p14:sldId id="1555"/>
            <p14:sldId id="1556"/>
            <p14:sldId id="1557"/>
            <p14:sldId id="1444"/>
          </p14:sldIdLst>
        </p14:section>
        <p14:section name="الانافورا باسيلي 2" id="{0635840D-EAB4-4EC5-A03C-5E2AC77708B5}">
          <p14:sldIdLst>
            <p14:sldId id="1088"/>
            <p14:sldId id="1089"/>
            <p14:sldId id="1090"/>
            <p14:sldId id="1091"/>
            <p14:sldId id="1092"/>
            <p14:sldId id="1093"/>
            <p14:sldId id="1094"/>
            <p14:sldId id="1095"/>
            <p14:sldId id="1096"/>
            <p14:sldId id="1097"/>
            <p14:sldId id="1098"/>
            <p14:sldId id="1099"/>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Lst>
        </p14:section>
        <p14:section name="الصلوات التأسيسية" id="{8EB032A1-1E00-42A8-A163-612021B30F09}">
          <p14:sldIdLst>
            <p14:sldId id="1129"/>
            <p14:sldId id="1130"/>
            <p14:sldId id="1131"/>
            <p14:sldId id="1132"/>
            <p14:sldId id="1133"/>
            <p14:sldId id="1134"/>
            <p14:sldId id="1135"/>
            <p14:sldId id="1136"/>
            <p14:sldId id="1137"/>
            <p14:sldId id="1138"/>
            <p14:sldId id="1139"/>
            <p14:sldId id="1140"/>
            <p14:sldId id="1141"/>
            <p14:sldId id="1142"/>
            <p14:sldId id="1143"/>
            <p14:sldId id="1445"/>
            <p14:sldId id="1144"/>
            <p14:sldId id="1446"/>
            <p14:sldId id="1145"/>
            <p14:sldId id="1146"/>
            <p14:sldId id="1147"/>
            <p14:sldId id="1148"/>
            <p14:sldId id="1149"/>
            <p14:sldId id="1150"/>
            <p14:sldId id="1151"/>
            <p14:sldId id="1152"/>
            <p14:sldId id="1153"/>
            <p14:sldId id="1154"/>
            <p14:sldId id="1448"/>
            <p14:sldId id="1449"/>
            <p14:sldId id="1450"/>
            <p14:sldId id="1451"/>
            <p14:sldId id="1452"/>
            <p14:sldId id="1453"/>
            <p14:sldId id="1155"/>
            <p14:sldId id="1156"/>
            <p14:sldId id="1157"/>
            <p14:sldId id="1158"/>
            <p14:sldId id="1159"/>
            <p14:sldId id="1160"/>
            <p14:sldId id="1161"/>
            <p14:sldId id="1162"/>
            <p14:sldId id="1163"/>
            <p14:sldId id="1164"/>
            <p14:sldId id="1165"/>
            <p14:sldId id="1166"/>
            <p14:sldId id="1167"/>
            <p14:sldId id="1168"/>
            <p14:sldId id="1169"/>
            <p14:sldId id="1170"/>
            <p14:sldId id="1171"/>
            <p14:sldId id="1172"/>
            <p14:sldId id="1173"/>
          </p14:sldIdLst>
        </p14:section>
        <p14:section name="حلول الروح القدس" id="{7C64C4D5-2E63-4E97-817D-1D92E897EBEB}">
          <p14:sldIdLst>
            <p14:sldId id="1174"/>
            <p14:sldId id="1175"/>
            <p14:sldId id="1176"/>
            <p14:sldId id="1177"/>
            <p14:sldId id="1178"/>
            <p14:sldId id="1179"/>
            <p14:sldId id="1180"/>
            <p14:sldId id="1181"/>
            <p14:sldId id="1182"/>
            <p14:sldId id="1183"/>
            <p14:sldId id="1184"/>
            <p14:sldId id="1185"/>
            <p14:sldId id="1186"/>
            <p14:sldId id="1187"/>
            <p14:sldId id="1188"/>
            <p14:sldId id="1189"/>
            <p14:sldId id="1190"/>
            <p14:sldId id="1191"/>
            <p14:sldId id="1192"/>
            <p14:sldId id="1193"/>
            <p14:sldId id="1194"/>
          </p14:sldIdLst>
        </p14:section>
        <p14:section name="الاواشي" id="{DBAACFE5-56C3-4515-93FA-FA5DC8BAF1C4}">
          <p14:sldIdLst>
            <p14:sldId id="1206"/>
            <p14:sldId id="1207"/>
            <p14:sldId id="1208"/>
            <p14:sldId id="1209"/>
            <p14:sldId id="1210"/>
            <p14:sldId id="1211"/>
            <p14:sldId id="1212"/>
          </p14:sldIdLst>
        </p14:section>
        <p14:section name="اوشية السلام" id="{F7EC0CF4-D52D-40DF-AF0F-F78D32D941E6}">
          <p14:sldIdLst>
            <p14:sldId id="1213"/>
            <p14:sldId id="1214"/>
            <p14:sldId id="1215"/>
            <p14:sldId id="1216"/>
            <p14:sldId id="1217"/>
            <p14:sldId id="1218"/>
            <p14:sldId id="1219"/>
            <p14:sldId id="1220"/>
            <p14:sldId id="1465"/>
            <p14:sldId id="1221"/>
            <p14:sldId id="1222"/>
          </p14:sldIdLst>
        </p14:section>
        <p14:section name="اوشية الاباء (ب)" id="{74A33555-8E08-47DF-B3CD-A1B4C7AF2B4E}">
          <p14:sldIdLst>
            <p14:sldId id="1223"/>
            <p14:sldId id="1224"/>
            <p14:sldId id="1225"/>
            <p14:sldId id="1226"/>
            <p14:sldId id="1227"/>
            <p14:sldId id="1228"/>
            <p14:sldId id="1229"/>
            <p14:sldId id="1230"/>
            <p14:sldId id="1231"/>
            <p14:sldId id="1232"/>
            <p14:sldId id="1233"/>
            <p14:sldId id="1234"/>
          </p14:sldIdLst>
        </p14:section>
        <p14:section name="اوشية الاباء القمامصة" id="{9D2C1240-0C77-48D7-8E06-006A8E871249}">
          <p14:sldIdLst>
            <p14:sldId id="1235"/>
            <p14:sldId id="1236"/>
            <p14:sldId id="1237"/>
            <p14:sldId id="1238"/>
            <p14:sldId id="1239"/>
            <p14:sldId id="1240"/>
            <p14:sldId id="1241"/>
            <p14:sldId id="1242"/>
            <p14:sldId id="1243"/>
            <p14:sldId id="1244"/>
            <p14:sldId id="1245"/>
            <p14:sldId id="1246"/>
            <p14:sldId id="1247"/>
            <p14:sldId id="1248"/>
            <p14:sldId id="1249"/>
            <p14:sldId id="1250"/>
          </p14:sldIdLst>
        </p14:section>
        <p14:section name="اوشية الموضع" id="{2ECD6135-2428-4841-B908-03856AFDC81D}">
          <p14:sldIdLst>
            <p14:sldId id="1251"/>
            <p14:sldId id="1252"/>
            <p14:sldId id="1253"/>
            <p14:sldId id="1254"/>
            <p14:sldId id="1255"/>
            <p14:sldId id="1256"/>
            <p14:sldId id="1257"/>
            <p14:sldId id="1258"/>
            <p14:sldId id="1259"/>
            <p14:sldId id="1260"/>
          </p14:sldIdLst>
        </p14:section>
        <p14:section name="شعبك و كنيستك" id="{1F952089-45AE-42C0-8112-C78465ED3E6F}">
          <p14:sldIdLst>
            <p14:sldId id="1261"/>
            <p14:sldId id="1262"/>
            <p14:sldId id="1263"/>
            <p14:sldId id="1264"/>
            <p14:sldId id="1265"/>
            <p14:sldId id="1266"/>
          </p14:sldIdLst>
        </p14:section>
        <p14:section name="انعم على شعبك  (ب)" id="{D5C49608-F0FA-4671-A539-CDDC22CF5DFA}">
          <p14:sldIdLst>
            <p14:sldId id="4930"/>
            <p14:sldId id="4931"/>
            <p14:sldId id="4932"/>
          </p14:sldIdLst>
        </p14:section>
        <p14:section name="اوشية الزروع  العشب" id="{F94B3D1F-649D-4839-BD2E-19439E173129}">
          <p14:sldIdLst>
            <p14:sldId id="1267"/>
            <p14:sldId id="1269"/>
            <p14:sldId id="1270"/>
            <p14:sldId id="1271"/>
            <p14:sldId id="1272"/>
            <p14:sldId id="1273"/>
            <p14:sldId id="1274"/>
            <p14:sldId id="1275"/>
            <p14:sldId id="1276"/>
            <p14:sldId id="1277"/>
            <p14:sldId id="1278"/>
            <p14:sldId id="1279"/>
            <p14:sldId id="1466"/>
          </p14:sldIdLst>
        </p14:section>
        <p14:section name="اوشية اهوية السماء" id="{BC7E3DCD-6AA8-44CC-B8AF-BC3E2BC71B5A}">
          <p14:sldIdLst>
            <p14:sldId id="1580"/>
            <p14:sldId id="1581"/>
            <p14:sldId id="1582"/>
            <p14:sldId id="1583"/>
            <p14:sldId id="1584"/>
            <p14:sldId id="1585"/>
            <p14:sldId id="1586"/>
            <p14:sldId id="1587"/>
            <p14:sldId id="1283"/>
            <p14:sldId id="1467"/>
          </p14:sldIdLst>
        </p14:section>
        <p14:section name="اوشية المياة" id="{C7FC170A-D45F-4D4E-BD01-F17CADBFB65C}">
          <p14:sldIdLst>
            <p14:sldId id="1573"/>
            <p14:sldId id="1574"/>
            <p14:sldId id="1575"/>
            <p14:sldId id="1576"/>
            <p14:sldId id="1577"/>
            <p14:sldId id="1578"/>
            <p14:sldId id="1579"/>
            <p14:sldId id="1287"/>
          </p14:sldIdLst>
        </p14:section>
        <p14:section name="تكملة الاواشي" id="{5DFBA264-6756-41DD-8F16-17B76F3E3F0F}">
          <p14:sldIdLst>
            <p14:sldId id="1288"/>
            <p14:sldId id="1289"/>
            <p14:sldId id="1290"/>
            <p14:sldId id="1291"/>
            <p14:sldId id="1292"/>
            <p14:sldId id="1293"/>
            <p14:sldId id="1294"/>
            <p14:sldId id="1295"/>
            <p14:sldId id="1296"/>
            <p14:sldId id="1297"/>
            <p14:sldId id="1298"/>
            <p14:sldId id="1299"/>
            <p14:sldId id="1300"/>
            <p14:sldId id="1301"/>
            <p14:sldId id="1302"/>
            <p14:sldId id="1303"/>
            <p14:sldId id="1304"/>
            <p14:sldId id="1305"/>
            <p14:sldId id="1306"/>
          </p14:sldIdLst>
        </p14:section>
        <p14:section name="اوشية القرابين" id="{F588C389-BFD4-4A54-B993-15734340E7FF}">
          <p14:sldIdLst>
            <p14:sldId id="1316"/>
            <p14:sldId id="1317"/>
            <p14:sldId id="1318"/>
            <p14:sldId id="1319"/>
            <p14:sldId id="1320"/>
            <p14:sldId id="1321"/>
            <p14:sldId id="1322"/>
            <p14:sldId id="1323"/>
          </p14:sldIdLst>
        </p14:section>
        <p14:section name="المجمع" id="{8FCBD292-4189-45F5-AF0B-9EAD4160BB28}">
          <p14:sldIdLst>
            <p14:sldId id="1324"/>
            <p14:sldId id="1325"/>
            <p14:sldId id="1326"/>
            <p14:sldId id="1327"/>
            <p14:sldId id="1328"/>
            <p14:sldId id="1329"/>
            <p14:sldId id="1330"/>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 id="1349"/>
            <p14:sldId id="1350"/>
            <p14:sldId id="1351"/>
            <p14:sldId id="1352"/>
            <p14:sldId id="1353"/>
            <p14:sldId id="1354"/>
            <p14:sldId id="1355"/>
            <p14:sldId id="1356"/>
            <p14:sldId id="1357"/>
            <p14:sldId id="1358"/>
            <p14:sldId id="1359"/>
            <p14:sldId id="1360"/>
            <p14:sldId id="1361"/>
            <p14:sldId id="1362"/>
          </p14:sldIdLst>
        </p14:section>
        <p14:section name="تكملة المجمع" id="{4DF61446-E421-4047-B456-1B71E19EBFD8}">
          <p14:sldIdLst>
            <p14:sldId id="1363"/>
            <p14:sldId id="1364"/>
            <p14:sldId id="1365"/>
            <p14:sldId id="1366"/>
            <p14:sldId id="1367"/>
            <p14:sldId id="1368"/>
            <p14:sldId id="1369"/>
            <p14:sldId id="1370"/>
            <p14:sldId id="1371"/>
            <p14:sldId id="1372"/>
            <p14:sldId id="1373"/>
            <p14:sldId id="1374"/>
            <p14:sldId id="1375"/>
            <p14:sldId id="1376"/>
            <p14:sldId id="1377"/>
            <p14:sldId id="1378"/>
            <p14:sldId id="1379"/>
            <p14:sldId id="1380"/>
            <p14:sldId id="1381"/>
            <p14:sldId id="1382"/>
            <p14:sldId id="1383"/>
            <p14:sldId id="1384"/>
            <p14:sldId id="1385"/>
            <p14:sldId id="1386"/>
          </p14:sldIdLst>
        </p14:section>
        <p14:section name="الترحيم" id="{FFBD833A-6176-47DE-A85E-7A9BB2FFE72F}">
          <p14:sldIdLst>
            <p14:sldId id="1387"/>
            <p14:sldId id="1388"/>
            <p14:sldId id="1389"/>
            <p14:sldId id="1390"/>
            <p14:sldId id="1391"/>
            <p14:sldId id="1392"/>
            <p14:sldId id="1393"/>
            <p14:sldId id="1394"/>
            <p14:sldId id="1395"/>
            <p14:sldId id="1396"/>
            <p14:sldId id="1397"/>
            <p14:sldId id="1398"/>
            <p14:sldId id="1399"/>
          </p14:sldIdLst>
        </p14:section>
        <p14:section name="بركتهم المقدسة" id="{BAF472A2-B2E6-49D4-83D1-70E0A58B0511}">
          <p14:sldIdLst>
            <p14:sldId id="1405"/>
            <p14:sldId id="1406"/>
            <p14:sldId id="1407"/>
            <p14:sldId id="1408"/>
          </p14:sldIdLst>
        </p14:section>
        <p14:section name="اولئك يارب باسيلي" id="{CDA9FA3F-B284-4AEC-813A-0D768D8DA969}">
          <p14:sldIdLst>
            <p14:sldId id="1409"/>
            <p14:sldId id="1410"/>
            <p14:sldId id="1411"/>
            <p14:sldId id="1412"/>
            <p14:sldId id="1413"/>
            <p14:sldId id="1414"/>
            <p14:sldId id="1415"/>
            <p14:sldId id="1416"/>
            <p14:sldId id="1417"/>
            <p14:sldId id="1420"/>
            <p14:sldId id="1421"/>
            <p14:sldId id="1422"/>
            <p14:sldId id="1423"/>
            <p14:sldId id="1424"/>
            <p14:sldId id="1425"/>
            <p14:sldId id="1426"/>
            <p14:sldId id="1427"/>
            <p14:sldId id="1428"/>
            <p14:sldId id="4674"/>
          </p14:sldIdLst>
        </p14:section>
        <p14:section name="مقدمة القمسة" id="{6C2572D7-3BC9-4B6E-B091-7E8D7012BBB4}">
          <p14:sldIdLst>
            <p14:sldId id="1429"/>
            <p14:sldId id="1430"/>
            <p14:sldId id="1431"/>
            <p14:sldId id="1432"/>
            <p14:sldId id="1433"/>
            <p14:sldId id="1434"/>
            <p14:sldId id="1435"/>
            <p14:sldId id="914"/>
            <p14:sldId id="915"/>
            <p14:sldId id="916"/>
            <p14:sldId id="917"/>
            <p14:sldId id="918"/>
            <p14:sldId id="919"/>
            <p14:sldId id="920"/>
            <p14:sldId id="921"/>
            <p14:sldId id="922"/>
            <p14:sldId id="923"/>
            <p14:sldId id="924"/>
            <p14:sldId id="925"/>
            <p14:sldId id="926"/>
            <p14:sldId id="927"/>
            <p14:sldId id="928"/>
            <p14:sldId id="6715"/>
          </p14:sldIdLst>
        </p14:section>
        <p14:section name="القسمة" id="{01F61BFD-210C-4F99-A7C7-7308CFAA93F4}">
          <p14:sldIdLst>
            <p14:sldId id="5531"/>
            <p14:sldId id="7473"/>
            <p14:sldId id="7474"/>
            <p14:sldId id="7475"/>
          </p14:sldIdLst>
        </p14:section>
        <p14:section name="قسمة القداس الباسيلي (أيها السيد الرب إلهنا)" id="{681FF6A7-4230-4171-8F41-83FD64E8C960}">
          <p14:sldIdLst>
            <p14:sldId id="5535"/>
            <p14:sldId id="5538"/>
            <p14:sldId id="5541"/>
            <p14:sldId id="5544"/>
            <p14:sldId id="5546"/>
            <p14:sldId id="5547"/>
            <p14:sldId id="5548"/>
          </p14:sldIdLst>
        </p14:section>
        <p14:section name="القسمة الوجيزة. (يا الله الذى أنعم)" id="{7B54BAD5-B8CF-4429-A92E-5B93F815B4CC}">
          <p14:sldIdLst>
            <p14:sldId id="5549"/>
            <p14:sldId id="5550"/>
            <p14:sldId id="5551"/>
          </p14:sldIdLst>
        </p14:section>
        <p14:section name="قسمة للآب للقديس إغريغوريوس (يا الله العظيم القدوس المحتجب)" id="{CD4B0555-C283-484C-9B20-BFAEC3D58EDF}">
          <p14:sldIdLst>
            <p14:sldId id="5944"/>
            <p14:sldId id="5945"/>
            <p14:sldId id="5946"/>
            <p14:sldId id="7174"/>
            <p14:sldId id="7177"/>
            <p14:sldId id="7176"/>
            <p14:sldId id="7178"/>
            <p14:sldId id="7179"/>
            <p14:sldId id="7180"/>
            <p14:sldId id="6028"/>
            <p14:sldId id="7466"/>
            <p14:sldId id="7467"/>
          </p14:sldIdLst>
        </p14:section>
        <p14:section name="قسمة للقديس أثناسيوس الرسولي. (وأيضاً نتضرع إلى الرحمة)" id="{9909362D-CDB1-45A5-A137-1D47556E7993}">
          <p14:sldIdLst>
            <p14:sldId id="7476"/>
            <p14:sldId id="7477"/>
            <p14:sldId id="7478"/>
            <p14:sldId id="7479"/>
            <p14:sldId id="7480"/>
          </p14:sldIdLst>
        </p14:section>
        <p14:section name="قسمة للقديس كيرلس (يا حمل الله الذى بأوجاعك)" id="{4EAEC385-F619-4C46-9589-1F1CA515D356}">
          <p14:sldIdLst>
            <p14:sldId id="5747"/>
            <p14:sldId id="5749"/>
            <p14:sldId id="5751"/>
            <p14:sldId id="5753"/>
            <p14:sldId id="5755"/>
            <p14:sldId id="5757"/>
            <p14:sldId id="5759"/>
            <p14:sldId id="5761"/>
            <p14:sldId id="5762"/>
            <p14:sldId id="5764"/>
            <p14:sldId id="5765"/>
          </p14:sldIdLst>
        </p14:section>
        <p14:section name="قسمة سنوي للقديس أبيفانيوس (يا إلهنا بلاد الحكمة أين مسكنها)" id="{C2DFC0DA-3FDC-48DD-9C18-031C9675CB8F}">
          <p14:sldIdLst>
            <p14:sldId id="6058"/>
            <p14:sldId id="6059"/>
            <p14:sldId id="6060"/>
            <p14:sldId id="6061"/>
            <p14:sldId id="6062"/>
            <p14:sldId id="6063"/>
            <p14:sldId id="6064"/>
            <p14:sldId id="6065"/>
            <p14:sldId id="6106"/>
          </p14:sldIdLst>
        </p14:section>
        <p14:section name="القسمة السريانية (هكذا بالحقيقة تألم كلمة الله)" id="{A713A459-8589-42C8-A9D7-AC9B6A4DAF13}">
          <p14:sldIdLst>
            <p14:sldId id="5711"/>
            <p14:sldId id="5714"/>
            <p14:sldId id="5716"/>
            <p14:sldId id="5718"/>
            <p14:sldId id="5720"/>
            <p14:sldId id="5722"/>
            <p14:sldId id="5723"/>
          </p14:sldIdLst>
        </p14:section>
        <p14:section name="قسمة للآب سنوى (اللهم والد النور، ورئيس الحياة)" id="{C9D901A8-7926-457C-8037-22BD903476CC}">
          <p14:sldIdLst>
            <p14:sldId id="5689"/>
            <p14:sldId id="5691"/>
            <p14:sldId id="5693"/>
            <p14:sldId id="5695"/>
          </p14:sldIdLst>
        </p14:section>
        <p14:section name="قسمة للآب سنوى (أيها الرب إلهنا العظيم)" id="{21A8229B-E244-4F4E-9CF9-334DF58C50B8}">
          <p14:sldIdLst>
            <p14:sldId id="5705"/>
            <p14:sldId id="5707"/>
            <p14:sldId id="5709"/>
            <p14:sldId id="5710"/>
          </p14:sldIdLst>
        </p14:section>
        <p14:section name="قسمة للإبن سنوى (أيها الكائن الذى كان)" id="{F90E4B14-C4FF-486F-98C1-ADA99A89A302}">
          <p14:sldIdLst>
            <p14:sldId id="5724"/>
            <p14:sldId id="5726"/>
            <p14:sldId id="5728"/>
            <p14:sldId id="5730"/>
            <p14:sldId id="5732"/>
            <p14:sldId id="5734"/>
            <p14:sldId id="5736"/>
            <p14:sldId id="5738"/>
            <p14:sldId id="5739"/>
            <p14:sldId id="5741"/>
            <p14:sldId id="5742"/>
            <p14:sldId id="5746"/>
          </p14:sldIdLst>
        </p14:section>
        <p14:section name="قسمة للإبن سنوى (أنت هو كلمة الآب)" id="{F2499A0D-A0A3-42EB-A437-5664CF9EB56C}">
          <p14:sldIdLst>
            <p14:sldId id="5696"/>
            <p14:sldId id="5698"/>
            <p14:sldId id="5700"/>
            <p14:sldId id="5702"/>
            <p14:sldId id="5704"/>
          </p14:sldIdLst>
        </p14:section>
        <p14:section name="قسمة للإبن لأى وقت (أيها الإبن الإله الكلمة)" id="{027EC456-759E-4983-982E-8E661C082017}">
          <p14:sldIdLst>
            <p14:sldId id="5766"/>
            <p14:sldId id="5768"/>
            <p14:sldId id="5770"/>
            <p14:sldId id="5772"/>
            <p14:sldId id="5774"/>
            <p14:sldId id="5776"/>
            <p14:sldId id="5778"/>
            <p14:sldId id="5780"/>
            <p14:sldId id="5782"/>
            <p14:sldId id="5785"/>
            <p14:sldId id="5787"/>
          </p14:sldIdLst>
        </p14:section>
        <p14:section name="قسمة للابن سنوي (يا مخلصي هذه هي الرأس)" id="{1BA28636-E0D3-4C62-9A88-2EC8CD89FCDF}">
          <p14:sldIdLst>
            <p14:sldId id="6029"/>
            <p14:sldId id="6030"/>
            <p14:sldId id="6031"/>
            <p14:sldId id="6032"/>
            <p14:sldId id="6033"/>
            <p14:sldId id="6057"/>
          </p14:sldIdLst>
        </p14:section>
        <p14:section name="قسمة للابن تقال في أي وقت (لمجد صورة جوهريتك نخضع)" id="{9C7B0DA2-DB0E-4576-B2DF-875A87310C06}">
          <p14:sldIdLst>
            <p14:sldId id="5879"/>
            <p14:sldId id="5880"/>
            <p14:sldId id="5881"/>
            <p14:sldId id="5882"/>
            <p14:sldId id="5883"/>
            <p14:sldId id="5884"/>
            <p14:sldId id="5885"/>
            <p14:sldId id="7187"/>
            <p14:sldId id="7188"/>
            <p14:sldId id="5943"/>
          </p14:sldIdLst>
        </p14:section>
        <p14:section name="قسمة النيروز (لنسبح الله تسبيحا جديدا)" id="{8CC6F153-C335-4534-8CF6-42E3774875A6}">
          <p14:sldIdLst>
            <p14:sldId id="6704"/>
            <p14:sldId id="6705"/>
            <p14:sldId id="6706"/>
            <p14:sldId id="6707"/>
            <p14:sldId id="6708"/>
            <p14:sldId id="6709"/>
            <p14:sldId id="6710"/>
            <p14:sldId id="6714"/>
          </p14:sldIdLst>
        </p14:section>
        <p14:section name="قسمة عيد الصليب (ايها المسيح الهنا الابن الكلمة)" id="{3DF2ADE7-6EAF-4FD9-8250-7048D4114339}">
          <p14:sldIdLst>
            <p14:sldId id="6931"/>
            <p14:sldId id="6932"/>
            <p14:sldId id="6933"/>
            <p14:sldId id="6935"/>
            <p14:sldId id="6936"/>
            <p14:sldId id="6937"/>
            <p14:sldId id="6938"/>
            <p14:sldId id="6939"/>
            <p14:sldId id="6940"/>
            <p14:sldId id="7470"/>
            <p14:sldId id="6941"/>
          </p14:sldIdLst>
        </p14:section>
        <p14:section name="قسمة للآب في صوم الميلاد وعيد الميلاد وسنوى (أيها السيد الرب إلهنا)" id="{C2F28915-B86E-4596-8EB2-7455EF4E91BD}">
          <p14:sldIdLst>
            <p14:sldId id="5568"/>
            <p14:sldId id="5570"/>
            <p14:sldId id="5573"/>
            <p14:sldId id="5574"/>
            <p14:sldId id="5575"/>
          </p14:sldIdLst>
        </p14:section>
        <p14:section name="قسمة لميلاد الابن وفي الأعياد (اللهم المعتني بكل احد)" id="{E1024E42-D34E-4378-A071-0E68524DECE6}">
          <p14:sldIdLst>
            <p14:sldId id="5791"/>
            <p14:sldId id="5792"/>
            <p14:sldId id="5793"/>
            <p14:sldId id="5794"/>
            <p14:sldId id="5795"/>
            <p14:sldId id="5796"/>
            <p14:sldId id="5797"/>
            <p14:sldId id="5798"/>
            <p14:sldId id="5799"/>
            <p14:sldId id="5800"/>
            <p14:sldId id="5801"/>
            <p14:sldId id="5802"/>
            <p14:sldId id="5803"/>
            <p14:sldId id="5827"/>
          </p14:sldIdLst>
        </p14:section>
        <p14:section name="قسمة في الأعياد السيدية وفي الميلاد (اللهم الذي سبق علمه وجود الكائنات)" id="{0E73CD3E-C982-4143-9947-E842D2626778}">
          <p14:sldIdLst>
            <p14:sldId id="6107"/>
            <p14:sldId id="6108"/>
            <p14:sldId id="6109"/>
            <p14:sldId id="6110"/>
            <p14:sldId id="6111"/>
            <p14:sldId id="6112"/>
            <p14:sldId id="6113"/>
            <p14:sldId id="6114"/>
            <p14:sldId id="6115"/>
            <p14:sldId id="7468"/>
          </p14:sldIdLst>
        </p14:section>
        <p14:section name="قسمة عيد الختان و الدخول المسيح الهيكل (نسبح ونمجد إله الآلهة ورب الأرباب)" id="{7F6F8D4A-D920-4593-8079-02F63856B7EC}">
          <p14:sldIdLst>
            <p14:sldId id="6164"/>
            <p14:sldId id="6165"/>
            <p14:sldId id="6166"/>
            <p14:sldId id="6167"/>
            <p14:sldId id="6168"/>
            <p14:sldId id="6189"/>
          </p14:sldIdLst>
        </p14:section>
        <p14:section name="قسمة عيد عرس قانا الجليل (أنت هو كلمة الآب)" id="{73518929-B0CA-4403-BF97-0AC121ED4EF6}">
          <p14:sldIdLst>
            <p14:sldId id="7218"/>
            <p14:sldId id="7219"/>
            <p14:sldId id="7220"/>
            <p14:sldId id="7221"/>
            <p14:sldId id="7222"/>
            <p14:sldId id="7469"/>
          </p14:sldIdLst>
        </p14:section>
        <p14:section name="قسمة للآب في عيد الغطاس وسنوى (إذ أعطيتنا نعمة البنوة بحميم الميلاد)" id="{31B52FC4-A94D-4CCF-951F-BB1D2DD2D5D9}">
          <p14:sldIdLst>
            <p14:sldId id="5576"/>
            <p14:sldId id="5578"/>
            <p14:sldId id="5580"/>
            <p14:sldId id="5581"/>
          </p14:sldIdLst>
        </p14:section>
        <p14:section name="قسمه عيد الغطاس وعيد يوحنا المعمدان (يا الله الذي أنعم على زكريا)" id="{65D2E228-2773-41A5-AD1F-5A718752D590}">
          <p14:sldIdLst>
            <p14:sldId id="5828"/>
            <p14:sldId id="5831"/>
            <p14:sldId id="5836"/>
            <p14:sldId id="5839"/>
            <p14:sldId id="5843"/>
          </p14:sldIdLst>
        </p14:section>
        <p14:section name="قسمة صوم نينوى (الله الرحوم)" id="{BB553AF2-8A5E-46E8-B567-4E8500E5A1C1}">
          <p14:sldIdLst>
            <p14:sldId id="7420"/>
            <p14:sldId id="7421"/>
            <p14:sldId id="7423"/>
            <p14:sldId id="7424"/>
            <p14:sldId id="7426"/>
            <p14:sldId id="7427"/>
            <p14:sldId id="7429"/>
            <p14:sldId id="7471"/>
            <p14:sldId id="7430"/>
          </p14:sldIdLst>
        </p14:section>
        <p14:section name="قسمة للآب في الصوم الكبير المقدس (أيها السيد الرب الإله ضابط الكل)" id="{41DD9B19-60F1-44CE-BF9E-34D6DA71F069}">
          <p14:sldIdLst>
            <p14:sldId id="5589"/>
            <p14:sldId id="5590"/>
            <p14:sldId id="5592"/>
            <p14:sldId id="5595"/>
            <p14:sldId id="5597"/>
            <p14:sldId id="5599"/>
            <p14:sldId id="5601"/>
            <p14:sldId id="5603"/>
          </p14:sldIdLst>
        </p14:section>
        <p14:section name="قسمة للإبن في أيام صوم الأربعين المقدس (أنت هو الله الرحوم مخلص)" id="{F076B353-F7AB-4001-959A-5D482DE256DB}">
          <p14:sldIdLst>
            <p14:sldId id="5582"/>
            <p14:sldId id="5584"/>
            <p14:sldId id="5586"/>
            <p14:sldId id="7464"/>
            <p14:sldId id="5588"/>
          </p14:sldIdLst>
        </p14:section>
        <p14:section name="قسمة عيد البشارة المجيد (نسبح ونمجد إله الآلهة ورب الأرباب)" id="{3BCBBDE0-13A1-4825-B7A1-04CDC2E502E4}">
          <p14:sldIdLst>
            <p14:sldId id="6190"/>
            <p14:sldId id="6192"/>
            <p14:sldId id="7189"/>
            <p14:sldId id="7190"/>
            <p14:sldId id="7191"/>
            <p14:sldId id="6220"/>
          </p14:sldIdLst>
        </p14:section>
        <p14:section name="قسمة للآب في أحد الشعانين وسنوى (أيها الرب ربنا لقد صار إسمك)" id="{DBFE5A01-1D04-4F27-A7F4-057D75E8CBED}">
          <p14:sldIdLst>
            <p14:sldId id="5604"/>
            <p14:sldId id="5606"/>
            <p14:sldId id="5608"/>
          </p14:sldIdLst>
        </p14:section>
        <p14:section name="قسمة تُقال في احد الشعانين (أيها الرب مثل ربنا مثل عجيب صار إسمك)" id="{FA39B8EF-3898-43AD-B4E9-1E0FE167AE86}">
          <p14:sldIdLst>
            <p14:sldId id="6221"/>
            <p14:sldId id="6222"/>
            <p14:sldId id="7192"/>
            <p14:sldId id="7193"/>
            <p14:sldId id="7194"/>
            <p14:sldId id="7195"/>
            <p14:sldId id="7196"/>
          </p14:sldIdLst>
        </p14:section>
        <p14:section name="قسمة للأب علي ذبح اسحق (وحدث في الأيام)" id="{F11101FD-3032-48C3-B6F9-29275566989B}">
          <p14:sldIdLst>
            <p14:sldId id="5609"/>
            <p14:sldId id="5611"/>
            <p14:sldId id="5612"/>
            <p14:sldId id="5614"/>
            <p14:sldId id="5616"/>
            <p14:sldId id="5618"/>
            <p14:sldId id="5620"/>
            <p14:sldId id="5621"/>
            <p14:sldId id="5623"/>
            <p14:sldId id="5625"/>
          </p14:sldIdLst>
        </p14:section>
        <p14:section name="قسمة للإبن تقال في سبت الفرح (يا يسوع المسيح ذا الإسم المخلص)" id="{F6C1CD0D-A2FB-4ED4-AB68-DC5D2D8AA3F1}">
          <p14:sldIdLst>
            <p14:sldId id="5626"/>
            <p14:sldId id="5628"/>
            <p14:sldId id="5630"/>
            <p14:sldId id="5631"/>
            <p14:sldId id="5633"/>
            <p14:sldId id="5635"/>
            <p14:sldId id="5637"/>
            <p14:sldId id="5638"/>
          </p14:sldIdLst>
        </p14:section>
        <p14:section name="قسمة للآب في عيد القيامة والخمسين (أيها السيد الرب الإله ضابط الكل)" id="{3E1960C6-4E54-4563-B3A6-E8AAB1680607}">
          <p14:sldIdLst>
            <p14:sldId id="5648"/>
            <p14:sldId id="5650"/>
            <p14:sldId id="7465"/>
            <p14:sldId id="5652"/>
            <p14:sldId id="5654"/>
            <p14:sldId id="5656"/>
            <p14:sldId id="5658"/>
          </p14:sldIdLst>
        </p14:section>
        <p14:section name="قسمة للإبن تقال في القيامة (أيها المسيح إلهنا رئيس كهنة)" id="{4AD14E1E-7934-4DBD-9067-5222067CDCCC}">
          <p14:sldIdLst>
            <p14:sldId id="5639"/>
            <p14:sldId id="5641"/>
            <p14:sldId id="5643"/>
            <p14:sldId id="5646"/>
            <p14:sldId id="5647"/>
          </p14:sldIdLst>
        </p14:section>
        <p14:section name="قسمة للإبن تقال في صوم الرسل (أنت هو كلمة الآب)" id="{A6211BD9-8280-4580-B6B5-6DD0D352FB24}">
          <p14:sldIdLst>
            <p14:sldId id="5659"/>
            <p14:sldId id="5661"/>
            <p14:sldId id="5663"/>
            <p14:sldId id="5664"/>
            <p14:sldId id="5667"/>
            <p14:sldId id="5668"/>
            <p14:sldId id="5670"/>
          </p14:sldIdLst>
        </p14:section>
        <p14:section name="قسمة صوم الرسل وسنوي (ما أبعد أحكامك عن الفحص)" id="{F5E0EC3E-73EF-4E5E-8F7C-09BEC9CFCCDA}">
          <p14:sldIdLst>
            <p14:sldId id="5844"/>
            <p14:sldId id="5845"/>
            <p14:sldId id="5846"/>
            <p14:sldId id="5847"/>
            <p14:sldId id="5849"/>
            <p14:sldId id="5850"/>
            <p14:sldId id="5851"/>
            <p14:sldId id="5878"/>
          </p14:sldIdLst>
        </p14:section>
        <p14:section name="قسمة لعيد الرسل (يا الله الآب السماوي)" id="{40A6164E-FE8E-46BF-8E33-41EB49A3EBD7}">
          <p14:sldIdLst>
            <p14:sldId id="6251"/>
            <p14:sldId id="6252"/>
            <p14:sldId id="6253"/>
            <p14:sldId id="6255"/>
            <p14:sldId id="6256"/>
            <p14:sldId id="6257"/>
            <p14:sldId id="6258"/>
            <p14:sldId id="6259"/>
            <p14:sldId id="6260"/>
            <p14:sldId id="6261"/>
            <p14:sldId id="6262"/>
            <p14:sldId id="6327"/>
          </p14:sldIdLst>
        </p14:section>
        <p14:section name="قسمة أعياد الملائكة والسيدة العذراء وسنوى (هوذا كائن معنا على هذه)" id="{71232865-63AA-40C5-8F02-BABBFE7297D3}">
          <p14:sldIdLst>
            <p14:sldId id="5552"/>
            <p14:sldId id="5553"/>
            <p14:sldId id="5555"/>
            <p14:sldId id="5557"/>
            <p14:sldId id="5560"/>
            <p14:sldId id="5561"/>
            <p14:sldId id="5564"/>
            <p14:sldId id="5566"/>
            <p14:sldId id="5567"/>
          </p14:sldIdLst>
        </p14:section>
        <p14:section name="صوم و أعياد القديسة العذراء مريم (يا الله الساكن في الأعالي)" id="{C78EDE33-ED5C-411D-A2E6-2B55E70B9F6B}">
          <p14:sldIdLst>
            <p14:sldId id="6328"/>
            <p14:sldId id="6329"/>
            <p14:sldId id="6330"/>
            <p14:sldId id="6331"/>
            <p14:sldId id="6332"/>
            <p14:sldId id="6333"/>
            <p14:sldId id="6334"/>
            <p14:sldId id="6335"/>
            <p14:sldId id="6336"/>
            <p14:sldId id="6337"/>
            <p14:sldId id="6338"/>
            <p14:sldId id="6339"/>
            <p14:sldId id="6340"/>
            <p14:sldId id="6402"/>
          </p14:sldIdLst>
        </p14:section>
        <p14:section name="قسمة للإبن تقال في الأعياد السيدية وسنوى (نسبح ونمجد إله الآلهة)" id="{2A09ADD1-849A-4776-9FF5-9E0F56C9BAED}">
          <p14:sldIdLst>
            <p14:sldId id="5671"/>
            <p14:sldId id="5674"/>
            <p14:sldId id="5678"/>
            <p14:sldId id="5680"/>
            <p14:sldId id="5683"/>
            <p14:sldId id="5685"/>
            <p14:sldId id="5687"/>
            <p14:sldId id="5688"/>
          </p14:sldIdLst>
        </p14:section>
        <p14:section name="ابانا الذي في السموات" id="{F8657D52-0E61-475D-90AC-DB10509A5D22}">
          <p14:sldIdLst>
            <p14:sldId id="7485"/>
            <p14:sldId id="7486"/>
            <p14:sldId id="7487"/>
            <p14:sldId id="7488"/>
            <p14:sldId id="7489"/>
            <p14:sldId id="7490"/>
          </p14:sldIdLst>
        </p14:section>
        <p14:section name="واحد هو الاب القدوس" id="{80F60976-3BEB-4133-A7EB-026E12D4799C}">
          <p14:sldIdLst>
            <p14:sldId id="1495"/>
            <p14:sldId id="942"/>
            <p14:sldId id="943"/>
            <p14:sldId id="944"/>
            <p14:sldId id="945"/>
            <p14:sldId id="946"/>
            <p14:sldId id="947"/>
            <p14:sldId id="948"/>
            <p14:sldId id="949"/>
            <p14:sldId id="951"/>
            <p14:sldId id="953"/>
            <p14:sldId id="954"/>
            <p14:sldId id="955"/>
            <p14:sldId id="956"/>
            <p14:sldId id="957"/>
            <p14:sldId id="958"/>
            <p14:sldId id="959"/>
            <p14:sldId id="960"/>
            <p14:sldId id="961"/>
            <p14:sldId id="962"/>
            <p14:sldId id="963"/>
            <p14:sldId id="1496"/>
            <p14:sldId id="964"/>
            <p14:sldId id="965"/>
            <p14:sldId id="966"/>
          </p14:sldIdLst>
        </p14:section>
        <p14:section name="الاعتراف" id="{EE8004CA-FF9E-4471-963C-7F0946AE78FC}">
          <p14:sldIdLst>
            <p14:sldId id="967"/>
            <p14:sldId id="968"/>
            <p14:sldId id="969"/>
            <p14:sldId id="970"/>
            <p14:sldId id="971"/>
            <p14:sldId id="972"/>
            <p14:sldId id="973"/>
            <p14:sldId id="974"/>
            <p14:sldId id="975"/>
            <p14:sldId id="976"/>
            <p14:sldId id="977"/>
            <p14:sldId id="978"/>
            <p14:sldId id="979"/>
            <p14:sldId id="980"/>
            <p14:sldId id="981"/>
            <p14:sldId id="982"/>
            <p14:sldId id="983"/>
            <p14:sldId id="984"/>
            <p14:sldId id="985"/>
            <p14:sldId id="1498"/>
            <p14:sldId id="986"/>
            <p14:sldId id="1497"/>
            <p14:sldId id="1499"/>
            <p14:sldId id="1500"/>
            <p14:sldId id="987"/>
            <p14:sldId id="988"/>
            <p14:sldId id="989"/>
            <p14:sldId id="990"/>
            <p14:sldId id="991"/>
            <p14:sldId id="992"/>
            <p14:sldId id="993"/>
          </p14:sldIdLst>
        </p14:section>
        <p14:section name="مرد توزيع النيروز" id="{76AC6D29-E354-4FF7-AA9F-EA0B71399749}">
          <p14:sldIdLst>
            <p14:sldId id="256"/>
          </p14:sldIdLst>
        </p14:section>
        <p14:section name="مرد توزيع الصليب" id="{E4E79CE2-AD28-44FB-B8B3-6B59A5D64B62}">
          <p14:sldIdLst>
            <p14:sldId id="257"/>
          </p14:sldIdLst>
        </p14:section>
        <p14:section name="مرد توزيع الغطاس" id="{96A65364-75BE-44B2-A2D8-29785DBD26C4}">
          <p14:sldIdLst>
            <p14:sldId id="7154"/>
          </p14:sldIdLst>
        </p14:section>
        <p14:section name="مرد توزيع الختان" id="{3ED0ED6F-B67A-410E-958B-1437069EE8B5}">
          <p14:sldIdLst>
            <p14:sldId id="7186"/>
          </p14:sldIdLst>
        </p14:section>
        <p14:section name="مرد توزيع عرس قانا الجليل" id="{DACB52D6-560B-4038-BDA3-7A7315DEA6D0}">
          <p14:sldIdLst>
            <p14:sldId id="7217"/>
          </p14:sldIdLst>
        </p14:section>
        <p14:section name="مرد توزيع دخول المسيح الهيكل" id="{49900A3A-E6E6-4152-84C8-B741F3C50853}">
          <p14:sldIdLst>
            <p14:sldId id="7237"/>
          </p14:sldIdLst>
        </p14:section>
        <p14:section name="مرد توزيع الصوم الكبير" id="{F9ED982E-F6FB-4E2B-8955-C5E80C70C2D6}">
          <p14:sldIdLst>
            <p14:sldId id="7531"/>
          </p14:sldIdLst>
        </p14:section>
        <p14:section name="مرد توزيع البشارة" id="{2F035E60-4CC5-4808-A906-367BDB0FC9B0}">
          <p14:sldIdLst>
            <p14:sldId id="7101"/>
          </p14:sldIdLst>
        </p14:section>
        <p14:section name="مرد توزيع الميلاد" id="{D10973F3-B5C6-431E-8EDA-60ABA7A98C9E}">
          <p14:sldIdLst>
            <p14:sldId id="7100"/>
          </p14:sldIdLst>
        </p14:section>
        <p14:section name="مرد توزيع القيامة" id="{AB0FAC0A-1DAB-4ABD-BAA1-7557AA4860AA}">
          <p14:sldIdLst>
            <p14:sldId id="7102"/>
          </p14:sldIdLst>
        </p14:section>
        <p14:section name="مزمور التوزيع" id="{C29E5A83-A98B-4077-8194-99A6D803EF53}">
          <p14:sldIdLst>
            <p14:sldId id="994"/>
            <p14:sldId id="995"/>
            <p14:sldId id="996"/>
            <p14:sldId id="997"/>
            <p14:sldId id="998"/>
            <p14:sldId id="999"/>
            <p14:sldId id="1000"/>
            <p14:sldId id="1001"/>
            <p14:sldId id="1002"/>
            <p14:sldId id="1003"/>
            <p14:sldId id="1004"/>
            <p14:sldId id="1005"/>
            <p14:sldId id="1006"/>
            <p14:sldId id="1007"/>
            <p14:sldId id="1008"/>
            <p14:sldId id="1009"/>
            <p14:sldId id="1010"/>
          </p14:sldIdLst>
        </p14:section>
        <p14:section name="اسومين" id="{3F22DD0B-D926-42B9-BABE-6C6486C9BD62}">
          <p14:sldIdLst>
            <p14:sldId id="6512"/>
            <p14:sldId id="6513"/>
            <p14:sldId id="6514"/>
            <p14:sldId id="6591"/>
            <p14:sldId id="6516"/>
            <p14:sldId id="6517"/>
            <p14:sldId id="7167"/>
            <p14:sldId id="6519"/>
            <p14:sldId id="7170"/>
            <p14:sldId id="6521"/>
            <p14:sldId id="6522"/>
            <p14:sldId id="7168"/>
            <p14:sldId id="6524"/>
            <p14:sldId id="7171"/>
            <p14:sldId id="6526"/>
            <p14:sldId id="6527"/>
            <p14:sldId id="7169"/>
            <p14:sldId id="6529"/>
            <p14:sldId id="7172"/>
            <p14:sldId id="6531"/>
            <p14:sldId id="6532"/>
            <p14:sldId id="6598"/>
            <p14:sldId id="6534"/>
            <p14:sldId id="6599"/>
            <p14:sldId id="6535"/>
          </p14:sldIdLst>
        </p14:section>
        <p14:section name="فهرس الحان التوزيع" id="{688FAD52-7F6A-4FA9-8CF7-EBB80B3B6069}">
          <p14:sldIdLst>
            <p14:sldId id="6604"/>
          </p14:sldIdLst>
        </p14:section>
        <p14:section name="اك اسماروؤت" id="{507EFD97-98F8-4376-848B-20D72E16D2C1}">
          <p14:sldIdLst>
            <p14:sldId id="1011"/>
            <p14:sldId id="1012"/>
          </p14:sldIdLst>
        </p14:section>
        <p14:section name="بي اويك" id="{B9A30F5E-0C89-471B-A99A-23DBE7F58504}">
          <p14:sldIdLst>
            <p14:sldId id="1013"/>
            <p14:sldId id="1014"/>
            <p14:sldId id="1015"/>
            <p14:sldId id="1016"/>
            <p14:sldId id="1017"/>
            <p14:sldId id="1018"/>
            <p14:sldId id="1019"/>
            <p14:sldId id="1020"/>
            <p14:sldId id="1021"/>
            <p14:sldId id="7124"/>
            <p14:sldId id="7125"/>
          </p14:sldIdLst>
        </p14:section>
        <p14:section name="جي اف اسماروؤت" id="{82450F2E-38A9-42FB-ACFD-B874384545D2}">
          <p14:sldIdLst>
            <p14:sldId id="1024"/>
            <p14:sldId id="1025"/>
          </p14:sldIdLst>
        </p14:section>
        <p14:section name="بي ماي رومي" id="{315091E2-E367-43B7-A35E-4175DF947038}">
          <p14:sldIdLst>
            <p14:sldId id="7449"/>
            <p14:sldId id="7448"/>
            <p14:sldId id="7450"/>
            <p14:sldId id="7451"/>
            <p14:sldId id="7452"/>
            <p14:sldId id="7453"/>
            <p14:sldId id="7454"/>
            <p14:sldId id="7456"/>
            <p14:sldId id="7455"/>
            <p14:sldId id="7457"/>
            <p14:sldId id="7458"/>
            <p14:sldId id="7459"/>
            <p14:sldId id="7460"/>
            <p14:sldId id="7461"/>
            <p14:sldId id="7532"/>
          </p14:sldIdLst>
        </p14:section>
        <p14:section name="ابانا الذي في السموات" id="{E9D130FE-E3C4-4DDD-906B-AB1F7EC48106}">
          <p14:sldIdLst>
            <p14:sldId id="5052"/>
            <p14:sldId id="5053"/>
            <p14:sldId id="5054"/>
            <p14:sldId id="5055"/>
            <p14:sldId id="5056"/>
            <p14:sldId id="5057"/>
            <p14:sldId id="5058"/>
            <p14:sldId id="5059"/>
            <p14:sldId id="5060"/>
            <p14:sldId id="5061"/>
            <p14:sldId id="5062"/>
            <p14:sldId id="5063"/>
            <p14:sldId id="5064"/>
            <p14:sldId id="5065"/>
            <p14:sldId id="5066"/>
            <p14:sldId id="5067"/>
            <p14:sldId id="5068"/>
            <p14:sldId id="5069"/>
            <p14:sldId id="5070"/>
            <p14:sldId id="5071"/>
            <p14:sldId id="5072"/>
            <p14:sldId id="5073"/>
            <p14:sldId id="5074"/>
            <p14:sldId id="5075"/>
            <p14:sldId id="5076"/>
            <p14:sldId id="5077"/>
          </p14:sldIdLst>
        </p14:section>
        <p14:section name="اسموعوا يا شعب المسيح" id="{3C4E2465-7AA0-4798-B0C2-FD8025F28A32}">
          <p14:sldIdLst>
            <p14:sldId id="5078"/>
            <p14:sldId id="5079"/>
            <p14:sldId id="5080"/>
            <p14:sldId id="5081"/>
            <p14:sldId id="5082"/>
            <p14:sldId id="5083"/>
            <p14:sldId id="5084"/>
            <p14:sldId id="5085"/>
            <p14:sldId id="5086"/>
            <p14:sldId id="5087"/>
            <p14:sldId id="5088"/>
            <p14:sldId id="5089"/>
            <p14:sldId id="5090"/>
            <p14:sldId id="5091"/>
            <p14:sldId id="5092"/>
            <p14:sldId id="5093"/>
            <p14:sldId id="5094"/>
            <p14:sldId id="5095"/>
            <p14:sldId id="5096"/>
            <p14:sldId id="5097"/>
            <p14:sldId id="5098"/>
            <p14:sldId id="5099"/>
            <p14:sldId id="5100"/>
            <p14:sldId id="5101"/>
            <p14:sldId id="5102"/>
            <p14:sldId id="5103"/>
            <p14:sldId id="5104"/>
          </p14:sldIdLst>
        </p14:section>
        <p14:section name="فلنجتمع نحن الشعب" id="{9954FA42-58D0-4D8F-8676-897F8A929B66}">
          <p14:sldIdLst>
            <p14:sldId id="5051"/>
          </p14:sldIdLst>
        </p14:section>
        <p14:section name="مدائح سنوي" id="{07298C47-E831-4285-ACB7-25BB3772C6A2}">
          <p14:sldIdLst>
            <p14:sldId id="7173"/>
          </p14:sldIdLst>
        </p14:section>
        <p14:section name="مدائح كيهك" id="{DCEAD1F4-0405-4EE6-9905-219FC8E85798}">
          <p14:sldIdLst>
            <p14:sldId id="7093"/>
          </p14:sldIdLst>
        </p14:section>
        <p14:section name="مدائح الميلاد" id="{42181297-997B-4C4C-B43B-4E9D8A23858D}">
          <p14:sldIdLst>
            <p14:sldId id="7145"/>
          </p14:sldIdLst>
        </p14:section>
        <p14:section name="مدائح صوم نينوى" id="{43C9AE43-EC80-4A72-97F0-F38A712DDA09}">
          <p14:sldIdLst>
            <p14:sldId id="7431"/>
          </p14:sldIdLst>
        </p14:section>
        <p14:section name="مدائح الصوم الكبير" id="{6C210ECD-CC91-4984-B251-46939B2A0039}">
          <p14:sldIdLst>
            <p14:sldId id="7526"/>
          </p14:sldIdLst>
        </p14:section>
        <p14:section name="مدائح ال29 من الشهر" id="{3BE1A381-B11E-4562-921A-ECB2221D0A43}">
          <p14:sldIdLst>
            <p14:sldId id="7119"/>
          </p14:sldIdLst>
        </p14:section>
        <p14:section name="ابؤرو للتوزيع" id="{7007E16E-5DD0-4268-A326-25AF88EA4DE9}">
          <p14:sldIdLst>
            <p14:sldId id="6635"/>
            <p14:sldId id="6636"/>
            <p14:sldId id="6637"/>
            <p14:sldId id="6638"/>
            <p14:sldId id="6639"/>
            <p14:sldId id="6640"/>
            <p14:sldId id="6641"/>
            <p14:sldId id="6642"/>
            <p14:sldId id="6643"/>
            <p14:sldId id="6644"/>
            <p14:sldId id="7088"/>
          </p14:sldIdLst>
        </p14:section>
        <p14:section name="الختام" id="{90F50AB7-3911-445D-9C45-41866ECCCED0}">
          <p14:sldIdLst>
            <p14:sldId id="7050"/>
          </p14:sldIdLst>
        </p14:section>
        <p14:section name="الختام السنوي" id="{0D2A50D9-F484-4E60-922B-66FF81444E2C}">
          <p14:sldIdLst>
            <p14:sldId id="7372"/>
            <p14:sldId id="7051"/>
            <p14:sldId id="7052"/>
          </p14:sldIdLst>
        </p14:section>
        <p14:section name="الختام في الصوم المقدس" id="{4A3AE26D-6D71-4143-8C05-7618E08EF248}">
          <p14:sldIdLst>
            <p14:sldId id="7365"/>
            <p14:sldId id="7366"/>
            <p14:sldId id="7368"/>
            <p14:sldId id="7367"/>
            <p14:sldId id="7369"/>
            <p14:sldId id="7370"/>
          </p14:sldIdLst>
        </p14:section>
        <p14:section name="تكملة على حسب المناسبة" id="{A18EDC94-F257-4FAC-99C7-0A8EA70F0FAF}">
          <p14:sldIdLst>
            <p14:sldId id="7053"/>
            <p14:sldId id="7054"/>
            <p14:sldId id="7055"/>
            <p14:sldId id="7056"/>
            <p14:sldId id="7057"/>
            <p14:sldId id="7058"/>
            <p14:sldId id="7059"/>
            <p14:sldId id="7060"/>
            <p14:sldId id="7061"/>
            <p14:sldId id="7062"/>
            <p14:sldId id="7481"/>
            <p14:sldId id="7482"/>
            <p14:sldId id="7063"/>
            <p14:sldId id="7064"/>
            <p14:sldId id="7065"/>
            <p14:sldId id="7066"/>
            <p14:sldId id="7067"/>
            <p14:sldId id="7068"/>
            <p14:sldId id="7069"/>
            <p14:sldId id="7070"/>
            <p14:sldId id="7127"/>
            <p14:sldId id="7128"/>
            <p14:sldId id="7129"/>
            <p14:sldId id="7071"/>
          </p14:sldIdLst>
        </p14:section>
        <p14:section name="في حضور الاسقف" id="{A9183893-7B7E-459F-8547-F7A8F7D2D521}">
          <p14:sldIdLst>
            <p14:sldId id="7072"/>
            <p14:sldId id="7073"/>
            <p14:sldId id="7074"/>
            <p14:sldId id="7075"/>
            <p14:sldId id="7076"/>
            <p14:sldId id="7077"/>
            <p14:sldId id="7078"/>
            <p14:sldId id="7079"/>
            <p14:sldId id="7080"/>
          </p14:sldIdLst>
        </p14:section>
        <p14:section name="الختام 2" id="{A3DED752-5159-4F64-86F6-7B95F37A8327}">
          <p14:sldIdLst>
            <p14:sldId id="7081"/>
            <p14:sldId id="7082"/>
            <p14:sldId id="7083"/>
            <p14:sldId id="7084"/>
            <p14:sldId id="7085"/>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Wassfy" initials="JW" lastIdx="1" clrIdx="0">
    <p:extLst>
      <p:ext uri="{19B8F6BF-5375-455C-9EA6-DF929625EA0E}">
        <p15:presenceInfo xmlns:p15="http://schemas.microsoft.com/office/powerpoint/2012/main" userId="e1401f8728ae8ae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CC5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12" autoAdjust="0"/>
    <p:restoredTop sz="94660"/>
  </p:normalViewPr>
  <p:slideViewPr>
    <p:cSldViewPr snapToGrid="0" showGuides="1">
      <p:cViewPr varScale="1">
        <p:scale>
          <a:sx n="71" d="100"/>
          <a:sy n="71" d="100"/>
        </p:scale>
        <p:origin x="1116" y="78"/>
      </p:cViewPr>
      <p:guideLst>
        <p:guide orient="horz" pos="2160"/>
        <p:guide pos="2880"/>
      </p:guideLst>
    </p:cSldViewPr>
  </p:slideViewPr>
  <p:notesTextViewPr>
    <p:cViewPr>
      <p:scale>
        <a:sx n="1" d="1"/>
        <a:sy n="1" d="1"/>
      </p:scale>
      <p:origin x="0" y="0"/>
    </p:cViewPr>
  </p:notesTextViewPr>
  <p:notesViewPr>
    <p:cSldViewPr snapToGrid="0" showGuides="1">
      <p:cViewPr varScale="1">
        <p:scale>
          <a:sx n="54" d="100"/>
          <a:sy n="54" d="100"/>
        </p:scale>
        <p:origin x="2820" y="90"/>
      </p:cViewPr>
      <p:guideLst/>
    </p:cSldViewPr>
  </p:notesViewPr>
  <p:gridSpacing cx="72008" cy="72008"/>
</p:viewPr>
</file>

<file path=ppt/_rels/presentation.xml.rels><?xml version="1.0" encoding="UTF-8" standalone="yes"?>
<Relationships xmlns="http://schemas.openxmlformats.org/package/2006/relationships"><Relationship Id="rId1522" Type="http://schemas.openxmlformats.org/officeDocument/2006/relationships/slide" Target="slides/slide1518.xml"/><Relationship Id="rId21" Type="http://schemas.openxmlformats.org/officeDocument/2006/relationships/slide" Target="slides/slide17.xml"/><Relationship Id="rId170" Type="http://schemas.openxmlformats.org/officeDocument/2006/relationships/slide" Target="slides/slide166.xml"/><Relationship Id="rId268" Type="http://schemas.openxmlformats.org/officeDocument/2006/relationships/slide" Target="slides/slide264.xml"/><Relationship Id="rId475" Type="http://schemas.openxmlformats.org/officeDocument/2006/relationships/slide" Target="slides/slide471.xml"/><Relationship Id="rId682" Type="http://schemas.openxmlformats.org/officeDocument/2006/relationships/slide" Target="slides/slide678.xml"/><Relationship Id="rId128" Type="http://schemas.openxmlformats.org/officeDocument/2006/relationships/slide" Target="slides/slide124.xml"/><Relationship Id="rId335" Type="http://schemas.openxmlformats.org/officeDocument/2006/relationships/slide" Target="slides/slide331.xml"/><Relationship Id="rId542" Type="http://schemas.openxmlformats.org/officeDocument/2006/relationships/slide" Target="slides/slide538.xml"/><Relationship Id="rId987" Type="http://schemas.openxmlformats.org/officeDocument/2006/relationships/slide" Target="slides/slide983.xml"/><Relationship Id="rId1172" Type="http://schemas.openxmlformats.org/officeDocument/2006/relationships/slide" Target="slides/slide1168.xml"/><Relationship Id="rId402" Type="http://schemas.openxmlformats.org/officeDocument/2006/relationships/slide" Target="slides/slide398.xml"/><Relationship Id="rId847" Type="http://schemas.openxmlformats.org/officeDocument/2006/relationships/slide" Target="slides/slide843.xml"/><Relationship Id="rId1032" Type="http://schemas.openxmlformats.org/officeDocument/2006/relationships/slide" Target="slides/slide1028.xml"/><Relationship Id="rId1477" Type="http://schemas.openxmlformats.org/officeDocument/2006/relationships/slide" Target="slides/slide1473.xml"/><Relationship Id="rId707" Type="http://schemas.openxmlformats.org/officeDocument/2006/relationships/slide" Target="slides/slide703.xml"/><Relationship Id="rId914" Type="http://schemas.openxmlformats.org/officeDocument/2006/relationships/slide" Target="slides/slide910.xml"/><Relationship Id="rId1337" Type="http://schemas.openxmlformats.org/officeDocument/2006/relationships/slide" Target="slides/slide1333.xml"/><Relationship Id="rId1544" Type="http://schemas.openxmlformats.org/officeDocument/2006/relationships/slide" Target="slides/slide1540.xml"/><Relationship Id="rId43" Type="http://schemas.openxmlformats.org/officeDocument/2006/relationships/slide" Target="slides/slide39.xml"/><Relationship Id="rId1404" Type="http://schemas.openxmlformats.org/officeDocument/2006/relationships/slide" Target="slides/slide1400.xml"/><Relationship Id="rId1611" Type="http://schemas.openxmlformats.org/officeDocument/2006/relationships/slide" Target="slides/slide1607.xml"/><Relationship Id="rId192" Type="http://schemas.openxmlformats.org/officeDocument/2006/relationships/slide" Target="slides/slide188.xml"/><Relationship Id="rId497" Type="http://schemas.openxmlformats.org/officeDocument/2006/relationships/slide" Target="slides/slide493.xml"/><Relationship Id="rId357" Type="http://schemas.openxmlformats.org/officeDocument/2006/relationships/slide" Target="slides/slide353.xml"/><Relationship Id="rId1194" Type="http://schemas.openxmlformats.org/officeDocument/2006/relationships/slide" Target="slides/slide1190.xml"/><Relationship Id="rId217" Type="http://schemas.openxmlformats.org/officeDocument/2006/relationships/slide" Target="slides/slide213.xml"/><Relationship Id="rId564" Type="http://schemas.openxmlformats.org/officeDocument/2006/relationships/slide" Target="slides/slide560.xml"/><Relationship Id="rId771" Type="http://schemas.openxmlformats.org/officeDocument/2006/relationships/slide" Target="slides/slide767.xml"/><Relationship Id="rId869" Type="http://schemas.openxmlformats.org/officeDocument/2006/relationships/slide" Target="slides/slide865.xml"/><Relationship Id="rId1499" Type="http://schemas.openxmlformats.org/officeDocument/2006/relationships/slide" Target="slides/slide1495.xml"/><Relationship Id="rId424" Type="http://schemas.openxmlformats.org/officeDocument/2006/relationships/slide" Target="slides/slide420.xml"/><Relationship Id="rId631" Type="http://schemas.openxmlformats.org/officeDocument/2006/relationships/slide" Target="slides/slide627.xml"/><Relationship Id="rId729" Type="http://schemas.openxmlformats.org/officeDocument/2006/relationships/slide" Target="slides/slide725.xml"/><Relationship Id="rId1054" Type="http://schemas.openxmlformats.org/officeDocument/2006/relationships/slide" Target="slides/slide1050.xml"/><Relationship Id="rId1261" Type="http://schemas.openxmlformats.org/officeDocument/2006/relationships/slide" Target="slides/slide1257.xml"/><Relationship Id="rId1359" Type="http://schemas.openxmlformats.org/officeDocument/2006/relationships/slide" Target="slides/slide1355.xml"/><Relationship Id="rId936" Type="http://schemas.openxmlformats.org/officeDocument/2006/relationships/slide" Target="slides/slide932.xml"/><Relationship Id="rId1121" Type="http://schemas.openxmlformats.org/officeDocument/2006/relationships/slide" Target="slides/slide1117.xml"/><Relationship Id="rId1219" Type="http://schemas.openxmlformats.org/officeDocument/2006/relationships/slide" Target="slides/slide1215.xml"/><Relationship Id="rId1566" Type="http://schemas.openxmlformats.org/officeDocument/2006/relationships/slide" Target="slides/slide1562.xml"/><Relationship Id="rId65" Type="http://schemas.openxmlformats.org/officeDocument/2006/relationships/slide" Target="slides/slide61.xml"/><Relationship Id="rId1426" Type="http://schemas.openxmlformats.org/officeDocument/2006/relationships/slide" Target="slides/slide1422.xml"/><Relationship Id="rId1633" Type="http://schemas.openxmlformats.org/officeDocument/2006/relationships/tableStyles" Target="tableStyles.xml"/><Relationship Id="rId281" Type="http://schemas.openxmlformats.org/officeDocument/2006/relationships/slide" Target="slides/slide277.xml"/><Relationship Id="rId141" Type="http://schemas.openxmlformats.org/officeDocument/2006/relationships/slide" Target="slides/slide137.xml"/><Relationship Id="rId379" Type="http://schemas.openxmlformats.org/officeDocument/2006/relationships/slide" Target="slides/slide375.xml"/><Relationship Id="rId586" Type="http://schemas.openxmlformats.org/officeDocument/2006/relationships/slide" Target="slides/slide582.xml"/><Relationship Id="rId793" Type="http://schemas.openxmlformats.org/officeDocument/2006/relationships/slide" Target="slides/slide789.xml"/><Relationship Id="rId7" Type="http://schemas.openxmlformats.org/officeDocument/2006/relationships/slide" Target="slides/slide3.xml"/><Relationship Id="rId239" Type="http://schemas.openxmlformats.org/officeDocument/2006/relationships/slide" Target="slides/slide235.xml"/><Relationship Id="rId446" Type="http://schemas.openxmlformats.org/officeDocument/2006/relationships/slide" Target="slides/slide442.xml"/><Relationship Id="rId653" Type="http://schemas.openxmlformats.org/officeDocument/2006/relationships/slide" Target="slides/slide649.xml"/><Relationship Id="rId1076" Type="http://schemas.openxmlformats.org/officeDocument/2006/relationships/slide" Target="slides/slide1072.xml"/><Relationship Id="rId1283" Type="http://schemas.openxmlformats.org/officeDocument/2006/relationships/slide" Target="slides/slide1279.xml"/><Relationship Id="rId1490" Type="http://schemas.openxmlformats.org/officeDocument/2006/relationships/slide" Target="slides/slide1486.xml"/><Relationship Id="rId306" Type="http://schemas.openxmlformats.org/officeDocument/2006/relationships/slide" Target="slides/slide302.xml"/><Relationship Id="rId860" Type="http://schemas.openxmlformats.org/officeDocument/2006/relationships/slide" Target="slides/slide856.xml"/><Relationship Id="rId958" Type="http://schemas.openxmlformats.org/officeDocument/2006/relationships/slide" Target="slides/slide954.xml"/><Relationship Id="rId1143" Type="http://schemas.openxmlformats.org/officeDocument/2006/relationships/slide" Target="slides/slide1139.xml"/><Relationship Id="rId1588" Type="http://schemas.openxmlformats.org/officeDocument/2006/relationships/slide" Target="slides/slide1584.xml"/><Relationship Id="rId87" Type="http://schemas.openxmlformats.org/officeDocument/2006/relationships/slide" Target="slides/slide83.xml"/><Relationship Id="rId513" Type="http://schemas.openxmlformats.org/officeDocument/2006/relationships/slide" Target="slides/slide509.xml"/><Relationship Id="rId720" Type="http://schemas.openxmlformats.org/officeDocument/2006/relationships/slide" Target="slides/slide716.xml"/><Relationship Id="rId818" Type="http://schemas.openxmlformats.org/officeDocument/2006/relationships/slide" Target="slides/slide814.xml"/><Relationship Id="rId1350" Type="http://schemas.openxmlformats.org/officeDocument/2006/relationships/slide" Target="slides/slide1346.xml"/><Relationship Id="rId1448" Type="http://schemas.openxmlformats.org/officeDocument/2006/relationships/slide" Target="slides/slide1444.xml"/><Relationship Id="rId1003" Type="http://schemas.openxmlformats.org/officeDocument/2006/relationships/slide" Target="slides/slide999.xml"/><Relationship Id="rId1210" Type="http://schemas.openxmlformats.org/officeDocument/2006/relationships/slide" Target="slides/slide1206.xml"/><Relationship Id="rId1308" Type="http://schemas.openxmlformats.org/officeDocument/2006/relationships/slide" Target="slides/slide1304.xml"/><Relationship Id="rId1515" Type="http://schemas.openxmlformats.org/officeDocument/2006/relationships/slide" Target="slides/slide1511.xml"/><Relationship Id="rId14" Type="http://schemas.openxmlformats.org/officeDocument/2006/relationships/slide" Target="slides/slide10.xml"/><Relationship Id="rId163" Type="http://schemas.openxmlformats.org/officeDocument/2006/relationships/slide" Target="slides/slide159.xml"/><Relationship Id="rId370" Type="http://schemas.openxmlformats.org/officeDocument/2006/relationships/slide" Target="slides/slide366.xml"/><Relationship Id="rId230" Type="http://schemas.openxmlformats.org/officeDocument/2006/relationships/slide" Target="slides/slide226.xml"/><Relationship Id="rId468" Type="http://schemas.openxmlformats.org/officeDocument/2006/relationships/slide" Target="slides/slide464.xml"/><Relationship Id="rId675" Type="http://schemas.openxmlformats.org/officeDocument/2006/relationships/slide" Target="slides/slide671.xml"/><Relationship Id="rId882" Type="http://schemas.openxmlformats.org/officeDocument/2006/relationships/slide" Target="slides/slide878.xml"/><Relationship Id="rId1098" Type="http://schemas.openxmlformats.org/officeDocument/2006/relationships/slide" Target="slides/slide1094.xml"/><Relationship Id="rId328" Type="http://schemas.openxmlformats.org/officeDocument/2006/relationships/slide" Target="slides/slide324.xml"/><Relationship Id="rId535" Type="http://schemas.openxmlformats.org/officeDocument/2006/relationships/slide" Target="slides/slide531.xml"/><Relationship Id="rId742" Type="http://schemas.openxmlformats.org/officeDocument/2006/relationships/slide" Target="slides/slide738.xml"/><Relationship Id="rId1165" Type="http://schemas.openxmlformats.org/officeDocument/2006/relationships/slide" Target="slides/slide1161.xml"/><Relationship Id="rId1372" Type="http://schemas.openxmlformats.org/officeDocument/2006/relationships/slide" Target="slides/slide1368.xml"/><Relationship Id="rId602" Type="http://schemas.openxmlformats.org/officeDocument/2006/relationships/slide" Target="slides/slide598.xml"/><Relationship Id="rId1025" Type="http://schemas.openxmlformats.org/officeDocument/2006/relationships/slide" Target="slides/slide1021.xml"/><Relationship Id="rId1232" Type="http://schemas.openxmlformats.org/officeDocument/2006/relationships/slide" Target="slides/slide1228.xml"/><Relationship Id="rId907" Type="http://schemas.openxmlformats.org/officeDocument/2006/relationships/slide" Target="slides/slide903.xml"/><Relationship Id="rId1537" Type="http://schemas.openxmlformats.org/officeDocument/2006/relationships/slide" Target="slides/slide1533.xml"/><Relationship Id="rId36" Type="http://schemas.openxmlformats.org/officeDocument/2006/relationships/slide" Target="slides/slide32.xml"/><Relationship Id="rId1604" Type="http://schemas.openxmlformats.org/officeDocument/2006/relationships/slide" Target="slides/slide1600.xml"/><Relationship Id="rId185" Type="http://schemas.openxmlformats.org/officeDocument/2006/relationships/slide" Target="slides/slide181.xml"/><Relationship Id="rId392" Type="http://schemas.openxmlformats.org/officeDocument/2006/relationships/slide" Target="slides/slide388.xml"/><Relationship Id="rId697" Type="http://schemas.openxmlformats.org/officeDocument/2006/relationships/slide" Target="slides/slide693.xml"/><Relationship Id="rId252" Type="http://schemas.openxmlformats.org/officeDocument/2006/relationships/slide" Target="slides/slide248.xml"/><Relationship Id="rId1187" Type="http://schemas.openxmlformats.org/officeDocument/2006/relationships/slide" Target="slides/slide1183.xml"/><Relationship Id="rId112" Type="http://schemas.openxmlformats.org/officeDocument/2006/relationships/slide" Target="slides/slide108.xml"/><Relationship Id="rId557" Type="http://schemas.openxmlformats.org/officeDocument/2006/relationships/slide" Target="slides/slide553.xml"/><Relationship Id="rId764" Type="http://schemas.openxmlformats.org/officeDocument/2006/relationships/slide" Target="slides/slide760.xml"/><Relationship Id="rId971" Type="http://schemas.openxmlformats.org/officeDocument/2006/relationships/slide" Target="slides/slide967.xml"/><Relationship Id="rId1394" Type="http://schemas.openxmlformats.org/officeDocument/2006/relationships/slide" Target="slides/slide1390.xml"/><Relationship Id="rId417" Type="http://schemas.openxmlformats.org/officeDocument/2006/relationships/slide" Target="slides/slide413.xml"/><Relationship Id="rId624" Type="http://schemas.openxmlformats.org/officeDocument/2006/relationships/slide" Target="slides/slide620.xml"/><Relationship Id="rId831" Type="http://schemas.openxmlformats.org/officeDocument/2006/relationships/slide" Target="slides/slide827.xml"/><Relationship Id="rId1047" Type="http://schemas.openxmlformats.org/officeDocument/2006/relationships/slide" Target="slides/slide1043.xml"/><Relationship Id="rId1254" Type="http://schemas.openxmlformats.org/officeDocument/2006/relationships/slide" Target="slides/slide1250.xml"/><Relationship Id="rId1461" Type="http://schemas.openxmlformats.org/officeDocument/2006/relationships/slide" Target="slides/slide1457.xml"/><Relationship Id="rId929" Type="http://schemas.openxmlformats.org/officeDocument/2006/relationships/slide" Target="slides/slide925.xml"/><Relationship Id="rId1114" Type="http://schemas.openxmlformats.org/officeDocument/2006/relationships/slide" Target="slides/slide1110.xml"/><Relationship Id="rId1321" Type="http://schemas.openxmlformats.org/officeDocument/2006/relationships/slide" Target="slides/slide1317.xml"/><Relationship Id="rId1559" Type="http://schemas.openxmlformats.org/officeDocument/2006/relationships/slide" Target="slides/slide1555.xml"/><Relationship Id="rId58" Type="http://schemas.openxmlformats.org/officeDocument/2006/relationships/slide" Target="slides/slide54.xml"/><Relationship Id="rId1419" Type="http://schemas.openxmlformats.org/officeDocument/2006/relationships/slide" Target="slides/slide1415.xml"/><Relationship Id="rId1626" Type="http://schemas.openxmlformats.org/officeDocument/2006/relationships/slide" Target="slides/slide1622.xml"/><Relationship Id="rId274" Type="http://schemas.openxmlformats.org/officeDocument/2006/relationships/slide" Target="slides/slide270.xml"/><Relationship Id="rId481" Type="http://schemas.openxmlformats.org/officeDocument/2006/relationships/slide" Target="slides/slide477.xml"/><Relationship Id="rId134" Type="http://schemas.openxmlformats.org/officeDocument/2006/relationships/slide" Target="slides/slide130.xml"/><Relationship Id="rId579" Type="http://schemas.openxmlformats.org/officeDocument/2006/relationships/slide" Target="slides/slide575.xml"/><Relationship Id="rId786" Type="http://schemas.openxmlformats.org/officeDocument/2006/relationships/slide" Target="slides/slide782.xml"/><Relationship Id="rId993" Type="http://schemas.openxmlformats.org/officeDocument/2006/relationships/slide" Target="slides/slide989.xml"/><Relationship Id="rId341" Type="http://schemas.openxmlformats.org/officeDocument/2006/relationships/slide" Target="slides/slide337.xml"/><Relationship Id="rId439" Type="http://schemas.openxmlformats.org/officeDocument/2006/relationships/slide" Target="slides/slide435.xml"/><Relationship Id="rId646" Type="http://schemas.openxmlformats.org/officeDocument/2006/relationships/slide" Target="slides/slide642.xml"/><Relationship Id="rId1069" Type="http://schemas.openxmlformats.org/officeDocument/2006/relationships/slide" Target="slides/slide1065.xml"/><Relationship Id="rId1276" Type="http://schemas.openxmlformats.org/officeDocument/2006/relationships/slide" Target="slides/slide1272.xml"/><Relationship Id="rId1483" Type="http://schemas.openxmlformats.org/officeDocument/2006/relationships/slide" Target="slides/slide1479.xml"/><Relationship Id="rId201" Type="http://schemas.openxmlformats.org/officeDocument/2006/relationships/slide" Target="slides/slide197.xml"/><Relationship Id="rId506" Type="http://schemas.openxmlformats.org/officeDocument/2006/relationships/slide" Target="slides/slide502.xml"/><Relationship Id="rId853" Type="http://schemas.openxmlformats.org/officeDocument/2006/relationships/slide" Target="slides/slide849.xml"/><Relationship Id="rId1136" Type="http://schemas.openxmlformats.org/officeDocument/2006/relationships/slide" Target="slides/slide1132.xml"/><Relationship Id="rId713" Type="http://schemas.openxmlformats.org/officeDocument/2006/relationships/slide" Target="slides/slide709.xml"/><Relationship Id="rId920" Type="http://schemas.openxmlformats.org/officeDocument/2006/relationships/slide" Target="slides/slide916.xml"/><Relationship Id="rId1343" Type="http://schemas.openxmlformats.org/officeDocument/2006/relationships/slide" Target="slides/slide1339.xml"/><Relationship Id="rId1550" Type="http://schemas.openxmlformats.org/officeDocument/2006/relationships/slide" Target="slides/slide1546.xml"/><Relationship Id="rId1203" Type="http://schemas.openxmlformats.org/officeDocument/2006/relationships/slide" Target="slides/slide1199.xml"/><Relationship Id="rId1410" Type="http://schemas.openxmlformats.org/officeDocument/2006/relationships/slide" Target="slides/slide1406.xml"/><Relationship Id="rId1508" Type="http://schemas.openxmlformats.org/officeDocument/2006/relationships/slide" Target="slides/slide1504.xml"/><Relationship Id="rId296" Type="http://schemas.openxmlformats.org/officeDocument/2006/relationships/slide" Target="slides/slide292.xml"/><Relationship Id="rId156" Type="http://schemas.openxmlformats.org/officeDocument/2006/relationships/slide" Target="slides/slide152.xml"/><Relationship Id="rId363" Type="http://schemas.openxmlformats.org/officeDocument/2006/relationships/slide" Target="slides/slide359.xml"/><Relationship Id="rId570" Type="http://schemas.openxmlformats.org/officeDocument/2006/relationships/slide" Target="slides/slide566.xml"/><Relationship Id="rId223" Type="http://schemas.openxmlformats.org/officeDocument/2006/relationships/slide" Target="slides/slide219.xml"/><Relationship Id="rId430" Type="http://schemas.openxmlformats.org/officeDocument/2006/relationships/slide" Target="slides/slide426.xml"/><Relationship Id="rId668" Type="http://schemas.openxmlformats.org/officeDocument/2006/relationships/slide" Target="slides/slide664.xml"/><Relationship Id="rId875" Type="http://schemas.openxmlformats.org/officeDocument/2006/relationships/slide" Target="slides/slide871.xml"/><Relationship Id="rId1060" Type="http://schemas.openxmlformats.org/officeDocument/2006/relationships/slide" Target="slides/slide1056.xml"/><Relationship Id="rId1298" Type="http://schemas.openxmlformats.org/officeDocument/2006/relationships/slide" Target="slides/slide1294.xml"/><Relationship Id="rId528" Type="http://schemas.openxmlformats.org/officeDocument/2006/relationships/slide" Target="slides/slide524.xml"/><Relationship Id="rId735" Type="http://schemas.openxmlformats.org/officeDocument/2006/relationships/slide" Target="slides/slide731.xml"/><Relationship Id="rId942" Type="http://schemas.openxmlformats.org/officeDocument/2006/relationships/slide" Target="slides/slide938.xml"/><Relationship Id="rId1158" Type="http://schemas.openxmlformats.org/officeDocument/2006/relationships/slide" Target="slides/slide1154.xml"/><Relationship Id="rId1365" Type="http://schemas.openxmlformats.org/officeDocument/2006/relationships/slide" Target="slides/slide1361.xml"/><Relationship Id="rId1572" Type="http://schemas.openxmlformats.org/officeDocument/2006/relationships/slide" Target="slides/slide1568.xml"/><Relationship Id="rId1018" Type="http://schemas.openxmlformats.org/officeDocument/2006/relationships/slide" Target="slides/slide1014.xml"/><Relationship Id="rId1225" Type="http://schemas.openxmlformats.org/officeDocument/2006/relationships/slide" Target="slides/slide1221.xml"/><Relationship Id="rId1432" Type="http://schemas.openxmlformats.org/officeDocument/2006/relationships/slide" Target="slides/slide1428.xml"/><Relationship Id="rId71" Type="http://schemas.openxmlformats.org/officeDocument/2006/relationships/slide" Target="slides/slide67.xml"/><Relationship Id="rId802" Type="http://schemas.openxmlformats.org/officeDocument/2006/relationships/slide" Target="slides/slide798.xml"/><Relationship Id="rId29" Type="http://schemas.openxmlformats.org/officeDocument/2006/relationships/slide" Target="slides/slide25.xml"/><Relationship Id="rId178" Type="http://schemas.openxmlformats.org/officeDocument/2006/relationships/slide" Target="slides/slide174.xml"/><Relationship Id="rId385" Type="http://schemas.openxmlformats.org/officeDocument/2006/relationships/slide" Target="slides/slide381.xml"/><Relationship Id="rId592" Type="http://schemas.openxmlformats.org/officeDocument/2006/relationships/slide" Target="slides/slide588.xml"/><Relationship Id="rId245" Type="http://schemas.openxmlformats.org/officeDocument/2006/relationships/slide" Target="slides/slide241.xml"/><Relationship Id="rId452" Type="http://schemas.openxmlformats.org/officeDocument/2006/relationships/slide" Target="slides/slide448.xml"/><Relationship Id="rId897" Type="http://schemas.openxmlformats.org/officeDocument/2006/relationships/slide" Target="slides/slide893.xml"/><Relationship Id="rId1082" Type="http://schemas.openxmlformats.org/officeDocument/2006/relationships/slide" Target="slides/slide1078.xml"/><Relationship Id="rId105" Type="http://schemas.openxmlformats.org/officeDocument/2006/relationships/slide" Target="slides/slide101.xml"/><Relationship Id="rId312" Type="http://schemas.openxmlformats.org/officeDocument/2006/relationships/slide" Target="slides/slide308.xml"/><Relationship Id="rId757" Type="http://schemas.openxmlformats.org/officeDocument/2006/relationships/slide" Target="slides/slide753.xml"/><Relationship Id="rId964" Type="http://schemas.openxmlformats.org/officeDocument/2006/relationships/slide" Target="slides/slide960.xml"/><Relationship Id="rId1387" Type="http://schemas.openxmlformats.org/officeDocument/2006/relationships/slide" Target="slides/slide1383.xml"/><Relationship Id="rId1594" Type="http://schemas.openxmlformats.org/officeDocument/2006/relationships/slide" Target="slides/slide1590.xml"/><Relationship Id="rId93" Type="http://schemas.openxmlformats.org/officeDocument/2006/relationships/slide" Target="slides/slide89.xml"/><Relationship Id="rId617" Type="http://schemas.openxmlformats.org/officeDocument/2006/relationships/slide" Target="slides/slide613.xml"/><Relationship Id="rId824" Type="http://schemas.openxmlformats.org/officeDocument/2006/relationships/slide" Target="slides/slide820.xml"/><Relationship Id="rId1247" Type="http://schemas.openxmlformats.org/officeDocument/2006/relationships/slide" Target="slides/slide1243.xml"/><Relationship Id="rId1454" Type="http://schemas.openxmlformats.org/officeDocument/2006/relationships/slide" Target="slides/slide1450.xml"/><Relationship Id="rId1107" Type="http://schemas.openxmlformats.org/officeDocument/2006/relationships/slide" Target="slides/slide1103.xml"/><Relationship Id="rId1314" Type="http://schemas.openxmlformats.org/officeDocument/2006/relationships/slide" Target="slides/slide1310.xml"/><Relationship Id="rId1521" Type="http://schemas.openxmlformats.org/officeDocument/2006/relationships/slide" Target="slides/slide1517.xml"/><Relationship Id="rId1619" Type="http://schemas.openxmlformats.org/officeDocument/2006/relationships/slide" Target="slides/slide1615.xml"/><Relationship Id="rId20" Type="http://schemas.openxmlformats.org/officeDocument/2006/relationships/slide" Target="slides/slide16.xml"/><Relationship Id="rId267" Type="http://schemas.openxmlformats.org/officeDocument/2006/relationships/slide" Target="slides/slide263.xml"/><Relationship Id="rId474" Type="http://schemas.openxmlformats.org/officeDocument/2006/relationships/slide" Target="slides/slide470.xml"/><Relationship Id="rId127" Type="http://schemas.openxmlformats.org/officeDocument/2006/relationships/slide" Target="slides/slide123.xml"/><Relationship Id="rId681" Type="http://schemas.openxmlformats.org/officeDocument/2006/relationships/slide" Target="slides/slide677.xml"/><Relationship Id="rId779" Type="http://schemas.openxmlformats.org/officeDocument/2006/relationships/slide" Target="slides/slide775.xml"/><Relationship Id="rId986" Type="http://schemas.openxmlformats.org/officeDocument/2006/relationships/slide" Target="slides/slide982.xml"/><Relationship Id="rId334" Type="http://schemas.openxmlformats.org/officeDocument/2006/relationships/slide" Target="slides/slide330.xml"/><Relationship Id="rId541" Type="http://schemas.openxmlformats.org/officeDocument/2006/relationships/slide" Target="slides/slide537.xml"/><Relationship Id="rId639" Type="http://schemas.openxmlformats.org/officeDocument/2006/relationships/slide" Target="slides/slide635.xml"/><Relationship Id="rId1171" Type="http://schemas.openxmlformats.org/officeDocument/2006/relationships/slide" Target="slides/slide1167.xml"/><Relationship Id="rId1269" Type="http://schemas.openxmlformats.org/officeDocument/2006/relationships/slide" Target="slides/slide1265.xml"/><Relationship Id="rId1476" Type="http://schemas.openxmlformats.org/officeDocument/2006/relationships/slide" Target="slides/slide1472.xml"/><Relationship Id="rId401" Type="http://schemas.openxmlformats.org/officeDocument/2006/relationships/slide" Target="slides/slide397.xml"/><Relationship Id="rId846" Type="http://schemas.openxmlformats.org/officeDocument/2006/relationships/slide" Target="slides/slide842.xml"/><Relationship Id="rId1031" Type="http://schemas.openxmlformats.org/officeDocument/2006/relationships/slide" Target="slides/slide1027.xml"/><Relationship Id="rId1129" Type="http://schemas.openxmlformats.org/officeDocument/2006/relationships/slide" Target="slides/slide1125.xml"/><Relationship Id="rId706" Type="http://schemas.openxmlformats.org/officeDocument/2006/relationships/slide" Target="slides/slide702.xml"/><Relationship Id="rId913" Type="http://schemas.openxmlformats.org/officeDocument/2006/relationships/slide" Target="slides/slide909.xml"/><Relationship Id="rId1336" Type="http://schemas.openxmlformats.org/officeDocument/2006/relationships/slide" Target="slides/slide1332.xml"/><Relationship Id="rId1543" Type="http://schemas.openxmlformats.org/officeDocument/2006/relationships/slide" Target="slides/slide1539.xml"/><Relationship Id="rId42" Type="http://schemas.openxmlformats.org/officeDocument/2006/relationships/slide" Target="slides/slide38.xml"/><Relationship Id="rId1403" Type="http://schemas.openxmlformats.org/officeDocument/2006/relationships/slide" Target="slides/slide1399.xml"/><Relationship Id="rId1610" Type="http://schemas.openxmlformats.org/officeDocument/2006/relationships/slide" Target="slides/slide1606.xml"/><Relationship Id="rId191" Type="http://schemas.openxmlformats.org/officeDocument/2006/relationships/slide" Target="slides/slide187.xml"/><Relationship Id="rId289" Type="http://schemas.openxmlformats.org/officeDocument/2006/relationships/slide" Target="slides/slide285.xml"/><Relationship Id="rId496" Type="http://schemas.openxmlformats.org/officeDocument/2006/relationships/slide" Target="slides/slide492.xml"/><Relationship Id="rId149" Type="http://schemas.openxmlformats.org/officeDocument/2006/relationships/slide" Target="slides/slide145.xml"/><Relationship Id="rId356" Type="http://schemas.openxmlformats.org/officeDocument/2006/relationships/slide" Target="slides/slide352.xml"/><Relationship Id="rId563" Type="http://schemas.openxmlformats.org/officeDocument/2006/relationships/slide" Target="slides/slide559.xml"/><Relationship Id="rId770" Type="http://schemas.openxmlformats.org/officeDocument/2006/relationships/slide" Target="slides/slide766.xml"/><Relationship Id="rId1193" Type="http://schemas.openxmlformats.org/officeDocument/2006/relationships/slide" Target="slides/slide1189.xml"/><Relationship Id="rId216" Type="http://schemas.openxmlformats.org/officeDocument/2006/relationships/slide" Target="slides/slide212.xml"/><Relationship Id="rId423" Type="http://schemas.openxmlformats.org/officeDocument/2006/relationships/slide" Target="slides/slide419.xml"/><Relationship Id="rId868" Type="http://schemas.openxmlformats.org/officeDocument/2006/relationships/slide" Target="slides/slide864.xml"/><Relationship Id="rId1053" Type="http://schemas.openxmlformats.org/officeDocument/2006/relationships/slide" Target="slides/slide1049.xml"/><Relationship Id="rId1260" Type="http://schemas.openxmlformats.org/officeDocument/2006/relationships/slide" Target="slides/slide1256.xml"/><Relationship Id="rId1498" Type="http://schemas.openxmlformats.org/officeDocument/2006/relationships/slide" Target="slides/slide1494.xml"/><Relationship Id="rId630" Type="http://schemas.openxmlformats.org/officeDocument/2006/relationships/slide" Target="slides/slide626.xml"/><Relationship Id="rId728" Type="http://schemas.openxmlformats.org/officeDocument/2006/relationships/slide" Target="slides/slide724.xml"/><Relationship Id="rId935" Type="http://schemas.openxmlformats.org/officeDocument/2006/relationships/slide" Target="slides/slide931.xml"/><Relationship Id="rId1358" Type="http://schemas.openxmlformats.org/officeDocument/2006/relationships/slide" Target="slides/slide1354.xml"/><Relationship Id="rId1565" Type="http://schemas.openxmlformats.org/officeDocument/2006/relationships/slide" Target="slides/slide1561.xml"/><Relationship Id="rId64" Type="http://schemas.openxmlformats.org/officeDocument/2006/relationships/slide" Target="slides/slide60.xml"/><Relationship Id="rId1120" Type="http://schemas.openxmlformats.org/officeDocument/2006/relationships/slide" Target="slides/slide1116.xml"/><Relationship Id="rId1218" Type="http://schemas.openxmlformats.org/officeDocument/2006/relationships/slide" Target="slides/slide1214.xml"/><Relationship Id="rId1425" Type="http://schemas.openxmlformats.org/officeDocument/2006/relationships/slide" Target="slides/slide1421.xml"/><Relationship Id="rId1632" Type="http://schemas.openxmlformats.org/officeDocument/2006/relationships/theme" Target="theme/theme1.xml"/><Relationship Id="rId280" Type="http://schemas.openxmlformats.org/officeDocument/2006/relationships/slide" Target="slides/slide276.xml"/><Relationship Id="rId140" Type="http://schemas.openxmlformats.org/officeDocument/2006/relationships/slide" Target="slides/slide136.xml"/><Relationship Id="rId378" Type="http://schemas.openxmlformats.org/officeDocument/2006/relationships/slide" Target="slides/slide374.xml"/><Relationship Id="rId585" Type="http://schemas.openxmlformats.org/officeDocument/2006/relationships/slide" Target="slides/slide581.xml"/><Relationship Id="rId792" Type="http://schemas.openxmlformats.org/officeDocument/2006/relationships/slide" Target="slides/slide788.xml"/><Relationship Id="rId6" Type="http://schemas.openxmlformats.org/officeDocument/2006/relationships/slide" Target="slides/slide2.xml"/><Relationship Id="rId238" Type="http://schemas.openxmlformats.org/officeDocument/2006/relationships/slide" Target="slides/slide234.xml"/><Relationship Id="rId445" Type="http://schemas.openxmlformats.org/officeDocument/2006/relationships/slide" Target="slides/slide441.xml"/><Relationship Id="rId652" Type="http://schemas.openxmlformats.org/officeDocument/2006/relationships/slide" Target="slides/slide648.xml"/><Relationship Id="rId1075" Type="http://schemas.openxmlformats.org/officeDocument/2006/relationships/slide" Target="slides/slide1071.xml"/><Relationship Id="rId1282" Type="http://schemas.openxmlformats.org/officeDocument/2006/relationships/slide" Target="slides/slide1278.xml"/><Relationship Id="rId305" Type="http://schemas.openxmlformats.org/officeDocument/2006/relationships/slide" Target="slides/slide301.xml"/><Relationship Id="rId512" Type="http://schemas.openxmlformats.org/officeDocument/2006/relationships/slide" Target="slides/slide508.xml"/><Relationship Id="rId957" Type="http://schemas.openxmlformats.org/officeDocument/2006/relationships/slide" Target="slides/slide953.xml"/><Relationship Id="rId1142" Type="http://schemas.openxmlformats.org/officeDocument/2006/relationships/slide" Target="slides/slide1138.xml"/><Relationship Id="rId1587" Type="http://schemas.openxmlformats.org/officeDocument/2006/relationships/slide" Target="slides/slide1583.xml"/><Relationship Id="rId86" Type="http://schemas.openxmlformats.org/officeDocument/2006/relationships/slide" Target="slides/slide82.xml"/><Relationship Id="rId817" Type="http://schemas.openxmlformats.org/officeDocument/2006/relationships/slide" Target="slides/slide813.xml"/><Relationship Id="rId1002" Type="http://schemas.openxmlformats.org/officeDocument/2006/relationships/slide" Target="slides/slide998.xml"/><Relationship Id="rId1447" Type="http://schemas.openxmlformats.org/officeDocument/2006/relationships/slide" Target="slides/slide1443.xml"/><Relationship Id="rId1307" Type="http://schemas.openxmlformats.org/officeDocument/2006/relationships/slide" Target="slides/slide1303.xml"/><Relationship Id="rId1514" Type="http://schemas.openxmlformats.org/officeDocument/2006/relationships/slide" Target="slides/slide1510.xml"/><Relationship Id="rId13" Type="http://schemas.openxmlformats.org/officeDocument/2006/relationships/slide" Target="slides/slide9.xml"/><Relationship Id="rId162" Type="http://schemas.openxmlformats.org/officeDocument/2006/relationships/slide" Target="slides/slide158.xml"/><Relationship Id="rId467" Type="http://schemas.openxmlformats.org/officeDocument/2006/relationships/slide" Target="slides/slide463.xml"/><Relationship Id="rId1097" Type="http://schemas.openxmlformats.org/officeDocument/2006/relationships/slide" Target="slides/slide1093.xml"/><Relationship Id="rId674" Type="http://schemas.openxmlformats.org/officeDocument/2006/relationships/slide" Target="slides/slide670.xml"/><Relationship Id="rId881" Type="http://schemas.openxmlformats.org/officeDocument/2006/relationships/slide" Target="slides/slide877.xml"/><Relationship Id="rId979" Type="http://schemas.openxmlformats.org/officeDocument/2006/relationships/slide" Target="slides/slide975.xml"/><Relationship Id="rId327" Type="http://schemas.openxmlformats.org/officeDocument/2006/relationships/slide" Target="slides/slide323.xml"/><Relationship Id="rId534" Type="http://schemas.openxmlformats.org/officeDocument/2006/relationships/slide" Target="slides/slide530.xml"/><Relationship Id="rId741" Type="http://schemas.openxmlformats.org/officeDocument/2006/relationships/slide" Target="slides/slide737.xml"/><Relationship Id="rId839" Type="http://schemas.openxmlformats.org/officeDocument/2006/relationships/slide" Target="slides/slide835.xml"/><Relationship Id="rId1164" Type="http://schemas.openxmlformats.org/officeDocument/2006/relationships/slide" Target="slides/slide1160.xml"/><Relationship Id="rId1371" Type="http://schemas.openxmlformats.org/officeDocument/2006/relationships/slide" Target="slides/slide1367.xml"/><Relationship Id="rId1469" Type="http://schemas.openxmlformats.org/officeDocument/2006/relationships/slide" Target="slides/slide1465.xml"/><Relationship Id="rId601" Type="http://schemas.openxmlformats.org/officeDocument/2006/relationships/slide" Target="slides/slide597.xml"/><Relationship Id="rId1024" Type="http://schemas.openxmlformats.org/officeDocument/2006/relationships/slide" Target="slides/slide1020.xml"/><Relationship Id="rId1231" Type="http://schemas.openxmlformats.org/officeDocument/2006/relationships/slide" Target="slides/slide1227.xml"/><Relationship Id="rId906" Type="http://schemas.openxmlformats.org/officeDocument/2006/relationships/slide" Target="slides/slide902.xml"/><Relationship Id="rId1329" Type="http://schemas.openxmlformats.org/officeDocument/2006/relationships/slide" Target="slides/slide1325.xml"/><Relationship Id="rId1536" Type="http://schemas.openxmlformats.org/officeDocument/2006/relationships/slide" Target="slides/slide1532.xml"/><Relationship Id="rId35" Type="http://schemas.openxmlformats.org/officeDocument/2006/relationships/slide" Target="slides/slide31.xml"/><Relationship Id="rId1603" Type="http://schemas.openxmlformats.org/officeDocument/2006/relationships/slide" Target="slides/slide1599.xml"/><Relationship Id="rId184" Type="http://schemas.openxmlformats.org/officeDocument/2006/relationships/slide" Target="slides/slide180.xml"/><Relationship Id="rId391" Type="http://schemas.openxmlformats.org/officeDocument/2006/relationships/slide" Target="slides/slide387.xml"/><Relationship Id="rId251" Type="http://schemas.openxmlformats.org/officeDocument/2006/relationships/slide" Target="slides/slide247.xml"/><Relationship Id="rId489" Type="http://schemas.openxmlformats.org/officeDocument/2006/relationships/slide" Target="slides/slide485.xml"/><Relationship Id="rId696" Type="http://schemas.openxmlformats.org/officeDocument/2006/relationships/slide" Target="slides/slide692.xml"/><Relationship Id="rId349" Type="http://schemas.openxmlformats.org/officeDocument/2006/relationships/slide" Target="slides/slide345.xml"/><Relationship Id="rId556" Type="http://schemas.openxmlformats.org/officeDocument/2006/relationships/slide" Target="slides/slide552.xml"/><Relationship Id="rId763" Type="http://schemas.openxmlformats.org/officeDocument/2006/relationships/slide" Target="slides/slide759.xml"/><Relationship Id="rId1186" Type="http://schemas.openxmlformats.org/officeDocument/2006/relationships/slide" Target="slides/slide1182.xml"/><Relationship Id="rId1393" Type="http://schemas.openxmlformats.org/officeDocument/2006/relationships/slide" Target="slides/slide1389.xml"/><Relationship Id="rId111" Type="http://schemas.openxmlformats.org/officeDocument/2006/relationships/slide" Target="slides/slide107.xml"/><Relationship Id="rId209" Type="http://schemas.openxmlformats.org/officeDocument/2006/relationships/slide" Target="slides/slide205.xml"/><Relationship Id="rId416" Type="http://schemas.openxmlformats.org/officeDocument/2006/relationships/slide" Target="slides/slide412.xml"/><Relationship Id="rId970" Type="http://schemas.openxmlformats.org/officeDocument/2006/relationships/slide" Target="slides/slide966.xml"/><Relationship Id="rId1046" Type="http://schemas.openxmlformats.org/officeDocument/2006/relationships/slide" Target="slides/slide1042.xml"/><Relationship Id="rId1253" Type="http://schemas.openxmlformats.org/officeDocument/2006/relationships/slide" Target="slides/slide1249.xml"/><Relationship Id="rId623" Type="http://schemas.openxmlformats.org/officeDocument/2006/relationships/slide" Target="slides/slide619.xml"/><Relationship Id="rId830" Type="http://schemas.openxmlformats.org/officeDocument/2006/relationships/slide" Target="slides/slide826.xml"/><Relationship Id="rId928" Type="http://schemas.openxmlformats.org/officeDocument/2006/relationships/slide" Target="slides/slide924.xml"/><Relationship Id="rId1460" Type="http://schemas.openxmlformats.org/officeDocument/2006/relationships/slide" Target="slides/slide1456.xml"/><Relationship Id="rId1558" Type="http://schemas.openxmlformats.org/officeDocument/2006/relationships/slide" Target="slides/slide1554.xml"/><Relationship Id="rId57" Type="http://schemas.openxmlformats.org/officeDocument/2006/relationships/slide" Target="slides/slide53.xml"/><Relationship Id="rId1113" Type="http://schemas.openxmlformats.org/officeDocument/2006/relationships/slide" Target="slides/slide1109.xml"/><Relationship Id="rId1320" Type="http://schemas.openxmlformats.org/officeDocument/2006/relationships/slide" Target="slides/slide1316.xml"/><Relationship Id="rId1418" Type="http://schemas.openxmlformats.org/officeDocument/2006/relationships/slide" Target="slides/slide1414.xml"/><Relationship Id="rId1625" Type="http://schemas.openxmlformats.org/officeDocument/2006/relationships/slide" Target="slides/slide1621.xml"/><Relationship Id="rId273" Type="http://schemas.openxmlformats.org/officeDocument/2006/relationships/slide" Target="slides/slide269.xml"/><Relationship Id="rId480" Type="http://schemas.openxmlformats.org/officeDocument/2006/relationships/slide" Target="slides/slide476.xml"/><Relationship Id="rId133" Type="http://schemas.openxmlformats.org/officeDocument/2006/relationships/slide" Target="slides/slide129.xml"/><Relationship Id="rId340" Type="http://schemas.openxmlformats.org/officeDocument/2006/relationships/slide" Target="slides/slide336.xml"/><Relationship Id="rId578" Type="http://schemas.openxmlformats.org/officeDocument/2006/relationships/slide" Target="slides/slide574.xml"/><Relationship Id="rId785" Type="http://schemas.openxmlformats.org/officeDocument/2006/relationships/slide" Target="slides/slide781.xml"/><Relationship Id="rId992" Type="http://schemas.openxmlformats.org/officeDocument/2006/relationships/slide" Target="slides/slide988.xml"/><Relationship Id="rId200" Type="http://schemas.openxmlformats.org/officeDocument/2006/relationships/slide" Target="slides/slide196.xml"/><Relationship Id="rId438" Type="http://schemas.openxmlformats.org/officeDocument/2006/relationships/slide" Target="slides/slide434.xml"/><Relationship Id="rId645" Type="http://schemas.openxmlformats.org/officeDocument/2006/relationships/slide" Target="slides/slide641.xml"/><Relationship Id="rId852" Type="http://schemas.openxmlformats.org/officeDocument/2006/relationships/slide" Target="slides/slide848.xml"/><Relationship Id="rId1068" Type="http://schemas.openxmlformats.org/officeDocument/2006/relationships/slide" Target="slides/slide1064.xml"/><Relationship Id="rId1275" Type="http://schemas.openxmlformats.org/officeDocument/2006/relationships/slide" Target="slides/slide1271.xml"/><Relationship Id="rId1482" Type="http://schemas.openxmlformats.org/officeDocument/2006/relationships/slide" Target="slides/slide1478.xml"/><Relationship Id="rId505" Type="http://schemas.openxmlformats.org/officeDocument/2006/relationships/slide" Target="slides/slide501.xml"/><Relationship Id="rId712" Type="http://schemas.openxmlformats.org/officeDocument/2006/relationships/slide" Target="slides/slide708.xml"/><Relationship Id="rId1135" Type="http://schemas.openxmlformats.org/officeDocument/2006/relationships/slide" Target="slides/slide1131.xml"/><Relationship Id="rId1342" Type="http://schemas.openxmlformats.org/officeDocument/2006/relationships/slide" Target="slides/slide1338.xml"/><Relationship Id="rId79" Type="http://schemas.openxmlformats.org/officeDocument/2006/relationships/slide" Target="slides/slide75.xml"/><Relationship Id="rId1202" Type="http://schemas.openxmlformats.org/officeDocument/2006/relationships/slide" Target="slides/slide1198.xml"/><Relationship Id="rId1507" Type="http://schemas.openxmlformats.org/officeDocument/2006/relationships/slide" Target="slides/slide1503.xml"/><Relationship Id="rId295" Type="http://schemas.openxmlformats.org/officeDocument/2006/relationships/slide" Target="slides/slide291.xml"/><Relationship Id="rId155" Type="http://schemas.openxmlformats.org/officeDocument/2006/relationships/slide" Target="slides/slide151.xml"/><Relationship Id="rId362" Type="http://schemas.openxmlformats.org/officeDocument/2006/relationships/slide" Target="slides/slide358.xml"/><Relationship Id="rId1297" Type="http://schemas.openxmlformats.org/officeDocument/2006/relationships/slide" Target="slides/slide1293.xml"/><Relationship Id="rId222" Type="http://schemas.openxmlformats.org/officeDocument/2006/relationships/slide" Target="slides/slide218.xml"/><Relationship Id="rId667" Type="http://schemas.openxmlformats.org/officeDocument/2006/relationships/slide" Target="slides/slide663.xml"/><Relationship Id="rId874" Type="http://schemas.openxmlformats.org/officeDocument/2006/relationships/slide" Target="slides/slide870.xml"/><Relationship Id="rId527" Type="http://schemas.openxmlformats.org/officeDocument/2006/relationships/slide" Target="slides/slide523.xml"/><Relationship Id="rId734" Type="http://schemas.openxmlformats.org/officeDocument/2006/relationships/slide" Target="slides/slide730.xml"/><Relationship Id="rId941" Type="http://schemas.openxmlformats.org/officeDocument/2006/relationships/slide" Target="slides/slide937.xml"/><Relationship Id="rId1157" Type="http://schemas.openxmlformats.org/officeDocument/2006/relationships/slide" Target="slides/slide1153.xml"/><Relationship Id="rId1364" Type="http://schemas.openxmlformats.org/officeDocument/2006/relationships/slide" Target="slides/slide1360.xml"/><Relationship Id="rId1571" Type="http://schemas.openxmlformats.org/officeDocument/2006/relationships/slide" Target="slides/slide1567.xml"/><Relationship Id="rId70" Type="http://schemas.openxmlformats.org/officeDocument/2006/relationships/slide" Target="slides/slide66.xml"/><Relationship Id="rId801" Type="http://schemas.openxmlformats.org/officeDocument/2006/relationships/slide" Target="slides/slide797.xml"/><Relationship Id="rId1017" Type="http://schemas.openxmlformats.org/officeDocument/2006/relationships/slide" Target="slides/slide1013.xml"/><Relationship Id="rId1224" Type="http://schemas.openxmlformats.org/officeDocument/2006/relationships/slide" Target="slides/slide1220.xml"/><Relationship Id="rId1431" Type="http://schemas.openxmlformats.org/officeDocument/2006/relationships/slide" Target="slides/slide1427.xml"/><Relationship Id="rId1529" Type="http://schemas.openxmlformats.org/officeDocument/2006/relationships/slide" Target="slides/slide1525.xml"/><Relationship Id="rId28" Type="http://schemas.openxmlformats.org/officeDocument/2006/relationships/slide" Target="slides/slide24.xml"/><Relationship Id="rId177" Type="http://schemas.openxmlformats.org/officeDocument/2006/relationships/slide" Target="slides/slide173.xml"/><Relationship Id="rId384" Type="http://schemas.openxmlformats.org/officeDocument/2006/relationships/slide" Target="slides/slide380.xml"/><Relationship Id="rId591" Type="http://schemas.openxmlformats.org/officeDocument/2006/relationships/slide" Target="slides/slide587.xml"/><Relationship Id="rId244" Type="http://schemas.openxmlformats.org/officeDocument/2006/relationships/slide" Target="slides/slide240.xml"/><Relationship Id="rId689" Type="http://schemas.openxmlformats.org/officeDocument/2006/relationships/slide" Target="slides/slide685.xml"/><Relationship Id="rId896" Type="http://schemas.openxmlformats.org/officeDocument/2006/relationships/slide" Target="slides/slide892.xml"/><Relationship Id="rId1081" Type="http://schemas.openxmlformats.org/officeDocument/2006/relationships/slide" Target="slides/slide1077.xml"/><Relationship Id="rId451" Type="http://schemas.openxmlformats.org/officeDocument/2006/relationships/slide" Target="slides/slide447.xml"/><Relationship Id="rId549" Type="http://schemas.openxmlformats.org/officeDocument/2006/relationships/slide" Target="slides/slide545.xml"/><Relationship Id="rId756" Type="http://schemas.openxmlformats.org/officeDocument/2006/relationships/slide" Target="slides/slide752.xml"/><Relationship Id="rId1179" Type="http://schemas.openxmlformats.org/officeDocument/2006/relationships/slide" Target="slides/slide1175.xml"/><Relationship Id="rId1386" Type="http://schemas.openxmlformats.org/officeDocument/2006/relationships/slide" Target="slides/slide1382.xml"/><Relationship Id="rId1593" Type="http://schemas.openxmlformats.org/officeDocument/2006/relationships/slide" Target="slides/slide1589.xml"/><Relationship Id="rId104" Type="http://schemas.openxmlformats.org/officeDocument/2006/relationships/slide" Target="slides/slide100.xml"/><Relationship Id="rId311" Type="http://schemas.openxmlformats.org/officeDocument/2006/relationships/slide" Target="slides/slide307.xml"/><Relationship Id="rId409" Type="http://schemas.openxmlformats.org/officeDocument/2006/relationships/slide" Target="slides/slide405.xml"/><Relationship Id="rId963" Type="http://schemas.openxmlformats.org/officeDocument/2006/relationships/slide" Target="slides/slide959.xml"/><Relationship Id="rId1039" Type="http://schemas.openxmlformats.org/officeDocument/2006/relationships/slide" Target="slides/slide1035.xml"/><Relationship Id="rId1246" Type="http://schemas.openxmlformats.org/officeDocument/2006/relationships/slide" Target="slides/slide1242.xml"/><Relationship Id="rId92" Type="http://schemas.openxmlformats.org/officeDocument/2006/relationships/slide" Target="slides/slide88.xml"/><Relationship Id="rId616" Type="http://schemas.openxmlformats.org/officeDocument/2006/relationships/slide" Target="slides/slide612.xml"/><Relationship Id="rId823" Type="http://schemas.openxmlformats.org/officeDocument/2006/relationships/slide" Target="slides/slide819.xml"/><Relationship Id="rId1453" Type="http://schemas.openxmlformats.org/officeDocument/2006/relationships/slide" Target="slides/slide1449.xml"/><Relationship Id="rId1106" Type="http://schemas.openxmlformats.org/officeDocument/2006/relationships/slide" Target="slides/slide1102.xml"/><Relationship Id="rId1313" Type="http://schemas.openxmlformats.org/officeDocument/2006/relationships/slide" Target="slides/slide1309.xml"/><Relationship Id="rId1520" Type="http://schemas.openxmlformats.org/officeDocument/2006/relationships/slide" Target="slides/slide1516.xml"/><Relationship Id="rId1618" Type="http://schemas.openxmlformats.org/officeDocument/2006/relationships/slide" Target="slides/slide1614.xml"/><Relationship Id="rId199" Type="http://schemas.openxmlformats.org/officeDocument/2006/relationships/slide" Target="slides/slide195.xml"/><Relationship Id="rId266" Type="http://schemas.openxmlformats.org/officeDocument/2006/relationships/slide" Target="slides/slide262.xml"/><Relationship Id="rId473" Type="http://schemas.openxmlformats.org/officeDocument/2006/relationships/slide" Target="slides/slide469.xml"/><Relationship Id="rId680" Type="http://schemas.openxmlformats.org/officeDocument/2006/relationships/slide" Target="slides/slide676.xml"/><Relationship Id="rId126" Type="http://schemas.openxmlformats.org/officeDocument/2006/relationships/slide" Target="slides/slide122.xml"/><Relationship Id="rId333" Type="http://schemas.openxmlformats.org/officeDocument/2006/relationships/slide" Target="slides/slide329.xml"/><Relationship Id="rId540" Type="http://schemas.openxmlformats.org/officeDocument/2006/relationships/slide" Target="slides/slide536.xml"/><Relationship Id="rId778" Type="http://schemas.openxmlformats.org/officeDocument/2006/relationships/slide" Target="slides/slide774.xml"/><Relationship Id="rId985" Type="http://schemas.openxmlformats.org/officeDocument/2006/relationships/slide" Target="slides/slide981.xml"/><Relationship Id="rId1170" Type="http://schemas.openxmlformats.org/officeDocument/2006/relationships/slide" Target="slides/slide1166.xml"/><Relationship Id="rId638" Type="http://schemas.openxmlformats.org/officeDocument/2006/relationships/slide" Target="slides/slide634.xml"/><Relationship Id="rId845" Type="http://schemas.openxmlformats.org/officeDocument/2006/relationships/slide" Target="slides/slide841.xml"/><Relationship Id="rId1030" Type="http://schemas.openxmlformats.org/officeDocument/2006/relationships/slide" Target="slides/slide1026.xml"/><Relationship Id="rId1268" Type="http://schemas.openxmlformats.org/officeDocument/2006/relationships/slide" Target="slides/slide1264.xml"/><Relationship Id="rId1475" Type="http://schemas.openxmlformats.org/officeDocument/2006/relationships/slide" Target="slides/slide1471.xml"/><Relationship Id="rId400" Type="http://schemas.openxmlformats.org/officeDocument/2006/relationships/slide" Target="slides/slide396.xml"/><Relationship Id="rId705" Type="http://schemas.openxmlformats.org/officeDocument/2006/relationships/slide" Target="slides/slide701.xml"/><Relationship Id="rId1128" Type="http://schemas.openxmlformats.org/officeDocument/2006/relationships/slide" Target="slides/slide1124.xml"/><Relationship Id="rId1335" Type="http://schemas.openxmlformats.org/officeDocument/2006/relationships/slide" Target="slides/slide1331.xml"/><Relationship Id="rId1542" Type="http://schemas.openxmlformats.org/officeDocument/2006/relationships/slide" Target="slides/slide1538.xml"/><Relationship Id="rId912" Type="http://schemas.openxmlformats.org/officeDocument/2006/relationships/slide" Target="slides/slide908.xml"/><Relationship Id="rId41" Type="http://schemas.openxmlformats.org/officeDocument/2006/relationships/slide" Target="slides/slide37.xml"/><Relationship Id="rId1402" Type="http://schemas.openxmlformats.org/officeDocument/2006/relationships/slide" Target="slides/slide1398.xml"/><Relationship Id="rId190" Type="http://schemas.openxmlformats.org/officeDocument/2006/relationships/slide" Target="slides/slide186.xml"/><Relationship Id="rId288" Type="http://schemas.openxmlformats.org/officeDocument/2006/relationships/slide" Target="slides/slide284.xml"/><Relationship Id="rId495" Type="http://schemas.openxmlformats.org/officeDocument/2006/relationships/slide" Target="slides/slide491.xml"/><Relationship Id="rId148" Type="http://schemas.openxmlformats.org/officeDocument/2006/relationships/slide" Target="slides/slide144.xml"/><Relationship Id="rId355" Type="http://schemas.openxmlformats.org/officeDocument/2006/relationships/slide" Target="slides/slide351.xml"/><Relationship Id="rId562" Type="http://schemas.openxmlformats.org/officeDocument/2006/relationships/slide" Target="slides/slide558.xml"/><Relationship Id="rId1192" Type="http://schemas.openxmlformats.org/officeDocument/2006/relationships/slide" Target="slides/slide1188.xml"/><Relationship Id="rId215" Type="http://schemas.openxmlformats.org/officeDocument/2006/relationships/slide" Target="slides/slide211.xml"/><Relationship Id="rId422" Type="http://schemas.openxmlformats.org/officeDocument/2006/relationships/slide" Target="slides/slide418.xml"/><Relationship Id="rId867" Type="http://schemas.openxmlformats.org/officeDocument/2006/relationships/slide" Target="slides/slide863.xml"/><Relationship Id="rId1052" Type="http://schemas.openxmlformats.org/officeDocument/2006/relationships/slide" Target="slides/slide1048.xml"/><Relationship Id="rId1497" Type="http://schemas.openxmlformats.org/officeDocument/2006/relationships/slide" Target="slides/slide1493.xml"/><Relationship Id="rId727" Type="http://schemas.openxmlformats.org/officeDocument/2006/relationships/slide" Target="slides/slide723.xml"/><Relationship Id="rId934" Type="http://schemas.openxmlformats.org/officeDocument/2006/relationships/slide" Target="slides/slide930.xml"/><Relationship Id="rId1357" Type="http://schemas.openxmlformats.org/officeDocument/2006/relationships/slide" Target="slides/slide1353.xml"/><Relationship Id="rId1564" Type="http://schemas.openxmlformats.org/officeDocument/2006/relationships/slide" Target="slides/slide1560.xml"/><Relationship Id="rId63" Type="http://schemas.openxmlformats.org/officeDocument/2006/relationships/slide" Target="slides/slide59.xml"/><Relationship Id="rId1217" Type="http://schemas.openxmlformats.org/officeDocument/2006/relationships/slide" Target="slides/slide1213.xml"/><Relationship Id="rId1424" Type="http://schemas.openxmlformats.org/officeDocument/2006/relationships/slide" Target="slides/slide1420.xml"/><Relationship Id="rId1631" Type="http://schemas.openxmlformats.org/officeDocument/2006/relationships/viewProps" Target="viewProps.xml"/><Relationship Id="rId377" Type="http://schemas.openxmlformats.org/officeDocument/2006/relationships/slide" Target="slides/slide373.xml"/><Relationship Id="rId584" Type="http://schemas.openxmlformats.org/officeDocument/2006/relationships/slide" Target="slides/slide580.xml"/><Relationship Id="rId5" Type="http://schemas.openxmlformats.org/officeDocument/2006/relationships/slide" Target="slides/slide1.xml"/><Relationship Id="rId237" Type="http://schemas.openxmlformats.org/officeDocument/2006/relationships/slide" Target="slides/slide233.xml"/><Relationship Id="rId791" Type="http://schemas.openxmlformats.org/officeDocument/2006/relationships/slide" Target="slides/slide787.xml"/><Relationship Id="rId889" Type="http://schemas.openxmlformats.org/officeDocument/2006/relationships/slide" Target="slides/slide885.xml"/><Relationship Id="rId1074" Type="http://schemas.openxmlformats.org/officeDocument/2006/relationships/slide" Target="slides/slide1070.xml"/><Relationship Id="rId444" Type="http://schemas.openxmlformats.org/officeDocument/2006/relationships/slide" Target="slides/slide440.xml"/><Relationship Id="rId651" Type="http://schemas.openxmlformats.org/officeDocument/2006/relationships/slide" Target="slides/slide647.xml"/><Relationship Id="rId749" Type="http://schemas.openxmlformats.org/officeDocument/2006/relationships/slide" Target="slides/slide745.xml"/><Relationship Id="rId1281" Type="http://schemas.openxmlformats.org/officeDocument/2006/relationships/slide" Target="slides/slide1277.xml"/><Relationship Id="rId1379" Type="http://schemas.openxmlformats.org/officeDocument/2006/relationships/slide" Target="slides/slide1375.xml"/><Relationship Id="rId1586" Type="http://schemas.openxmlformats.org/officeDocument/2006/relationships/slide" Target="slides/slide1582.xml"/><Relationship Id="rId304" Type="http://schemas.openxmlformats.org/officeDocument/2006/relationships/slide" Target="slides/slide300.xml"/><Relationship Id="rId511" Type="http://schemas.openxmlformats.org/officeDocument/2006/relationships/slide" Target="slides/slide507.xml"/><Relationship Id="rId609" Type="http://schemas.openxmlformats.org/officeDocument/2006/relationships/slide" Target="slides/slide605.xml"/><Relationship Id="rId956" Type="http://schemas.openxmlformats.org/officeDocument/2006/relationships/slide" Target="slides/slide952.xml"/><Relationship Id="rId1141" Type="http://schemas.openxmlformats.org/officeDocument/2006/relationships/slide" Target="slides/slide1137.xml"/><Relationship Id="rId1239" Type="http://schemas.openxmlformats.org/officeDocument/2006/relationships/slide" Target="slides/slide1235.xml"/><Relationship Id="rId85" Type="http://schemas.openxmlformats.org/officeDocument/2006/relationships/slide" Target="slides/slide81.xml"/><Relationship Id="rId816" Type="http://schemas.openxmlformats.org/officeDocument/2006/relationships/slide" Target="slides/slide812.xml"/><Relationship Id="rId1001" Type="http://schemas.openxmlformats.org/officeDocument/2006/relationships/slide" Target="slides/slide997.xml"/><Relationship Id="rId1446" Type="http://schemas.openxmlformats.org/officeDocument/2006/relationships/slide" Target="slides/slide1442.xml"/><Relationship Id="rId1306" Type="http://schemas.openxmlformats.org/officeDocument/2006/relationships/slide" Target="slides/slide1302.xml"/><Relationship Id="rId1513" Type="http://schemas.openxmlformats.org/officeDocument/2006/relationships/slide" Target="slides/slide1509.xml"/><Relationship Id="rId12" Type="http://schemas.openxmlformats.org/officeDocument/2006/relationships/slide" Target="slides/slide8.xml"/><Relationship Id="rId161" Type="http://schemas.openxmlformats.org/officeDocument/2006/relationships/slide" Target="slides/slide157.xml"/><Relationship Id="rId399" Type="http://schemas.openxmlformats.org/officeDocument/2006/relationships/slide" Target="slides/slide395.xml"/><Relationship Id="rId259" Type="http://schemas.openxmlformats.org/officeDocument/2006/relationships/slide" Target="slides/slide255.xml"/><Relationship Id="rId466" Type="http://schemas.openxmlformats.org/officeDocument/2006/relationships/slide" Target="slides/slide462.xml"/><Relationship Id="rId673" Type="http://schemas.openxmlformats.org/officeDocument/2006/relationships/slide" Target="slides/slide669.xml"/><Relationship Id="rId880" Type="http://schemas.openxmlformats.org/officeDocument/2006/relationships/slide" Target="slides/slide876.xml"/><Relationship Id="rId1096" Type="http://schemas.openxmlformats.org/officeDocument/2006/relationships/slide" Target="slides/slide1092.xml"/><Relationship Id="rId119" Type="http://schemas.openxmlformats.org/officeDocument/2006/relationships/slide" Target="slides/slide115.xml"/><Relationship Id="rId326" Type="http://schemas.openxmlformats.org/officeDocument/2006/relationships/slide" Target="slides/slide322.xml"/><Relationship Id="rId533" Type="http://schemas.openxmlformats.org/officeDocument/2006/relationships/slide" Target="slides/slide529.xml"/><Relationship Id="rId978" Type="http://schemas.openxmlformats.org/officeDocument/2006/relationships/slide" Target="slides/slide974.xml"/><Relationship Id="rId1163" Type="http://schemas.openxmlformats.org/officeDocument/2006/relationships/slide" Target="slides/slide1159.xml"/><Relationship Id="rId1370" Type="http://schemas.openxmlformats.org/officeDocument/2006/relationships/slide" Target="slides/slide1366.xml"/><Relationship Id="rId740" Type="http://schemas.openxmlformats.org/officeDocument/2006/relationships/slide" Target="slides/slide736.xml"/><Relationship Id="rId838" Type="http://schemas.openxmlformats.org/officeDocument/2006/relationships/slide" Target="slides/slide834.xml"/><Relationship Id="rId1023" Type="http://schemas.openxmlformats.org/officeDocument/2006/relationships/slide" Target="slides/slide1019.xml"/><Relationship Id="rId1468" Type="http://schemas.openxmlformats.org/officeDocument/2006/relationships/slide" Target="slides/slide1464.xml"/><Relationship Id="rId600" Type="http://schemas.openxmlformats.org/officeDocument/2006/relationships/slide" Target="slides/slide596.xml"/><Relationship Id="rId1230" Type="http://schemas.openxmlformats.org/officeDocument/2006/relationships/slide" Target="slides/slide1226.xml"/><Relationship Id="rId1328" Type="http://schemas.openxmlformats.org/officeDocument/2006/relationships/slide" Target="slides/slide1324.xml"/><Relationship Id="rId1535" Type="http://schemas.openxmlformats.org/officeDocument/2006/relationships/slide" Target="slides/slide1531.xml"/><Relationship Id="rId905" Type="http://schemas.openxmlformats.org/officeDocument/2006/relationships/slide" Target="slides/slide901.xml"/><Relationship Id="rId34" Type="http://schemas.openxmlformats.org/officeDocument/2006/relationships/slide" Target="slides/slide30.xml"/><Relationship Id="rId1602" Type="http://schemas.openxmlformats.org/officeDocument/2006/relationships/slide" Target="slides/slide1598.xml"/><Relationship Id="rId183" Type="http://schemas.openxmlformats.org/officeDocument/2006/relationships/slide" Target="slides/slide179.xml"/><Relationship Id="rId390" Type="http://schemas.openxmlformats.org/officeDocument/2006/relationships/slide" Target="slides/slide386.xml"/><Relationship Id="rId250" Type="http://schemas.openxmlformats.org/officeDocument/2006/relationships/slide" Target="slides/slide246.xml"/><Relationship Id="rId488" Type="http://schemas.openxmlformats.org/officeDocument/2006/relationships/slide" Target="slides/slide484.xml"/><Relationship Id="rId695" Type="http://schemas.openxmlformats.org/officeDocument/2006/relationships/slide" Target="slides/slide691.xml"/><Relationship Id="rId110" Type="http://schemas.openxmlformats.org/officeDocument/2006/relationships/slide" Target="slides/slide106.xml"/><Relationship Id="rId348" Type="http://schemas.openxmlformats.org/officeDocument/2006/relationships/slide" Target="slides/slide344.xml"/><Relationship Id="rId555" Type="http://schemas.openxmlformats.org/officeDocument/2006/relationships/slide" Target="slides/slide551.xml"/><Relationship Id="rId762" Type="http://schemas.openxmlformats.org/officeDocument/2006/relationships/slide" Target="slides/slide758.xml"/><Relationship Id="rId1185" Type="http://schemas.openxmlformats.org/officeDocument/2006/relationships/slide" Target="slides/slide1181.xml"/><Relationship Id="rId1392" Type="http://schemas.openxmlformats.org/officeDocument/2006/relationships/slide" Target="slides/slide1388.xml"/><Relationship Id="rId208" Type="http://schemas.openxmlformats.org/officeDocument/2006/relationships/slide" Target="slides/slide204.xml"/><Relationship Id="rId415" Type="http://schemas.openxmlformats.org/officeDocument/2006/relationships/slide" Target="slides/slide411.xml"/><Relationship Id="rId622" Type="http://schemas.openxmlformats.org/officeDocument/2006/relationships/slide" Target="slides/slide618.xml"/><Relationship Id="rId1045" Type="http://schemas.openxmlformats.org/officeDocument/2006/relationships/slide" Target="slides/slide1041.xml"/><Relationship Id="rId1252" Type="http://schemas.openxmlformats.org/officeDocument/2006/relationships/slide" Target="slides/slide1248.xml"/><Relationship Id="rId927" Type="http://schemas.openxmlformats.org/officeDocument/2006/relationships/slide" Target="slides/slide923.xml"/><Relationship Id="rId1112" Type="http://schemas.openxmlformats.org/officeDocument/2006/relationships/slide" Target="slides/slide1108.xml"/><Relationship Id="rId1557" Type="http://schemas.openxmlformats.org/officeDocument/2006/relationships/slide" Target="slides/slide1553.xml"/><Relationship Id="rId56" Type="http://schemas.openxmlformats.org/officeDocument/2006/relationships/slide" Target="slides/slide52.xml"/><Relationship Id="rId1417" Type="http://schemas.openxmlformats.org/officeDocument/2006/relationships/slide" Target="slides/slide1413.xml"/><Relationship Id="rId1624" Type="http://schemas.openxmlformats.org/officeDocument/2006/relationships/slide" Target="slides/slide1620.xml"/><Relationship Id="rId840" Type="http://schemas.openxmlformats.org/officeDocument/2006/relationships/slide" Target="slides/slide836.xml"/><Relationship Id="rId938" Type="http://schemas.openxmlformats.org/officeDocument/2006/relationships/slide" Target="slides/slide934.xml"/><Relationship Id="rId1470" Type="http://schemas.openxmlformats.org/officeDocument/2006/relationships/slide" Target="slides/slide1466.xml"/><Relationship Id="rId1568" Type="http://schemas.openxmlformats.org/officeDocument/2006/relationships/slide" Target="slides/slide1564.xml"/><Relationship Id="rId67" Type="http://schemas.openxmlformats.org/officeDocument/2006/relationships/slide" Target="slides/slide63.xml"/><Relationship Id="rId272" Type="http://schemas.openxmlformats.org/officeDocument/2006/relationships/slide" Target="slides/slide268.xml"/><Relationship Id="rId577" Type="http://schemas.openxmlformats.org/officeDocument/2006/relationships/slide" Target="slides/slide573.xml"/><Relationship Id="rId700" Type="http://schemas.openxmlformats.org/officeDocument/2006/relationships/slide" Target="slides/slide696.xml"/><Relationship Id="rId1123" Type="http://schemas.openxmlformats.org/officeDocument/2006/relationships/slide" Target="slides/slide1119.xml"/><Relationship Id="rId1330" Type="http://schemas.openxmlformats.org/officeDocument/2006/relationships/slide" Target="slides/slide1326.xml"/><Relationship Id="rId1428" Type="http://schemas.openxmlformats.org/officeDocument/2006/relationships/slide" Target="slides/slide1424.xml"/><Relationship Id="rId132" Type="http://schemas.openxmlformats.org/officeDocument/2006/relationships/slide" Target="slides/slide128.xml"/><Relationship Id="rId784" Type="http://schemas.openxmlformats.org/officeDocument/2006/relationships/slide" Target="slides/slide780.xml"/><Relationship Id="rId991" Type="http://schemas.openxmlformats.org/officeDocument/2006/relationships/slide" Target="slides/slide987.xml"/><Relationship Id="rId1067" Type="http://schemas.openxmlformats.org/officeDocument/2006/relationships/slide" Target="slides/slide1063.xml"/><Relationship Id="rId437" Type="http://schemas.openxmlformats.org/officeDocument/2006/relationships/slide" Target="slides/slide433.xml"/><Relationship Id="rId644" Type="http://schemas.openxmlformats.org/officeDocument/2006/relationships/slide" Target="slides/slide640.xml"/><Relationship Id="rId851" Type="http://schemas.openxmlformats.org/officeDocument/2006/relationships/slide" Target="slides/slide847.xml"/><Relationship Id="rId1274" Type="http://schemas.openxmlformats.org/officeDocument/2006/relationships/slide" Target="slides/slide1270.xml"/><Relationship Id="rId1481" Type="http://schemas.openxmlformats.org/officeDocument/2006/relationships/slide" Target="slides/slide1477.xml"/><Relationship Id="rId1579" Type="http://schemas.openxmlformats.org/officeDocument/2006/relationships/slide" Target="slides/slide1575.xml"/><Relationship Id="rId283" Type="http://schemas.openxmlformats.org/officeDocument/2006/relationships/slide" Target="slides/slide279.xml"/><Relationship Id="rId490" Type="http://schemas.openxmlformats.org/officeDocument/2006/relationships/slide" Target="slides/slide486.xml"/><Relationship Id="rId504" Type="http://schemas.openxmlformats.org/officeDocument/2006/relationships/slide" Target="slides/slide500.xml"/><Relationship Id="rId711" Type="http://schemas.openxmlformats.org/officeDocument/2006/relationships/slide" Target="slides/slide707.xml"/><Relationship Id="rId949" Type="http://schemas.openxmlformats.org/officeDocument/2006/relationships/slide" Target="slides/slide945.xml"/><Relationship Id="rId1134" Type="http://schemas.openxmlformats.org/officeDocument/2006/relationships/slide" Target="slides/slide1130.xml"/><Relationship Id="rId1341" Type="http://schemas.openxmlformats.org/officeDocument/2006/relationships/slide" Target="slides/slide1337.xml"/><Relationship Id="rId78" Type="http://schemas.openxmlformats.org/officeDocument/2006/relationships/slide" Target="slides/slide74.xml"/><Relationship Id="rId143" Type="http://schemas.openxmlformats.org/officeDocument/2006/relationships/slide" Target="slides/slide139.xml"/><Relationship Id="rId350" Type="http://schemas.openxmlformats.org/officeDocument/2006/relationships/slide" Target="slides/slide346.xml"/><Relationship Id="rId588" Type="http://schemas.openxmlformats.org/officeDocument/2006/relationships/slide" Target="slides/slide584.xml"/><Relationship Id="rId795" Type="http://schemas.openxmlformats.org/officeDocument/2006/relationships/slide" Target="slides/slide791.xml"/><Relationship Id="rId809" Type="http://schemas.openxmlformats.org/officeDocument/2006/relationships/slide" Target="slides/slide805.xml"/><Relationship Id="rId1201" Type="http://schemas.openxmlformats.org/officeDocument/2006/relationships/slide" Target="slides/slide1197.xml"/><Relationship Id="rId1439" Type="http://schemas.openxmlformats.org/officeDocument/2006/relationships/slide" Target="slides/slide1435.xml"/><Relationship Id="rId9" Type="http://schemas.openxmlformats.org/officeDocument/2006/relationships/slide" Target="slides/slide5.xml"/><Relationship Id="rId210" Type="http://schemas.openxmlformats.org/officeDocument/2006/relationships/slide" Target="slides/slide206.xml"/><Relationship Id="rId448" Type="http://schemas.openxmlformats.org/officeDocument/2006/relationships/slide" Target="slides/slide444.xml"/><Relationship Id="rId655" Type="http://schemas.openxmlformats.org/officeDocument/2006/relationships/slide" Target="slides/slide651.xml"/><Relationship Id="rId862" Type="http://schemas.openxmlformats.org/officeDocument/2006/relationships/slide" Target="slides/slide858.xml"/><Relationship Id="rId1078" Type="http://schemas.openxmlformats.org/officeDocument/2006/relationships/slide" Target="slides/slide1074.xml"/><Relationship Id="rId1285" Type="http://schemas.openxmlformats.org/officeDocument/2006/relationships/slide" Target="slides/slide1281.xml"/><Relationship Id="rId1492" Type="http://schemas.openxmlformats.org/officeDocument/2006/relationships/slide" Target="slides/slide1488.xml"/><Relationship Id="rId1506" Type="http://schemas.openxmlformats.org/officeDocument/2006/relationships/slide" Target="slides/slide1502.xml"/><Relationship Id="rId294" Type="http://schemas.openxmlformats.org/officeDocument/2006/relationships/slide" Target="slides/slide290.xml"/><Relationship Id="rId308" Type="http://schemas.openxmlformats.org/officeDocument/2006/relationships/slide" Target="slides/slide304.xml"/><Relationship Id="rId515" Type="http://schemas.openxmlformats.org/officeDocument/2006/relationships/slide" Target="slides/slide511.xml"/><Relationship Id="rId722" Type="http://schemas.openxmlformats.org/officeDocument/2006/relationships/slide" Target="slides/slide718.xml"/><Relationship Id="rId1145" Type="http://schemas.openxmlformats.org/officeDocument/2006/relationships/slide" Target="slides/slide1141.xml"/><Relationship Id="rId1352" Type="http://schemas.openxmlformats.org/officeDocument/2006/relationships/slide" Target="slides/slide1348.xml"/><Relationship Id="rId89" Type="http://schemas.openxmlformats.org/officeDocument/2006/relationships/slide" Target="slides/slide85.xml"/><Relationship Id="rId154" Type="http://schemas.openxmlformats.org/officeDocument/2006/relationships/slide" Target="slides/slide150.xml"/><Relationship Id="rId361" Type="http://schemas.openxmlformats.org/officeDocument/2006/relationships/slide" Target="slides/slide357.xml"/><Relationship Id="rId599" Type="http://schemas.openxmlformats.org/officeDocument/2006/relationships/slide" Target="slides/slide595.xml"/><Relationship Id="rId1005" Type="http://schemas.openxmlformats.org/officeDocument/2006/relationships/slide" Target="slides/slide1001.xml"/><Relationship Id="rId1212" Type="http://schemas.openxmlformats.org/officeDocument/2006/relationships/slide" Target="slides/slide1208.xml"/><Relationship Id="rId459" Type="http://schemas.openxmlformats.org/officeDocument/2006/relationships/slide" Target="slides/slide455.xml"/><Relationship Id="rId666" Type="http://schemas.openxmlformats.org/officeDocument/2006/relationships/slide" Target="slides/slide662.xml"/><Relationship Id="rId873" Type="http://schemas.openxmlformats.org/officeDocument/2006/relationships/slide" Target="slides/slide869.xml"/><Relationship Id="rId1089" Type="http://schemas.openxmlformats.org/officeDocument/2006/relationships/slide" Target="slides/slide1085.xml"/><Relationship Id="rId1296" Type="http://schemas.openxmlformats.org/officeDocument/2006/relationships/slide" Target="slides/slide1292.xml"/><Relationship Id="rId1517" Type="http://schemas.openxmlformats.org/officeDocument/2006/relationships/slide" Target="slides/slide1513.xml"/><Relationship Id="rId16" Type="http://schemas.openxmlformats.org/officeDocument/2006/relationships/slide" Target="slides/slide12.xml"/><Relationship Id="rId221" Type="http://schemas.openxmlformats.org/officeDocument/2006/relationships/slide" Target="slides/slide217.xml"/><Relationship Id="rId319" Type="http://schemas.openxmlformats.org/officeDocument/2006/relationships/slide" Target="slides/slide315.xml"/><Relationship Id="rId526" Type="http://schemas.openxmlformats.org/officeDocument/2006/relationships/slide" Target="slides/slide522.xml"/><Relationship Id="rId1156" Type="http://schemas.openxmlformats.org/officeDocument/2006/relationships/slide" Target="slides/slide1152.xml"/><Relationship Id="rId1363" Type="http://schemas.openxmlformats.org/officeDocument/2006/relationships/slide" Target="slides/slide1359.xml"/><Relationship Id="rId733" Type="http://schemas.openxmlformats.org/officeDocument/2006/relationships/slide" Target="slides/slide729.xml"/><Relationship Id="rId940" Type="http://schemas.openxmlformats.org/officeDocument/2006/relationships/slide" Target="slides/slide936.xml"/><Relationship Id="rId1016" Type="http://schemas.openxmlformats.org/officeDocument/2006/relationships/slide" Target="slides/slide1012.xml"/><Relationship Id="rId1570" Type="http://schemas.openxmlformats.org/officeDocument/2006/relationships/slide" Target="slides/slide1566.xml"/><Relationship Id="rId165" Type="http://schemas.openxmlformats.org/officeDocument/2006/relationships/slide" Target="slides/slide161.xml"/><Relationship Id="rId372" Type="http://schemas.openxmlformats.org/officeDocument/2006/relationships/slide" Target="slides/slide368.xml"/><Relationship Id="rId677" Type="http://schemas.openxmlformats.org/officeDocument/2006/relationships/slide" Target="slides/slide673.xml"/><Relationship Id="rId800" Type="http://schemas.openxmlformats.org/officeDocument/2006/relationships/slide" Target="slides/slide796.xml"/><Relationship Id="rId1223" Type="http://schemas.openxmlformats.org/officeDocument/2006/relationships/slide" Target="slides/slide1219.xml"/><Relationship Id="rId1430" Type="http://schemas.openxmlformats.org/officeDocument/2006/relationships/slide" Target="slides/slide1426.xml"/><Relationship Id="rId1528" Type="http://schemas.openxmlformats.org/officeDocument/2006/relationships/slide" Target="slides/slide1524.xml"/><Relationship Id="rId232" Type="http://schemas.openxmlformats.org/officeDocument/2006/relationships/slide" Target="slides/slide228.xml"/><Relationship Id="rId884" Type="http://schemas.openxmlformats.org/officeDocument/2006/relationships/slide" Target="slides/slide880.xml"/><Relationship Id="rId27" Type="http://schemas.openxmlformats.org/officeDocument/2006/relationships/slide" Target="slides/slide23.xml"/><Relationship Id="rId537" Type="http://schemas.openxmlformats.org/officeDocument/2006/relationships/slide" Target="slides/slide533.xml"/><Relationship Id="rId744" Type="http://schemas.openxmlformats.org/officeDocument/2006/relationships/slide" Target="slides/slide740.xml"/><Relationship Id="rId951" Type="http://schemas.openxmlformats.org/officeDocument/2006/relationships/slide" Target="slides/slide947.xml"/><Relationship Id="rId1167" Type="http://schemas.openxmlformats.org/officeDocument/2006/relationships/slide" Target="slides/slide1163.xml"/><Relationship Id="rId1374" Type="http://schemas.openxmlformats.org/officeDocument/2006/relationships/slide" Target="slides/slide1370.xml"/><Relationship Id="rId1581" Type="http://schemas.openxmlformats.org/officeDocument/2006/relationships/slide" Target="slides/slide1577.xml"/><Relationship Id="rId80" Type="http://schemas.openxmlformats.org/officeDocument/2006/relationships/slide" Target="slides/slide76.xml"/><Relationship Id="rId176" Type="http://schemas.openxmlformats.org/officeDocument/2006/relationships/slide" Target="slides/slide172.xml"/><Relationship Id="rId383" Type="http://schemas.openxmlformats.org/officeDocument/2006/relationships/slide" Target="slides/slide379.xml"/><Relationship Id="rId590" Type="http://schemas.openxmlformats.org/officeDocument/2006/relationships/slide" Target="slides/slide586.xml"/><Relationship Id="rId604" Type="http://schemas.openxmlformats.org/officeDocument/2006/relationships/slide" Target="slides/slide600.xml"/><Relationship Id="rId811" Type="http://schemas.openxmlformats.org/officeDocument/2006/relationships/slide" Target="slides/slide807.xml"/><Relationship Id="rId1027" Type="http://schemas.openxmlformats.org/officeDocument/2006/relationships/slide" Target="slides/slide1023.xml"/><Relationship Id="rId1234" Type="http://schemas.openxmlformats.org/officeDocument/2006/relationships/slide" Target="slides/slide1230.xml"/><Relationship Id="rId1441" Type="http://schemas.openxmlformats.org/officeDocument/2006/relationships/slide" Target="slides/slide1437.xml"/><Relationship Id="rId243" Type="http://schemas.openxmlformats.org/officeDocument/2006/relationships/slide" Target="slides/slide239.xml"/><Relationship Id="rId450" Type="http://schemas.openxmlformats.org/officeDocument/2006/relationships/slide" Target="slides/slide446.xml"/><Relationship Id="rId688" Type="http://schemas.openxmlformats.org/officeDocument/2006/relationships/slide" Target="slides/slide684.xml"/><Relationship Id="rId895" Type="http://schemas.openxmlformats.org/officeDocument/2006/relationships/slide" Target="slides/slide891.xml"/><Relationship Id="rId909" Type="http://schemas.openxmlformats.org/officeDocument/2006/relationships/slide" Target="slides/slide905.xml"/><Relationship Id="rId1080" Type="http://schemas.openxmlformats.org/officeDocument/2006/relationships/slide" Target="slides/slide1076.xml"/><Relationship Id="rId1301" Type="http://schemas.openxmlformats.org/officeDocument/2006/relationships/slide" Target="slides/slide1297.xml"/><Relationship Id="rId1539" Type="http://schemas.openxmlformats.org/officeDocument/2006/relationships/slide" Target="slides/slide1535.xml"/><Relationship Id="rId38" Type="http://schemas.openxmlformats.org/officeDocument/2006/relationships/slide" Target="slides/slide34.xml"/><Relationship Id="rId103" Type="http://schemas.openxmlformats.org/officeDocument/2006/relationships/slide" Target="slides/slide99.xml"/><Relationship Id="rId310" Type="http://schemas.openxmlformats.org/officeDocument/2006/relationships/slide" Target="slides/slide306.xml"/><Relationship Id="rId548" Type="http://schemas.openxmlformats.org/officeDocument/2006/relationships/slide" Target="slides/slide544.xml"/><Relationship Id="rId755" Type="http://schemas.openxmlformats.org/officeDocument/2006/relationships/slide" Target="slides/slide751.xml"/><Relationship Id="rId962" Type="http://schemas.openxmlformats.org/officeDocument/2006/relationships/slide" Target="slides/slide958.xml"/><Relationship Id="rId1178" Type="http://schemas.openxmlformats.org/officeDocument/2006/relationships/slide" Target="slides/slide1174.xml"/><Relationship Id="rId1385" Type="http://schemas.openxmlformats.org/officeDocument/2006/relationships/slide" Target="slides/slide1381.xml"/><Relationship Id="rId1592" Type="http://schemas.openxmlformats.org/officeDocument/2006/relationships/slide" Target="slides/slide1588.xml"/><Relationship Id="rId1606" Type="http://schemas.openxmlformats.org/officeDocument/2006/relationships/slide" Target="slides/slide1602.xml"/><Relationship Id="rId91" Type="http://schemas.openxmlformats.org/officeDocument/2006/relationships/slide" Target="slides/slide87.xml"/><Relationship Id="rId187" Type="http://schemas.openxmlformats.org/officeDocument/2006/relationships/slide" Target="slides/slide183.xml"/><Relationship Id="rId394" Type="http://schemas.openxmlformats.org/officeDocument/2006/relationships/slide" Target="slides/slide390.xml"/><Relationship Id="rId408" Type="http://schemas.openxmlformats.org/officeDocument/2006/relationships/slide" Target="slides/slide404.xml"/><Relationship Id="rId615" Type="http://schemas.openxmlformats.org/officeDocument/2006/relationships/slide" Target="slides/slide611.xml"/><Relationship Id="rId822" Type="http://schemas.openxmlformats.org/officeDocument/2006/relationships/slide" Target="slides/slide818.xml"/><Relationship Id="rId1038" Type="http://schemas.openxmlformats.org/officeDocument/2006/relationships/slide" Target="slides/slide1034.xml"/><Relationship Id="rId1245" Type="http://schemas.openxmlformats.org/officeDocument/2006/relationships/slide" Target="slides/slide1241.xml"/><Relationship Id="rId1452" Type="http://schemas.openxmlformats.org/officeDocument/2006/relationships/slide" Target="slides/slide1448.xml"/><Relationship Id="rId254" Type="http://schemas.openxmlformats.org/officeDocument/2006/relationships/slide" Target="slides/slide250.xml"/><Relationship Id="rId699" Type="http://schemas.openxmlformats.org/officeDocument/2006/relationships/slide" Target="slides/slide695.xml"/><Relationship Id="rId1091" Type="http://schemas.openxmlformats.org/officeDocument/2006/relationships/slide" Target="slides/slide1087.xml"/><Relationship Id="rId1105" Type="http://schemas.openxmlformats.org/officeDocument/2006/relationships/slide" Target="slides/slide1101.xml"/><Relationship Id="rId1312" Type="http://schemas.openxmlformats.org/officeDocument/2006/relationships/slide" Target="slides/slide1308.xml"/><Relationship Id="rId49" Type="http://schemas.openxmlformats.org/officeDocument/2006/relationships/slide" Target="slides/slide45.xml"/><Relationship Id="rId114" Type="http://schemas.openxmlformats.org/officeDocument/2006/relationships/slide" Target="slides/slide110.xml"/><Relationship Id="rId461" Type="http://schemas.openxmlformats.org/officeDocument/2006/relationships/slide" Target="slides/slide457.xml"/><Relationship Id="rId559" Type="http://schemas.openxmlformats.org/officeDocument/2006/relationships/slide" Target="slides/slide555.xml"/><Relationship Id="rId766" Type="http://schemas.openxmlformats.org/officeDocument/2006/relationships/slide" Target="slides/slide762.xml"/><Relationship Id="rId1189" Type="http://schemas.openxmlformats.org/officeDocument/2006/relationships/slide" Target="slides/slide1185.xml"/><Relationship Id="rId1396" Type="http://schemas.openxmlformats.org/officeDocument/2006/relationships/slide" Target="slides/slide1392.xml"/><Relationship Id="rId1617" Type="http://schemas.openxmlformats.org/officeDocument/2006/relationships/slide" Target="slides/slide1613.xml"/><Relationship Id="rId198" Type="http://schemas.openxmlformats.org/officeDocument/2006/relationships/slide" Target="slides/slide194.xml"/><Relationship Id="rId321" Type="http://schemas.openxmlformats.org/officeDocument/2006/relationships/slide" Target="slides/slide317.xml"/><Relationship Id="rId419" Type="http://schemas.openxmlformats.org/officeDocument/2006/relationships/slide" Target="slides/slide415.xml"/><Relationship Id="rId626" Type="http://schemas.openxmlformats.org/officeDocument/2006/relationships/slide" Target="slides/slide622.xml"/><Relationship Id="rId973" Type="http://schemas.openxmlformats.org/officeDocument/2006/relationships/slide" Target="slides/slide969.xml"/><Relationship Id="rId1049" Type="http://schemas.openxmlformats.org/officeDocument/2006/relationships/slide" Target="slides/slide1045.xml"/><Relationship Id="rId1256" Type="http://schemas.openxmlformats.org/officeDocument/2006/relationships/slide" Target="slides/slide1252.xml"/><Relationship Id="rId833" Type="http://schemas.openxmlformats.org/officeDocument/2006/relationships/slide" Target="slides/slide829.xml"/><Relationship Id="rId1116" Type="http://schemas.openxmlformats.org/officeDocument/2006/relationships/slide" Target="slides/slide1112.xml"/><Relationship Id="rId1463" Type="http://schemas.openxmlformats.org/officeDocument/2006/relationships/slide" Target="slides/slide1459.xml"/><Relationship Id="rId265" Type="http://schemas.openxmlformats.org/officeDocument/2006/relationships/slide" Target="slides/slide261.xml"/><Relationship Id="rId472" Type="http://schemas.openxmlformats.org/officeDocument/2006/relationships/slide" Target="slides/slide468.xml"/><Relationship Id="rId900" Type="http://schemas.openxmlformats.org/officeDocument/2006/relationships/slide" Target="slides/slide896.xml"/><Relationship Id="rId1323" Type="http://schemas.openxmlformats.org/officeDocument/2006/relationships/slide" Target="slides/slide1319.xml"/><Relationship Id="rId1530" Type="http://schemas.openxmlformats.org/officeDocument/2006/relationships/slide" Target="slides/slide1526.xml"/><Relationship Id="rId1628" Type="http://schemas.openxmlformats.org/officeDocument/2006/relationships/handoutMaster" Target="handoutMasters/handoutMaster1.xml"/><Relationship Id="rId125" Type="http://schemas.openxmlformats.org/officeDocument/2006/relationships/slide" Target="slides/slide121.xml"/><Relationship Id="rId332" Type="http://schemas.openxmlformats.org/officeDocument/2006/relationships/slide" Target="slides/slide328.xml"/><Relationship Id="rId777" Type="http://schemas.openxmlformats.org/officeDocument/2006/relationships/slide" Target="slides/slide773.xml"/><Relationship Id="rId984" Type="http://schemas.openxmlformats.org/officeDocument/2006/relationships/slide" Target="slides/slide980.xml"/><Relationship Id="rId637" Type="http://schemas.openxmlformats.org/officeDocument/2006/relationships/slide" Target="slides/slide633.xml"/><Relationship Id="rId844" Type="http://schemas.openxmlformats.org/officeDocument/2006/relationships/slide" Target="slides/slide840.xml"/><Relationship Id="rId1267" Type="http://schemas.openxmlformats.org/officeDocument/2006/relationships/slide" Target="slides/slide1263.xml"/><Relationship Id="rId1474" Type="http://schemas.openxmlformats.org/officeDocument/2006/relationships/slide" Target="slides/slide1470.xml"/><Relationship Id="rId276" Type="http://schemas.openxmlformats.org/officeDocument/2006/relationships/slide" Target="slides/slide272.xml"/><Relationship Id="rId483" Type="http://schemas.openxmlformats.org/officeDocument/2006/relationships/slide" Target="slides/slide479.xml"/><Relationship Id="rId690" Type="http://schemas.openxmlformats.org/officeDocument/2006/relationships/slide" Target="slides/slide686.xml"/><Relationship Id="rId704" Type="http://schemas.openxmlformats.org/officeDocument/2006/relationships/slide" Target="slides/slide700.xml"/><Relationship Id="rId911" Type="http://schemas.openxmlformats.org/officeDocument/2006/relationships/slide" Target="slides/slide907.xml"/><Relationship Id="rId1127" Type="http://schemas.openxmlformats.org/officeDocument/2006/relationships/slide" Target="slides/slide1123.xml"/><Relationship Id="rId1334" Type="http://schemas.openxmlformats.org/officeDocument/2006/relationships/slide" Target="slides/slide1330.xml"/><Relationship Id="rId1541" Type="http://schemas.openxmlformats.org/officeDocument/2006/relationships/slide" Target="slides/slide1537.xml"/><Relationship Id="rId40" Type="http://schemas.openxmlformats.org/officeDocument/2006/relationships/slide" Target="slides/slide36.xml"/><Relationship Id="rId136" Type="http://schemas.openxmlformats.org/officeDocument/2006/relationships/slide" Target="slides/slide132.xml"/><Relationship Id="rId343" Type="http://schemas.openxmlformats.org/officeDocument/2006/relationships/slide" Target="slides/slide339.xml"/><Relationship Id="rId550" Type="http://schemas.openxmlformats.org/officeDocument/2006/relationships/slide" Target="slides/slide546.xml"/><Relationship Id="rId788" Type="http://schemas.openxmlformats.org/officeDocument/2006/relationships/slide" Target="slides/slide784.xml"/><Relationship Id="rId995" Type="http://schemas.openxmlformats.org/officeDocument/2006/relationships/slide" Target="slides/slide991.xml"/><Relationship Id="rId1180" Type="http://schemas.openxmlformats.org/officeDocument/2006/relationships/slide" Target="slides/slide1176.xml"/><Relationship Id="rId1401" Type="http://schemas.openxmlformats.org/officeDocument/2006/relationships/slide" Target="slides/slide1397.xml"/><Relationship Id="rId203" Type="http://schemas.openxmlformats.org/officeDocument/2006/relationships/slide" Target="slides/slide199.xml"/><Relationship Id="rId648" Type="http://schemas.openxmlformats.org/officeDocument/2006/relationships/slide" Target="slides/slide644.xml"/><Relationship Id="rId855" Type="http://schemas.openxmlformats.org/officeDocument/2006/relationships/slide" Target="slides/slide851.xml"/><Relationship Id="rId1040" Type="http://schemas.openxmlformats.org/officeDocument/2006/relationships/slide" Target="slides/slide1036.xml"/><Relationship Id="rId1278" Type="http://schemas.openxmlformats.org/officeDocument/2006/relationships/slide" Target="slides/slide1274.xml"/><Relationship Id="rId1485" Type="http://schemas.openxmlformats.org/officeDocument/2006/relationships/slide" Target="slides/slide1481.xml"/><Relationship Id="rId287" Type="http://schemas.openxmlformats.org/officeDocument/2006/relationships/slide" Target="slides/slide283.xml"/><Relationship Id="rId410" Type="http://schemas.openxmlformats.org/officeDocument/2006/relationships/slide" Target="slides/slide406.xml"/><Relationship Id="rId494" Type="http://schemas.openxmlformats.org/officeDocument/2006/relationships/slide" Target="slides/slide490.xml"/><Relationship Id="rId508" Type="http://schemas.openxmlformats.org/officeDocument/2006/relationships/slide" Target="slides/slide504.xml"/><Relationship Id="rId715" Type="http://schemas.openxmlformats.org/officeDocument/2006/relationships/slide" Target="slides/slide711.xml"/><Relationship Id="rId922" Type="http://schemas.openxmlformats.org/officeDocument/2006/relationships/slide" Target="slides/slide918.xml"/><Relationship Id="rId1138" Type="http://schemas.openxmlformats.org/officeDocument/2006/relationships/slide" Target="slides/slide1134.xml"/><Relationship Id="rId1345" Type="http://schemas.openxmlformats.org/officeDocument/2006/relationships/slide" Target="slides/slide1341.xml"/><Relationship Id="rId1552" Type="http://schemas.openxmlformats.org/officeDocument/2006/relationships/slide" Target="slides/slide1548.xml"/><Relationship Id="rId147" Type="http://schemas.openxmlformats.org/officeDocument/2006/relationships/slide" Target="slides/slide143.xml"/><Relationship Id="rId354" Type="http://schemas.openxmlformats.org/officeDocument/2006/relationships/slide" Target="slides/slide350.xml"/><Relationship Id="rId799" Type="http://schemas.openxmlformats.org/officeDocument/2006/relationships/slide" Target="slides/slide795.xml"/><Relationship Id="rId1191" Type="http://schemas.openxmlformats.org/officeDocument/2006/relationships/slide" Target="slides/slide1187.xml"/><Relationship Id="rId1205" Type="http://schemas.openxmlformats.org/officeDocument/2006/relationships/slide" Target="slides/slide1201.xml"/><Relationship Id="rId51" Type="http://schemas.openxmlformats.org/officeDocument/2006/relationships/slide" Target="slides/slide47.xml"/><Relationship Id="rId561" Type="http://schemas.openxmlformats.org/officeDocument/2006/relationships/slide" Target="slides/slide557.xml"/><Relationship Id="rId659" Type="http://schemas.openxmlformats.org/officeDocument/2006/relationships/slide" Target="slides/slide655.xml"/><Relationship Id="rId866" Type="http://schemas.openxmlformats.org/officeDocument/2006/relationships/slide" Target="slides/slide862.xml"/><Relationship Id="rId1289" Type="http://schemas.openxmlformats.org/officeDocument/2006/relationships/slide" Target="slides/slide1285.xml"/><Relationship Id="rId1412" Type="http://schemas.openxmlformats.org/officeDocument/2006/relationships/slide" Target="slides/slide1408.xml"/><Relationship Id="rId1496" Type="http://schemas.openxmlformats.org/officeDocument/2006/relationships/slide" Target="slides/slide1492.xml"/><Relationship Id="rId214" Type="http://schemas.openxmlformats.org/officeDocument/2006/relationships/slide" Target="slides/slide210.xml"/><Relationship Id="rId298" Type="http://schemas.openxmlformats.org/officeDocument/2006/relationships/slide" Target="slides/slide294.xml"/><Relationship Id="rId421" Type="http://schemas.openxmlformats.org/officeDocument/2006/relationships/slide" Target="slides/slide417.xml"/><Relationship Id="rId519" Type="http://schemas.openxmlformats.org/officeDocument/2006/relationships/slide" Target="slides/slide515.xml"/><Relationship Id="rId1051" Type="http://schemas.openxmlformats.org/officeDocument/2006/relationships/slide" Target="slides/slide1047.xml"/><Relationship Id="rId1149" Type="http://schemas.openxmlformats.org/officeDocument/2006/relationships/slide" Target="slides/slide1145.xml"/><Relationship Id="rId1356" Type="http://schemas.openxmlformats.org/officeDocument/2006/relationships/slide" Target="slides/slide1352.xml"/><Relationship Id="rId158" Type="http://schemas.openxmlformats.org/officeDocument/2006/relationships/slide" Target="slides/slide154.xml"/><Relationship Id="rId726" Type="http://schemas.openxmlformats.org/officeDocument/2006/relationships/slide" Target="slides/slide722.xml"/><Relationship Id="rId933" Type="http://schemas.openxmlformats.org/officeDocument/2006/relationships/slide" Target="slides/slide929.xml"/><Relationship Id="rId1009" Type="http://schemas.openxmlformats.org/officeDocument/2006/relationships/slide" Target="slides/slide1005.xml"/><Relationship Id="rId1563" Type="http://schemas.openxmlformats.org/officeDocument/2006/relationships/slide" Target="slides/slide1559.xml"/><Relationship Id="rId62" Type="http://schemas.openxmlformats.org/officeDocument/2006/relationships/slide" Target="slides/slide58.xml"/><Relationship Id="rId365" Type="http://schemas.openxmlformats.org/officeDocument/2006/relationships/slide" Target="slides/slide361.xml"/><Relationship Id="rId572" Type="http://schemas.openxmlformats.org/officeDocument/2006/relationships/slide" Target="slides/slide568.xml"/><Relationship Id="rId1216" Type="http://schemas.openxmlformats.org/officeDocument/2006/relationships/slide" Target="slides/slide1212.xml"/><Relationship Id="rId1423" Type="http://schemas.openxmlformats.org/officeDocument/2006/relationships/slide" Target="slides/slide1419.xml"/><Relationship Id="rId1630" Type="http://schemas.openxmlformats.org/officeDocument/2006/relationships/presProps" Target="presProps.xml"/><Relationship Id="rId225" Type="http://schemas.openxmlformats.org/officeDocument/2006/relationships/slide" Target="slides/slide221.xml"/><Relationship Id="rId432" Type="http://schemas.openxmlformats.org/officeDocument/2006/relationships/slide" Target="slides/slide428.xml"/><Relationship Id="rId877" Type="http://schemas.openxmlformats.org/officeDocument/2006/relationships/slide" Target="slides/slide873.xml"/><Relationship Id="rId1062" Type="http://schemas.openxmlformats.org/officeDocument/2006/relationships/slide" Target="slides/slide1058.xml"/><Relationship Id="rId737" Type="http://schemas.openxmlformats.org/officeDocument/2006/relationships/slide" Target="slides/slide733.xml"/><Relationship Id="rId944" Type="http://schemas.openxmlformats.org/officeDocument/2006/relationships/slide" Target="slides/slide940.xml"/><Relationship Id="rId1367" Type="http://schemas.openxmlformats.org/officeDocument/2006/relationships/slide" Target="slides/slide1363.xml"/><Relationship Id="rId1574" Type="http://schemas.openxmlformats.org/officeDocument/2006/relationships/slide" Target="slides/slide1570.xml"/><Relationship Id="rId73" Type="http://schemas.openxmlformats.org/officeDocument/2006/relationships/slide" Target="slides/slide69.xml"/><Relationship Id="rId169" Type="http://schemas.openxmlformats.org/officeDocument/2006/relationships/slide" Target="slides/slide165.xml"/><Relationship Id="rId376" Type="http://schemas.openxmlformats.org/officeDocument/2006/relationships/slide" Target="slides/slide372.xml"/><Relationship Id="rId583" Type="http://schemas.openxmlformats.org/officeDocument/2006/relationships/slide" Target="slides/slide579.xml"/><Relationship Id="rId790" Type="http://schemas.openxmlformats.org/officeDocument/2006/relationships/slide" Target="slides/slide786.xml"/><Relationship Id="rId804" Type="http://schemas.openxmlformats.org/officeDocument/2006/relationships/slide" Target="slides/slide800.xml"/><Relationship Id="rId1227" Type="http://schemas.openxmlformats.org/officeDocument/2006/relationships/slide" Target="slides/slide1223.xml"/><Relationship Id="rId1434" Type="http://schemas.openxmlformats.org/officeDocument/2006/relationships/slide" Target="slides/slide1430.xml"/><Relationship Id="rId4" Type="http://schemas.openxmlformats.org/officeDocument/2006/relationships/slideMaster" Target="slideMasters/slideMaster4.xml"/><Relationship Id="rId236" Type="http://schemas.openxmlformats.org/officeDocument/2006/relationships/slide" Target="slides/slide232.xml"/><Relationship Id="rId443" Type="http://schemas.openxmlformats.org/officeDocument/2006/relationships/slide" Target="slides/slide439.xml"/><Relationship Id="rId650" Type="http://schemas.openxmlformats.org/officeDocument/2006/relationships/slide" Target="slides/slide646.xml"/><Relationship Id="rId888" Type="http://schemas.openxmlformats.org/officeDocument/2006/relationships/slide" Target="slides/slide884.xml"/><Relationship Id="rId1073" Type="http://schemas.openxmlformats.org/officeDocument/2006/relationships/slide" Target="slides/slide1069.xml"/><Relationship Id="rId1280" Type="http://schemas.openxmlformats.org/officeDocument/2006/relationships/slide" Target="slides/slide1276.xml"/><Relationship Id="rId1501" Type="http://schemas.openxmlformats.org/officeDocument/2006/relationships/slide" Target="slides/slide1497.xml"/><Relationship Id="rId303" Type="http://schemas.openxmlformats.org/officeDocument/2006/relationships/slide" Target="slides/slide299.xml"/><Relationship Id="rId748" Type="http://schemas.openxmlformats.org/officeDocument/2006/relationships/slide" Target="slides/slide744.xml"/><Relationship Id="rId955" Type="http://schemas.openxmlformats.org/officeDocument/2006/relationships/slide" Target="slides/slide951.xml"/><Relationship Id="rId1140" Type="http://schemas.openxmlformats.org/officeDocument/2006/relationships/slide" Target="slides/slide1136.xml"/><Relationship Id="rId1378" Type="http://schemas.openxmlformats.org/officeDocument/2006/relationships/slide" Target="slides/slide1374.xml"/><Relationship Id="rId1585" Type="http://schemas.openxmlformats.org/officeDocument/2006/relationships/slide" Target="slides/slide1581.xml"/><Relationship Id="rId84" Type="http://schemas.openxmlformats.org/officeDocument/2006/relationships/slide" Target="slides/slide80.xml"/><Relationship Id="rId387" Type="http://schemas.openxmlformats.org/officeDocument/2006/relationships/slide" Target="slides/slide383.xml"/><Relationship Id="rId510" Type="http://schemas.openxmlformats.org/officeDocument/2006/relationships/slide" Target="slides/slide506.xml"/><Relationship Id="rId594" Type="http://schemas.openxmlformats.org/officeDocument/2006/relationships/slide" Target="slides/slide590.xml"/><Relationship Id="rId608" Type="http://schemas.openxmlformats.org/officeDocument/2006/relationships/slide" Target="slides/slide604.xml"/><Relationship Id="rId815" Type="http://schemas.openxmlformats.org/officeDocument/2006/relationships/slide" Target="slides/slide811.xml"/><Relationship Id="rId1238" Type="http://schemas.openxmlformats.org/officeDocument/2006/relationships/slide" Target="slides/slide1234.xml"/><Relationship Id="rId1445" Type="http://schemas.openxmlformats.org/officeDocument/2006/relationships/slide" Target="slides/slide1441.xml"/><Relationship Id="rId247" Type="http://schemas.openxmlformats.org/officeDocument/2006/relationships/slide" Target="slides/slide243.xml"/><Relationship Id="rId899" Type="http://schemas.openxmlformats.org/officeDocument/2006/relationships/slide" Target="slides/slide895.xml"/><Relationship Id="rId1000" Type="http://schemas.openxmlformats.org/officeDocument/2006/relationships/slide" Target="slides/slide996.xml"/><Relationship Id="rId1084" Type="http://schemas.openxmlformats.org/officeDocument/2006/relationships/slide" Target="slides/slide1080.xml"/><Relationship Id="rId1305" Type="http://schemas.openxmlformats.org/officeDocument/2006/relationships/slide" Target="slides/slide1301.xml"/><Relationship Id="rId107" Type="http://schemas.openxmlformats.org/officeDocument/2006/relationships/slide" Target="slides/slide103.xml"/><Relationship Id="rId454" Type="http://schemas.openxmlformats.org/officeDocument/2006/relationships/slide" Target="slides/slide450.xml"/><Relationship Id="rId661" Type="http://schemas.openxmlformats.org/officeDocument/2006/relationships/slide" Target="slides/slide657.xml"/><Relationship Id="rId759" Type="http://schemas.openxmlformats.org/officeDocument/2006/relationships/slide" Target="slides/slide755.xml"/><Relationship Id="rId966" Type="http://schemas.openxmlformats.org/officeDocument/2006/relationships/slide" Target="slides/slide962.xml"/><Relationship Id="rId1291" Type="http://schemas.openxmlformats.org/officeDocument/2006/relationships/slide" Target="slides/slide1287.xml"/><Relationship Id="rId1389" Type="http://schemas.openxmlformats.org/officeDocument/2006/relationships/slide" Target="slides/slide1385.xml"/><Relationship Id="rId1512" Type="http://schemas.openxmlformats.org/officeDocument/2006/relationships/slide" Target="slides/slide1508.xml"/><Relationship Id="rId1596" Type="http://schemas.openxmlformats.org/officeDocument/2006/relationships/slide" Target="slides/slide1592.xml"/><Relationship Id="rId11" Type="http://schemas.openxmlformats.org/officeDocument/2006/relationships/slide" Target="slides/slide7.xml"/><Relationship Id="rId314" Type="http://schemas.openxmlformats.org/officeDocument/2006/relationships/slide" Target="slides/slide310.xml"/><Relationship Id="rId398" Type="http://schemas.openxmlformats.org/officeDocument/2006/relationships/slide" Target="slides/slide394.xml"/><Relationship Id="rId521" Type="http://schemas.openxmlformats.org/officeDocument/2006/relationships/slide" Target="slides/slide517.xml"/><Relationship Id="rId619" Type="http://schemas.openxmlformats.org/officeDocument/2006/relationships/slide" Target="slides/slide615.xml"/><Relationship Id="rId1151" Type="http://schemas.openxmlformats.org/officeDocument/2006/relationships/slide" Target="slides/slide1147.xml"/><Relationship Id="rId1249" Type="http://schemas.openxmlformats.org/officeDocument/2006/relationships/slide" Target="slides/slide1245.xml"/><Relationship Id="rId95" Type="http://schemas.openxmlformats.org/officeDocument/2006/relationships/slide" Target="slides/slide91.xml"/><Relationship Id="rId160" Type="http://schemas.openxmlformats.org/officeDocument/2006/relationships/slide" Target="slides/slide156.xml"/><Relationship Id="rId826" Type="http://schemas.openxmlformats.org/officeDocument/2006/relationships/slide" Target="slides/slide822.xml"/><Relationship Id="rId1011" Type="http://schemas.openxmlformats.org/officeDocument/2006/relationships/slide" Target="slides/slide1007.xml"/><Relationship Id="rId1109" Type="http://schemas.openxmlformats.org/officeDocument/2006/relationships/slide" Target="slides/slide1105.xml"/><Relationship Id="rId1456" Type="http://schemas.openxmlformats.org/officeDocument/2006/relationships/slide" Target="slides/slide1452.xml"/><Relationship Id="rId258" Type="http://schemas.openxmlformats.org/officeDocument/2006/relationships/slide" Target="slides/slide254.xml"/><Relationship Id="rId465" Type="http://schemas.openxmlformats.org/officeDocument/2006/relationships/slide" Target="slides/slide461.xml"/><Relationship Id="rId672" Type="http://schemas.openxmlformats.org/officeDocument/2006/relationships/slide" Target="slides/slide668.xml"/><Relationship Id="rId1095" Type="http://schemas.openxmlformats.org/officeDocument/2006/relationships/slide" Target="slides/slide1091.xml"/><Relationship Id="rId1316" Type="http://schemas.openxmlformats.org/officeDocument/2006/relationships/slide" Target="slides/slide1312.xml"/><Relationship Id="rId1523" Type="http://schemas.openxmlformats.org/officeDocument/2006/relationships/slide" Target="slides/slide1519.xml"/><Relationship Id="rId22" Type="http://schemas.openxmlformats.org/officeDocument/2006/relationships/slide" Target="slides/slide18.xml"/><Relationship Id="rId118" Type="http://schemas.openxmlformats.org/officeDocument/2006/relationships/slide" Target="slides/slide114.xml"/><Relationship Id="rId325" Type="http://schemas.openxmlformats.org/officeDocument/2006/relationships/slide" Target="slides/slide321.xml"/><Relationship Id="rId532" Type="http://schemas.openxmlformats.org/officeDocument/2006/relationships/slide" Target="slides/slide528.xml"/><Relationship Id="rId977" Type="http://schemas.openxmlformats.org/officeDocument/2006/relationships/slide" Target="slides/slide973.xml"/><Relationship Id="rId1162" Type="http://schemas.openxmlformats.org/officeDocument/2006/relationships/slide" Target="slides/slide1158.xml"/><Relationship Id="rId171" Type="http://schemas.openxmlformats.org/officeDocument/2006/relationships/slide" Target="slides/slide167.xml"/><Relationship Id="rId837" Type="http://schemas.openxmlformats.org/officeDocument/2006/relationships/slide" Target="slides/slide833.xml"/><Relationship Id="rId1022" Type="http://schemas.openxmlformats.org/officeDocument/2006/relationships/slide" Target="slides/slide1018.xml"/><Relationship Id="rId1467" Type="http://schemas.openxmlformats.org/officeDocument/2006/relationships/slide" Target="slides/slide1463.xml"/><Relationship Id="rId269" Type="http://schemas.openxmlformats.org/officeDocument/2006/relationships/slide" Target="slides/slide265.xml"/><Relationship Id="rId476" Type="http://schemas.openxmlformats.org/officeDocument/2006/relationships/slide" Target="slides/slide472.xml"/><Relationship Id="rId683" Type="http://schemas.openxmlformats.org/officeDocument/2006/relationships/slide" Target="slides/slide679.xml"/><Relationship Id="rId890" Type="http://schemas.openxmlformats.org/officeDocument/2006/relationships/slide" Target="slides/slide886.xml"/><Relationship Id="rId904" Type="http://schemas.openxmlformats.org/officeDocument/2006/relationships/slide" Target="slides/slide900.xml"/><Relationship Id="rId1327" Type="http://schemas.openxmlformats.org/officeDocument/2006/relationships/slide" Target="slides/slide1323.xml"/><Relationship Id="rId1534" Type="http://schemas.openxmlformats.org/officeDocument/2006/relationships/slide" Target="slides/slide1530.xml"/><Relationship Id="rId33" Type="http://schemas.openxmlformats.org/officeDocument/2006/relationships/slide" Target="slides/slide29.xml"/><Relationship Id="rId129" Type="http://schemas.openxmlformats.org/officeDocument/2006/relationships/slide" Target="slides/slide125.xml"/><Relationship Id="rId336" Type="http://schemas.openxmlformats.org/officeDocument/2006/relationships/slide" Target="slides/slide332.xml"/><Relationship Id="rId543" Type="http://schemas.openxmlformats.org/officeDocument/2006/relationships/slide" Target="slides/slide539.xml"/><Relationship Id="rId988" Type="http://schemas.openxmlformats.org/officeDocument/2006/relationships/slide" Target="slides/slide984.xml"/><Relationship Id="rId1173" Type="http://schemas.openxmlformats.org/officeDocument/2006/relationships/slide" Target="slides/slide1169.xml"/><Relationship Id="rId1380" Type="http://schemas.openxmlformats.org/officeDocument/2006/relationships/slide" Target="slides/slide1376.xml"/><Relationship Id="rId1601" Type="http://schemas.openxmlformats.org/officeDocument/2006/relationships/slide" Target="slides/slide1597.xml"/><Relationship Id="rId182" Type="http://schemas.openxmlformats.org/officeDocument/2006/relationships/slide" Target="slides/slide178.xml"/><Relationship Id="rId403" Type="http://schemas.openxmlformats.org/officeDocument/2006/relationships/slide" Target="slides/slide399.xml"/><Relationship Id="rId750" Type="http://schemas.openxmlformats.org/officeDocument/2006/relationships/slide" Target="slides/slide746.xml"/><Relationship Id="rId848" Type="http://schemas.openxmlformats.org/officeDocument/2006/relationships/slide" Target="slides/slide844.xml"/><Relationship Id="rId1033" Type="http://schemas.openxmlformats.org/officeDocument/2006/relationships/slide" Target="slides/slide1029.xml"/><Relationship Id="rId1478" Type="http://schemas.openxmlformats.org/officeDocument/2006/relationships/slide" Target="slides/slide1474.xml"/><Relationship Id="rId487" Type="http://schemas.openxmlformats.org/officeDocument/2006/relationships/slide" Target="slides/slide483.xml"/><Relationship Id="rId610" Type="http://schemas.openxmlformats.org/officeDocument/2006/relationships/slide" Target="slides/slide606.xml"/><Relationship Id="rId694" Type="http://schemas.openxmlformats.org/officeDocument/2006/relationships/slide" Target="slides/slide690.xml"/><Relationship Id="rId708" Type="http://schemas.openxmlformats.org/officeDocument/2006/relationships/slide" Target="slides/slide704.xml"/><Relationship Id="rId915" Type="http://schemas.openxmlformats.org/officeDocument/2006/relationships/slide" Target="slides/slide911.xml"/><Relationship Id="rId1240" Type="http://schemas.openxmlformats.org/officeDocument/2006/relationships/slide" Target="slides/slide1236.xml"/><Relationship Id="rId1338" Type="http://schemas.openxmlformats.org/officeDocument/2006/relationships/slide" Target="slides/slide1334.xml"/><Relationship Id="rId1545" Type="http://schemas.openxmlformats.org/officeDocument/2006/relationships/slide" Target="slides/slide1541.xml"/><Relationship Id="rId347" Type="http://schemas.openxmlformats.org/officeDocument/2006/relationships/slide" Target="slides/slide343.xml"/><Relationship Id="rId999" Type="http://schemas.openxmlformats.org/officeDocument/2006/relationships/slide" Target="slides/slide995.xml"/><Relationship Id="rId1100" Type="http://schemas.openxmlformats.org/officeDocument/2006/relationships/slide" Target="slides/slide1096.xml"/><Relationship Id="rId1184" Type="http://schemas.openxmlformats.org/officeDocument/2006/relationships/slide" Target="slides/slide1180.xml"/><Relationship Id="rId1405" Type="http://schemas.openxmlformats.org/officeDocument/2006/relationships/slide" Target="slides/slide1401.xml"/><Relationship Id="rId44" Type="http://schemas.openxmlformats.org/officeDocument/2006/relationships/slide" Target="slides/slide40.xml"/><Relationship Id="rId554" Type="http://schemas.openxmlformats.org/officeDocument/2006/relationships/slide" Target="slides/slide550.xml"/><Relationship Id="rId761" Type="http://schemas.openxmlformats.org/officeDocument/2006/relationships/slide" Target="slides/slide757.xml"/><Relationship Id="rId859" Type="http://schemas.openxmlformats.org/officeDocument/2006/relationships/slide" Target="slides/slide855.xml"/><Relationship Id="rId1391" Type="http://schemas.openxmlformats.org/officeDocument/2006/relationships/slide" Target="slides/slide1387.xml"/><Relationship Id="rId1489" Type="http://schemas.openxmlformats.org/officeDocument/2006/relationships/slide" Target="slides/slide1485.xml"/><Relationship Id="rId1612" Type="http://schemas.openxmlformats.org/officeDocument/2006/relationships/slide" Target="slides/slide1608.xml"/><Relationship Id="rId193" Type="http://schemas.openxmlformats.org/officeDocument/2006/relationships/slide" Target="slides/slide189.xml"/><Relationship Id="rId207" Type="http://schemas.openxmlformats.org/officeDocument/2006/relationships/slide" Target="slides/slide203.xml"/><Relationship Id="rId414" Type="http://schemas.openxmlformats.org/officeDocument/2006/relationships/slide" Target="slides/slide410.xml"/><Relationship Id="rId498" Type="http://schemas.openxmlformats.org/officeDocument/2006/relationships/slide" Target="slides/slide494.xml"/><Relationship Id="rId621" Type="http://schemas.openxmlformats.org/officeDocument/2006/relationships/slide" Target="slides/slide617.xml"/><Relationship Id="rId1044" Type="http://schemas.openxmlformats.org/officeDocument/2006/relationships/slide" Target="slides/slide1040.xml"/><Relationship Id="rId1251" Type="http://schemas.openxmlformats.org/officeDocument/2006/relationships/slide" Target="slides/slide1247.xml"/><Relationship Id="rId1349" Type="http://schemas.openxmlformats.org/officeDocument/2006/relationships/slide" Target="slides/slide1345.xml"/><Relationship Id="rId260" Type="http://schemas.openxmlformats.org/officeDocument/2006/relationships/slide" Target="slides/slide256.xml"/><Relationship Id="rId719" Type="http://schemas.openxmlformats.org/officeDocument/2006/relationships/slide" Target="slides/slide715.xml"/><Relationship Id="rId926" Type="http://schemas.openxmlformats.org/officeDocument/2006/relationships/slide" Target="slides/slide922.xml"/><Relationship Id="rId1111" Type="http://schemas.openxmlformats.org/officeDocument/2006/relationships/slide" Target="slides/slide1107.xml"/><Relationship Id="rId1556" Type="http://schemas.openxmlformats.org/officeDocument/2006/relationships/slide" Target="slides/slide1552.xml"/><Relationship Id="rId55" Type="http://schemas.openxmlformats.org/officeDocument/2006/relationships/slide" Target="slides/slide51.xml"/><Relationship Id="rId120" Type="http://schemas.openxmlformats.org/officeDocument/2006/relationships/slide" Target="slides/slide116.xml"/><Relationship Id="rId358" Type="http://schemas.openxmlformats.org/officeDocument/2006/relationships/slide" Target="slides/slide354.xml"/><Relationship Id="rId565" Type="http://schemas.openxmlformats.org/officeDocument/2006/relationships/slide" Target="slides/slide561.xml"/><Relationship Id="rId772" Type="http://schemas.openxmlformats.org/officeDocument/2006/relationships/slide" Target="slides/slide768.xml"/><Relationship Id="rId1195" Type="http://schemas.openxmlformats.org/officeDocument/2006/relationships/slide" Target="slides/slide1191.xml"/><Relationship Id="rId1209" Type="http://schemas.openxmlformats.org/officeDocument/2006/relationships/slide" Target="slides/slide1205.xml"/><Relationship Id="rId1416" Type="http://schemas.openxmlformats.org/officeDocument/2006/relationships/slide" Target="slides/slide1412.xml"/><Relationship Id="rId1623" Type="http://schemas.openxmlformats.org/officeDocument/2006/relationships/slide" Target="slides/slide1619.xml"/><Relationship Id="rId218" Type="http://schemas.openxmlformats.org/officeDocument/2006/relationships/slide" Target="slides/slide214.xml"/><Relationship Id="rId425" Type="http://schemas.openxmlformats.org/officeDocument/2006/relationships/slide" Target="slides/slide421.xml"/><Relationship Id="rId632" Type="http://schemas.openxmlformats.org/officeDocument/2006/relationships/slide" Target="slides/slide628.xml"/><Relationship Id="rId1055" Type="http://schemas.openxmlformats.org/officeDocument/2006/relationships/slide" Target="slides/slide1051.xml"/><Relationship Id="rId1262" Type="http://schemas.openxmlformats.org/officeDocument/2006/relationships/slide" Target="slides/slide1258.xml"/><Relationship Id="rId271" Type="http://schemas.openxmlformats.org/officeDocument/2006/relationships/slide" Target="slides/slide267.xml"/><Relationship Id="rId937" Type="http://schemas.openxmlformats.org/officeDocument/2006/relationships/slide" Target="slides/slide933.xml"/><Relationship Id="rId1122" Type="http://schemas.openxmlformats.org/officeDocument/2006/relationships/slide" Target="slides/slide1118.xml"/><Relationship Id="rId1567" Type="http://schemas.openxmlformats.org/officeDocument/2006/relationships/slide" Target="slides/slide1563.xml"/><Relationship Id="rId66" Type="http://schemas.openxmlformats.org/officeDocument/2006/relationships/slide" Target="slides/slide62.xml"/><Relationship Id="rId131" Type="http://schemas.openxmlformats.org/officeDocument/2006/relationships/slide" Target="slides/slide127.xml"/><Relationship Id="rId369" Type="http://schemas.openxmlformats.org/officeDocument/2006/relationships/slide" Target="slides/slide365.xml"/><Relationship Id="rId576" Type="http://schemas.openxmlformats.org/officeDocument/2006/relationships/slide" Target="slides/slide572.xml"/><Relationship Id="rId783" Type="http://schemas.openxmlformats.org/officeDocument/2006/relationships/slide" Target="slides/slide779.xml"/><Relationship Id="rId990" Type="http://schemas.openxmlformats.org/officeDocument/2006/relationships/slide" Target="slides/slide986.xml"/><Relationship Id="rId1427" Type="http://schemas.openxmlformats.org/officeDocument/2006/relationships/slide" Target="slides/slide1423.xml"/><Relationship Id="rId229" Type="http://schemas.openxmlformats.org/officeDocument/2006/relationships/slide" Target="slides/slide225.xml"/><Relationship Id="rId436" Type="http://schemas.openxmlformats.org/officeDocument/2006/relationships/slide" Target="slides/slide432.xml"/><Relationship Id="rId643" Type="http://schemas.openxmlformats.org/officeDocument/2006/relationships/slide" Target="slides/slide639.xml"/><Relationship Id="rId1066" Type="http://schemas.openxmlformats.org/officeDocument/2006/relationships/slide" Target="slides/slide1062.xml"/><Relationship Id="rId1273" Type="http://schemas.openxmlformats.org/officeDocument/2006/relationships/slide" Target="slides/slide1269.xml"/><Relationship Id="rId1480" Type="http://schemas.openxmlformats.org/officeDocument/2006/relationships/slide" Target="slides/slide1476.xml"/><Relationship Id="rId850" Type="http://schemas.openxmlformats.org/officeDocument/2006/relationships/slide" Target="slides/slide846.xml"/><Relationship Id="rId948" Type="http://schemas.openxmlformats.org/officeDocument/2006/relationships/slide" Target="slides/slide944.xml"/><Relationship Id="rId1133" Type="http://schemas.openxmlformats.org/officeDocument/2006/relationships/slide" Target="slides/slide1129.xml"/><Relationship Id="rId1578" Type="http://schemas.openxmlformats.org/officeDocument/2006/relationships/slide" Target="slides/slide1574.xml"/><Relationship Id="rId77" Type="http://schemas.openxmlformats.org/officeDocument/2006/relationships/slide" Target="slides/slide73.xml"/><Relationship Id="rId282" Type="http://schemas.openxmlformats.org/officeDocument/2006/relationships/slide" Target="slides/slide278.xml"/><Relationship Id="rId503" Type="http://schemas.openxmlformats.org/officeDocument/2006/relationships/slide" Target="slides/slide499.xml"/><Relationship Id="rId587" Type="http://schemas.openxmlformats.org/officeDocument/2006/relationships/slide" Target="slides/slide583.xml"/><Relationship Id="rId710" Type="http://schemas.openxmlformats.org/officeDocument/2006/relationships/slide" Target="slides/slide706.xml"/><Relationship Id="rId808" Type="http://schemas.openxmlformats.org/officeDocument/2006/relationships/slide" Target="slides/slide804.xml"/><Relationship Id="rId1340" Type="http://schemas.openxmlformats.org/officeDocument/2006/relationships/slide" Target="slides/slide1336.xml"/><Relationship Id="rId1438" Type="http://schemas.openxmlformats.org/officeDocument/2006/relationships/slide" Target="slides/slide1434.xml"/><Relationship Id="rId8" Type="http://schemas.openxmlformats.org/officeDocument/2006/relationships/slide" Target="slides/slide4.xml"/><Relationship Id="rId142" Type="http://schemas.openxmlformats.org/officeDocument/2006/relationships/slide" Target="slides/slide138.xml"/><Relationship Id="rId447" Type="http://schemas.openxmlformats.org/officeDocument/2006/relationships/slide" Target="slides/slide443.xml"/><Relationship Id="rId794" Type="http://schemas.openxmlformats.org/officeDocument/2006/relationships/slide" Target="slides/slide790.xml"/><Relationship Id="rId1077" Type="http://schemas.openxmlformats.org/officeDocument/2006/relationships/slide" Target="slides/slide1073.xml"/><Relationship Id="rId1200" Type="http://schemas.openxmlformats.org/officeDocument/2006/relationships/slide" Target="slides/slide1196.xml"/><Relationship Id="rId654" Type="http://schemas.openxmlformats.org/officeDocument/2006/relationships/slide" Target="slides/slide650.xml"/><Relationship Id="rId861" Type="http://schemas.openxmlformats.org/officeDocument/2006/relationships/slide" Target="slides/slide857.xml"/><Relationship Id="rId959" Type="http://schemas.openxmlformats.org/officeDocument/2006/relationships/slide" Target="slides/slide955.xml"/><Relationship Id="rId1284" Type="http://schemas.openxmlformats.org/officeDocument/2006/relationships/slide" Target="slides/slide1280.xml"/><Relationship Id="rId1491" Type="http://schemas.openxmlformats.org/officeDocument/2006/relationships/slide" Target="slides/slide1487.xml"/><Relationship Id="rId1505" Type="http://schemas.openxmlformats.org/officeDocument/2006/relationships/slide" Target="slides/slide1501.xml"/><Relationship Id="rId1589" Type="http://schemas.openxmlformats.org/officeDocument/2006/relationships/slide" Target="slides/slide1585.xml"/><Relationship Id="rId293" Type="http://schemas.openxmlformats.org/officeDocument/2006/relationships/slide" Target="slides/slide289.xml"/><Relationship Id="rId307" Type="http://schemas.openxmlformats.org/officeDocument/2006/relationships/slide" Target="slides/slide303.xml"/><Relationship Id="rId514" Type="http://schemas.openxmlformats.org/officeDocument/2006/relationships/slide" Target="slides/slide510.xml"/><Relationship Id="rId721" Type="http://schemas.openxmlformats.org/officeDocument/2006/relationships/slide" Target="slides/slide717.xml"/><Relationship Id="rId1144" Type="http://schemas.openxmlformats.org/officeDocument/2006/relationships/slide" Target="slides/slide1140.xml"/><Relationship Id="rId1351" Type="http://schemas.openxmlformats.org/officeDocument/2006/relationships/slide" Target="slides/slide1347.xml"/><Relationship Id="rId1449" Type="http://schemas.openxmlformats.org/officeDocument/2006/relationships/slide" Target="slides/slide1445.xml"/><Relationship Id="rId88" Type="http://schemas.openxmlformats.org/officeDocument/2006/relationships/slide" Target="slides/slide84.xml"/><Relationship Id="rId153" Type="http://schemas.openxmlformats.org/officeDocument/2006/relationships/slide" Target="slides/slide149.xml"/><Relationship Id="rId360" Type="http://schemas.openxmlformats.org/officeDocument/2006/relationships/slide" Target="slides/slide356.xml"/><Relationship Id="rId598" Type="http://schemas.openxmlformats.org/officeDocument/2006/relationships/slide" Target="slides/slide594.xml"/><Relationship Id="rId819" Type="http://schemas.openxmlformats.org/officeDocument/2006/relationships/slide" Target="slides/slide815.xml"/><Relationship Id="rId1004" Type="http://schemas.openxmlformats.org/officeDocument/2006/relationships/slide" Target="slides/slide1000.xml"/><Relationship Id="rId1211" Type="http://schemas.openxmlformats.org/officeDocument/2006/relationships/slide" Target="slides/slide1207.xml"/><Relationship Id="rId220" Type="http://schemas.openxmlformats.org/officeDocument/2006/relationships/slide" Target="slides/slide216.xml"/><Relationship Id="rId458" Type="http://schemas.openxmlformats.org/officeDocument/2006/relationships/slide" Target="slides/slide454.xml"/><Relationship Id="rId665" Type="http://schemas.openxmlformats.org/officeDocument/2006/relationships/slide" Target="slides/slide661.xml"/><Relationship Id="rId872" Type="http://schemas.openxmlformats.org/officeDocument/2006/relationships/slide" Target="slides/slide868.xml"/><Relationship Id="rId1088" Type="http://schemas.openxmlformats.org/officeDocument/2006/relationships/slide" Target="slides/slide1084.xml"/><Relationship Id="rId1295" Type="http://schemas.openxmlformats.org/officeDocument/2006/relationships/slide" Target="slides/slide1291.xml"/><Relationship Id="rId1309" Type="http://schemas.openxmlformats.org/officeDocument/2006/relationships/slide" Target="slides/slide1305.xml"/><Relationship Id="rId1516" Type="http://schemas.openxmlformats.org/officeDocument/2006/relationships/slide" Target="slides/slide1512.xml"/><Relationship Id="rId15" Type="http://schemas.openxmlformats.org/officeDocument/2006/relationships/slide" Target="slides/slide11.xml"/><Relationship Id="rId318" Type="http://schemas.openxmlformats.org/officeDocument/2006/relationships/slide" Target="slides/slide314.xml"/><Relationship Id="rId525" Type="http://schemas.openxmlformats.org/officeDocument/2006/relationships/slide" Target="slides/slide521.xml"/><Relationship Id="rId732" Type="http://schemas.openxmlformats.org/officeDocument/2006/relationships/slide" Target="slides/slide728.xml"/><Relationship Id="rId1155" Type="http://schemas.openxmlformats.org/officeDocument/2006/relationships/slide" Target="slides/slide1151.xml"/><Relationship Id="rId1362" Type="http://schemas.openxmlformats.org/officeDocument/2006/relationships/slide" Target="slides/slide1358.xml"/><Relationship Id="rId99" Type="http://schemas.openxmlformats.org/officeDocument/2006/relationships/slide" Target="slides/slide95.xml"/><Relationship Id="rId164" Type="http://schemas.openxmlformats.org/officeDocument/2006/relationships/slide" Target="slides/slide160.xml"/><Relationship Id="rId371" Type="http://schemas.openxmlformats.org/officeDocument/2006/relationships/slide" Target="slides/slide367.xml"/><Relationship Id="rId1015" Type="http://schemas.openxmlformats.org/officeDocument/2006/relationships/slide" Target="slides/slide1011.xml"/><Relationship Id="rId1222" Type="http://schemas.openxmlformats.org/officeDocument/2006/relationships/slide" Target="slides/slide1218.xml"/><Relationship Id="rId469" Type="http://schemas.openxmlformats.org/officeDocument/2006/relationships/slide" Target="slides/slide465.xml"/><Relationship Id="rId676" Type="http://schemas.openxmlformats.org/officeDocument/2006/relationships/slide" Target="slides/slide672.xml"/><Relationship Id="rId883" Type="http://schemas.openxmlformats.org/officeDocument/2006/relationships/slide" Target="slides/slide879.xml"/><Relationship Id="rId1099" Type="http://schemas.openxmlformats.org/officeDocument/2006/relationships/slide" Target="slides/slide1095.xml"/><Relationship Id="rId1527" Type="http://schemas.openxmlformats.org/officeDocument/2006/relationships/slide" Target="slides/slide1523.xml"/><Relationship Id="rId26" Type="http://schemas.openxmlformats.org/officeDocument/2006/relationships/slide" Target="slides/slide22.xml"/><Relationship Id="rId231" Type="http://schemas.openxmlformats.org/officeDocument/2006/relationships/slide" Target="slides/slide227.xml"/><Relationship Id="rId329" Type="http://schemas.openxmlformats.org/officeDocument/2006/relationships/slide" Target="slides/slide325.xml"/><Relationship Id="rId536" Type="http://schemas.openxmlformats.org/officeDocument/2006/relationships/slide" Target="slides/slide532.xml"/><Relationship Id="rId1166" Type="http://schemas.openxmlformats.org/officeDocument/2006/relationships/slide" Target="slides/slide1162.xml"/><Relationship Id="rId1373" Type="http://schemas.openxmlformats.org/officeDocument/2006/relationships/slide" Target="slides/slide1369.xml"/><Relationship Id="rId175" Type="http://schemas.openxmlformats.org/officeDocument/2006/relationships/slide" Target="slides/slide171.xml"/><Relationship Id="rId743" Type="http://schemas.openxmlformats.org/officeDocument/2006/relationships/slide" Target="slides/slide739.xml"/><Relationship Id="rId950" Type="http://schemas.openxmlformats.org/officeDocument/2006/relationships/slide" Target="slides/slide946.xml"/><Relationship Id="rId1026" Type="http://schemas.openxmlformats.org/officeDocument/2006/relationships/slide" Target="slides/slide1022.xml"/><Relationship Id="rId1580" Type="http://schemas.openxmlformats.org/officeDocument/2006/relationships/slide" Target="slides/slide1576.xml"/><Relationship Id="rId382" Type="http://schemas.openxmlformats.org/officeDocument/2006/relationships/slide" Target="slides/slide378.xml"/><Relationship Id="rId603" Type="http://schemas.openxmlformats.org/officeDocument/2006/relationships/slide" Target="slides/slide599.xml"/><Relationship Id="rId687" Type="http://schemas.openxmlformats.org/officeDocument/2006/relationships/slide" Target="slides/slide683.xml"/><Relationship Id="rId810" Type="http://schemas.openxmlformats.org/officeDocument/2006/relationships/slide" Target="slides/slide806.xml"/><Relationship Id="rId908" Type="http://schemas.openxmlformats.org/officeDocument/2006/relationships/slide" Target="slides/slide904.xml"/><Relationship Id="rId1233" Type="http://schemas.openxmlformats.org/officeDocument/2006/relationships/slide" Target="slides/slide1229.xml"/><Relationship Id="rId1440" Type="http://schemas.openxmlformats.org/officeDocument/2006/relationships/slide" Target="slides/slide1436.xml"/><Relationship Id="rId1538" Type="http://schemas.openxmlformats.org/officeDocument/2006/relationships/slide" Target="slides/slide1534.xml"/><Relationship Id="rId242" Type="http://schemas.openxmlformats.org/officeDocument/2006/relationships/slide" Target="slides/slide238.xml"/><Relationship Id="rId894" Type="http://schemas.openxmlformats.org/officeDocument/2006/relationships/slide" Target="slides/slide890.xml"/><Relationship Id="rId1177" Type="http://schemas.openxmlformats.org/officeDocument/2006/relationships/slide" Target="slides/slide1173.xml"/><Relationship Id="rId1300" Type="http://schemas.openxmlformats.org/officeDocument/2006/relationships/slide" Target="slides/slide1296.xml"/><Relationship Id="rId37" Type="http://schemas.openxmlformats.org/officeDocument/2006/relationships/slide" Target="slides/slide33.xml"/><Relationship Id="rId102" Type="http://schemas.openxmlformats.org/officeDocument/2006/relationships/slide" Target="slides/slide98.xml"/><Relationship Id="rId547" Type="http://schemas.openxmlformats.org/officeDocument/2006/relationships/slide" Target="slides/slide543.xml"/><Relationship Id="rId754" Type="http://schemas.openxmlformats.org/officeDocument/2006/relationships/slide" Target="slides/slide750.xml"/><Relationship Id="rId961" Type="http://schemas.openxmlformats.org/officeDocument/2006/relationships/slide" Target="slides/slide957.xml"/><Relationship Id="rId1384" Type="http://schemas.openxmlformats.org/officeDocument/2006/relationships/slide" Target="slides/slide1380.xml"/><Relationship Id="rId1591" Type="http://schemas.openxmlformats.org/officeDocument/2006/relationships/slide" Target="slides/slide1587.xml"/><Relationship Id="rId1605" Type="http://schemas.openxmlformats.org/officeDocument/2006/relationships/slide" Target="slides/slide1601.xml"/><Relationship Id="rId90" Type="http://schemas.openxmlformats.org/officeDocument/2006/relationships/slide" Target="slides/slide86.xml"/><Relationship Id="rId186" Type="http://schemas.openxmlformats.org/officeDocument/2006/relationships/slide" Target="slides/slide182.xml"/><Relationship Id="rId393" Type="http://schemas.openxmlformats.org/officeDocument/2006/relationships/slide" Target="slides/slide389.xml"/><Relationship Id="rId407" Type="http://schemas.openxmlformats.org/officeDocument/2006/relationships/slide" Target="slides/slide403.xml"/><Relationship Id="rId614" Type="http://schemas.openxmlformats.org/officeDocument/2006/relationships/slide" Target="slides/slide610.xml"/><Relationship Id="rId821" Type="http://schemas.openxmlformats.org/officeDocument/2006/relationships/slide" Target="slides/slide817.xml"/><Relationship Id="rId1037" Type="http://schemas.openxmlformats.org/officeDocument/2006/relationships/slide" Target="slides/slide1033.xml"/><Relationship Id="rId1244" Type="http://schemas.openxmlformats.org/officeDocument/2006/relationships/slide" Target="slides/slide1240.xml"/><Relationship Id="rId1451" Type="http://schemas.openxmlformats.org/officeDocument/2006/relationships/slide" Target="slides/slide1447.xml"/><Relationship Id="rId253" Type="http://schemas.openxmlformats.org/officeDocument/2006/relationships/slide" Target="slides/slide249.xml"/><Relationship Id="rId460" Type="http://schemas.openxmlformats.org/officeDocument/2006/relationships/slide" Target="slides/slide456.xml"/><Relationship Id="rId698" Type="http://schemas.openxmlformats.org/officeDocument/2006/relationships/slide" Target="slides/slide694.xml"/><Relationship Id="rId919" Type="http://schemas.openxmlformats.org/officeDocument/2006/relationships/slide" Target="slides/slide915.xml"/><Relationship Id="rId1090" Type="http://schemas.openxmlformats.org/officeDocument/2006/relationships/slide" Target="slides/slide1086.xml"/><Relationship Id="rId1104" Type="http://schemas.openxmlformats.org/officeDocument/2006/relationships/slide" Target="slides/slide1100.xml"/><Relationship Id="rId1311" Type="http://schemas.openxmlformats.org/officeDocument/2006/relationships/slide" Target="slides/slide1307.xml"/><Relationship Id="rId1549" Type="http://schemas.openxmlformats.org/officeDocument/2006/relationships/slide" Target="slides/slide1545.xml"/><Relationship Id="rId48" Type="http://schemas.openxmlformats.org/officeDocument/2006/relationships/slide" Target="slides/slide44.xml"/><Relationship Id="rId113" Type="http://schemas.openxmlformats.org/officeDocument/2006/relationships/slide" Target="slides/slide109.xml"/><Relationship Id="rId320" Type="http://schemas.openxmlformats.org/officeDocument/2006/relationships/slide" Target="slides/slide316.xml"/><Relationship Id="rId558" Type="http://schemas.openxmlformats.org/officeDocument/2006/relationships/slide" Target="slides/slide554.xml"/><Relationship Id="rId765" Type="http://schemas.openxmlformats.org/officeDocument/2006/relationships/slide" Target="slides/slide761.xml"/><Relationship Id="rId972" Type="http://schemas.openxmlformats.org/officeDocument/2006/relationships/slide" Target="slides/slide968.xml"/><Relationship Id="rId1188" Type="http://schemas.openxmlformats.org/officeDocument/2006/relationships/slide" Target="slides/slide1184.xml"/><Relationship Id="rId1395" Type="http://schemas.openxmlformats.org/officeDocument/2006/relationships/slide" Target="slides/slide1391.xml"/><Relationship Id="rId1409" Type="http://schemas.openxmlformats.org/officeDocument/2006/relationships/slide" Target="slides/slide1405.xml"/><Relationship Id="rId1616" Type="http://schemas.openxmlformats.org/officeDocument/2006/relationships/slide" Target="slides/slide1612.xml"/><Relationship Id="rId197" Type="http://schemas.openxmlformats.org/officeDocument/2006/relationships/slide" Target="slides/slide193.xml"/><Relationship Id="rId418" Type="http://schemas.openxmlformats.org/officeDocument/2006/relationships/slide" Target="slides/slide414.xml"/><Relationship Id="rId625" Type="http://schemas.openxmlformats.org/officeDocument/2006/relationships/slide" Target="slides/slide621.xml"/><Relationship Id="rId832" Type="http://schemas.openxmlformats.org/officeDocument/2006/relationships/slide" Target="slides/slide828.xml"/><Relationship Id="rId1048" Type="http://schemas.openxmlformats.org/officeDocument/2006/relationships/slide" Target="slides/slide1044.xml"/><Relationship Id="rId1255" Type="http://schemas.openxmlformats.org/officeDocument/2006/relationships/slide" Target="slides/slide1251.xml"/><Relationship Id="rId1462" Type="http://schemas.openxmlformats.org/officeDocument/2006/relationships/slide" Target="slides/slide1458.xml"/><Relationship Id="rId264" Type="http://schemas.openxmlformats.org/officeDocument/2006/relationships/slide" Target="slides/slide260.xml"/><Relationship Id="rId471" Type="http://schemas.openxmlformats.org/officeDocument/2006/relationships/slide" Target="slides/slide467.xml"/><Relationship Id="rId1115" Type="http://schemas.openxmlformats.org/officeDocument/2006/relationships/slide" Target="slides/slide1111.xml"/><Relationship Id="rId1322" Type="http://schemas.openxmlformats.org/officeDocument/2006/relationships/slide" Target="slides/slide1318.xml"/><Relationship Id="rId59" Type="http://schemas.openxmlformats.org/officeDocument/2006/relationships/slide" Target="slides/slide55.xml"/><Relationship Id="rId124" Type="http://schemas.openxmlformats.org/officeDocument/2006/relationships/slide" Target="slides/slide120.xml"/><Relationship Id="rId569" Type="http://schemas.openxmlformats.org/officeDocument/2006/relationships/slide" Target="slides/slide565.xml"/><Relationship Id="rId776" Type="http://schemas.openxmlformats.org/officeDocument/2006/relationships/slide" Target="slides/slide772.xml"/><Relationship Id="rId983" Type="http://schemas.openxmlformats.org/officeDocument/2006/relationships/slide" Target="slides/slide979.xml"/><Relationship Id="rId1199" Type="http://schemas.openxmlformats.org/officeDocument/2006/relationships/slide" Target="slides/slide1195.xml"/><Relationship Id="rId1627" Type="http://schemas.openxmlformats.org/officeDocument/2006/relationships/notesMaster" Target="notesMasters/notesMaster1.xml"/><Relationship Id="rId331" Type="http://schemas.openxmlformats.org/officeDocument/2006/relationships/slide" Target="slides/slide327.xml"/><Relationship Id="rId429" Type="http://schemas.openxmlformats.org/officeDocument/2006/relationships/slide" Target="slides/slide425.xml"/><Relationship Id="rId636" Type="http://schemas.openxmlformats.org/officeDocument/2006/relationships/slide" Target="slides/slide632.xml"/><Relationship Id="rId1059" Type="http://schemas.openxmlformats.org/officeDocument/2006/relationships/slide" Target="slides/slide1055.xml"/><Relationship Id="rId1266" Type="http://schemas.openxmlformats.org/officeDocument/2006/relationships/slide" Target="slides/slide1262.xml"/><Relationship Id="rId1473" Type="http://schemas.openxmlformats.org/officeDocument/2006/relationships/slide" Target="slides/slide1469.xml"/><Relationship Id="rId843" Type="http://schemas.openxmlformats.org/officeDocument/2006/relationships/slide" Target="slides/slide839.xml"/><Relationship Id="rId1126" Type="http://schemas.openxmlformats.org/officeDocument/2006/relationships/slide" Target="slides/slide1122.xml"/><Relationship Id="rId275" Type="http://schemas.openxmlformats.org/officeDocument/2006/relationships/slide" Target="slides/slide271.xml"/><Relationship Id="rId482" Type="http://schemas.openxmlformats.org/officeDocument/2006/relationships/slide" Target="slides/slide478.xml"/><Relationship Id="rId703" Type="http://schemas.openxmlformats.org/officeDocument/2006/relationships/slide" Target="slides/slide699.xml"/><Relationship Id="rId910" Type="http://schemas.openxmlformats.org/officeDocument/2006/relationships/slide" Target="slides/slide906.xml"/><Relationship Id="rId1333" Type="http://schemas.openxmlformats.org/officeDocument/2006/relationships/slide" Target="slides/slide1329.xml"/><Relationship Id="rId1540" Type="http://schemas.openxmlformats.org/officeDocument/2006/relationships/slide" Target="slides/slide1536.xml"/><Relationship Id="rId135" Type="http://schemas.openxmlformats.org/officeDocument/2006/relationships/slide" Target="slides/slide131.xml"/><Relationship Id="rId342" Type="http://schemas.openxmlformats.org/officeDocument/2006/relationships/slide" Target="slides/slide338.xml"/><Relationship Id="rId787" Type="http://schemas.openxmlformats.org/officeDocument/2006/relationships/slide" Target="slides/slide783.xml"/><Relationship Id="rId994" Type="http://schemas.openxmlformats.org/officeDocument/2006/relationships/slide" Target="slides/slide990.xml"/><Relationship Id="rId1400" Type="http://schemas.openxmlformats.org/officeDocument/2006/relationships/slide" Target="slides/slide1396.xml"/><Relationship Id="rId202" Type="http://schemas.openxmlformats.org/officeDocument/2006/relationships/slide" Target="slides/slide198.xml"/><Relationship Id="rId647" Type="http://schemas.openxmlformats.org/officeDocument/2006/relationships/slide" Target="slides/slide643.xml"/><Relationship Id="rId854" Type="http://schemas.openxmlformats.org/officeDocument/2006/relationships/slide" Target="slides/slide850.xml"/><Relationship Id="rId1277" Type="http://schemas.openxmlformats.org/officeDocument/2006/relationships/slide" Target="slides/slide1273.xml"/><Relationship Id="rId1484" Type="http://schemas.openxmlformats.org/officeDocument/2006/relationships/slide" Target="slides/slide1480.xml"/><Relationship Id="rId286" Type="http://schemas.openxmlformats.org/officeDocument/2006/relationships/slide" Target="slides/slide282.xml"/><Relationship Id="rId493" Type="http://schemas.openxmlformats.org/officeDocument/2006/relationships/slide" Target="slides/slide489.xml"/><Relationship Id="rId507" Type="http://schemas.openxmlformats.org/officeDocument/2006/relationships/slide" Target="slides/slide503.xml"/><Relationship Id="rId714" Type="http://schemas.openxmlformats.org/officeDocument/2006/relationships/slide" Target="slides/slide710.xml"/><Relationship Id="rId921" Type="http://schemas.openxmlformats.org/officeDocument/2006/relationships/slide" Target="slides/slide917.xml"/><Relationship Id="rId1137" Type="http://schemas.openxmlformats.org/officeDocument/2006/relationships/slide" Target="slides/slide1133.xml"/><Relationship Id="rId1344" Type="http://schemas.openxmlformats.org/officeDocument/2006/relationships/slide" Target="slides/slide1340.xml"/><Relationship Id="rId1551" Type="http://schemas.openxmlformats.org/officeDocument/2006/relationships/slide" Target="slides/slide1547.xml"/><Relationship Id="rId50" Type="http://schemas.openxmlformats.org/officeDocument/2006/relationships/slide" Target="slides/slide46.xml"/><Relationship Id="rId146" Type="http://schemas.openxmlformats.org/officeDocument/2006/relationships/slide" Target="slides/slide142.xml"/><Relationship Id="rId353" Type="http://schemas.openxmlformats.org/officeDocument/2006/relationships/slide" Target="slides/slide349.xml"/><Relationship Id="rId560" Type="http://schemas.openxmlformats.org/officeDocument/2006/relationships/slide" Target="slides/slide556.xml"/><Relationship Id="rId798" Type="http://schemas.openxmlformats.org/officeDocument/2006/relationships/slide" Target="slides/slide794.xml"/><Relationship Id="rId1190" Type="http://schemas.openxmlformats.org/officeDocument/2006/relationships/slide" Target="slides/slide1186.xml"/><Relationship Id="rId1204" Type="http://schemas.openxmlformats.org/officeDocument/2006/relationships/slide" Target="slides/slide1200.xml"/><Relationship Id="rId1411" Type="http://schemas.openxmlformats.org/officeDocument/2006/relationships/slide" Target="slides/slide1407.xml"/><Relationship Id="rId213" Type="http://schemas.openxmlformats.org/officeDocument/2006/relationships/slide" Target="slides/slide209.xml"/><Relationship Id="rId420" Type="http://schemas.openxmlformats.org/officeDocument/2006/relationships/slide" Target="slides/slide416.xml"/><Relationship Id="rId658" Type="http://schemas.openxmlformats.org/officeDocument/2006/relationships/slide" Target="slides/slide654.xml"/><Relationship Id="rId865" Type="http://schemas.openxmlformats.org/officeDocument/2006/relationships/slide" Target="slides/slide861.xml"/><Relationship Id="rId1050" Type="http://schemas.openxmlformats.org/officeDocument/2006/relationships/slide" Target="slides/slide1046.xml"/><Relationship Id="rId1288" Type="http://schemas.openxmlformats.org/officeDocument/2006/relationships/slide" Target="slides/slide1284.xml"/><Relationship Id="rId1495" Type="http://schemas.openxmlformats.org/officeDocument/2006/relationships/slide" Target="slides/slide1491.xml"/><Relationship Id="rId1509" Type="http://schemas.openxmlformats.org/officeDocument/2006/relationships/slide" Target="slides/slide1505.xml"/><Relationship Id="rId297" Type="http://schemas.openxmlformats.org/officeDocument/2006/relationships/slide" Target="slides/slide293.xml"/><Relationship Id="rId518" Type="http://schemas.openxmlformats.org/officeDocument/2006/relationships/slide" Target="slides/slide514.xml"/><Relationship Id="rId725" Type="http://schemas.openxmlformats.org/officeDocument/2006/relationships/slide" Target="slides/slide721.xml"/><Relationship Id="rId932" Type="http://schemas.openxmlformats.org/officeDocument/2006/relationships/slide" Target="slides/slide928.xml"/><Relationship Id="rId1148" Type="http://schemas.openxmlformats.org/officeDocument/2006/relationships/slide" Target="slides/slide1144.xml"/><Relationship Id="rId1355" Type="http://schemas.openxmlformats.org/officeDocument/2006/relationships/slide" Target="slides/slide1351.xml"/><Relationship Id="rId1562" Type="http://schemas.openxmlformats.org/officeDocument/2006/relationships/slide" Target="slides/slide1558.xml"/><Relationship Id="rId157" Type="http://schemas.openxmlformats.org/officeDocument/2006/relationships/slide" Target="slides/slide153.xml"/><Relationship Id="rId364" Type="http://schemas.openxmlformats.org/officeDocument/2006/relationships/slide" Target="slides/slide360.xml"/><Relationship Id="rId1008" Type="http://schemas.openxmlformats.org/officeDocument/2006/relationships/slide" Target="slides/slide1004.xml"/><Relationship Id="rId1215" Type="http://schemas.openxmlformats.org/officeDocument/2006/relationships/slide" Target="slides/slide1211.xml"/><Relationship Id="rId1422" Type="http://schemas.openxmlformats.org/officeDocument/2006/relationships/slide" Target="slides/slide1418.xml"/><Relationship Id="rId61" Type="http://schemas.openxmlformats.org/officeDocument/2006/relationships/slide" Target="slides/slide57.xml"/><Relationship Id="rId571" Type="http://schemas.openxmlformats.org/officeDocument/2006/relationships/slide" Target="slides/slide567.xml"/><Relationship Id="rId669" Type="http://schemas.openxmlformats.org/officeDocument/2006/relationships/slide" Target="slides/slide665.xml"/><Relationship Id="rId876" Type="http://schemas.openxmlformats.org/officeDocument/2006/relationships/slide" Target="slides/slide872.xml"/><Relationship Id="rId1299" Type="http://schemas.openxmlformats.org/officeDocument/2006/relationships/slide" Target="slides/slide1295.xml"/><Relationship Id="rId19" Type="http://schemas.openxmlformats.org/officeDocument/2006/relationships/slide" Target="slides/slide15.xml"/><Relationship Id="rId224" Type="http://schemas.openxmlformats.org/officeDocument/2006/relationships/slide" Target="slides/slide220.xml"/><Relationship Id="rId431" Type="http://schemas.openxmlformats.org/officeDocument/2006/relationships/slide" Target="slides/slide427.xml"/><Relationship Id="rId529" Type="http://schemas.openxmlformats.org/officeDocument/2006/relationships/slide" Target="slides/slide525.xml"/><Relationship Id="rId736" Type="http://schemas.openxmlformats.org/officeDocument/2006/relationships/slide" Target="slides/slide732.xml"/><Relationship Id="rId1061" Type="http://schemas.openxmlformats.org/officeDocument/2006/relationships/slide" Target="slides/slide1057.xml"/><Relationship Id="rId1159" Type="http://schemas.openxmlformats.org/officeDocument/2006/relationships/slide" Target="slides/slide1155.xml"/><Relationship Id="rId1366" Type="http://schemas.openxmlformats.org/officeDocument/2006/relationships/slide" Target="slides/slide1362.xml"/><Relationship Id="rId168" Type="http://schemas.openxmlformats.org/officeDocument/2006/relationships/slide" Target="slides/slide164.xml"/><Relationship Id="rId943" Type="http://schemas.openxmlformats.org/officeDocument/2006/relationships/slide" Target="slides/slide939.xml"/><Relationship Id="rId1019" Type="http://schemas.openxmlformats.org/officeDocument/2006/relationships/slide" Target="slides/slide1015.xml"/><Relationship Id="rId1573" Type="http://schemas.openxmlformats.org/officeDocument/2006/relationships/slide" Target="slides/slide1569.xml"/><Relationship Id="rId72" Type="http://schemas.openxmlformats.org/officeDocument/2006/relationships/slide" Target="slides/slide68.xml"/><Relationship Id="rId375" Type="http://schemas.openxmlformats.org/officeDocument/2006/relationships/slide" Target="slides/slide371.xml"/><Relationship Id="rId582" Type="http://schemas.openxmlformats.org/officeDocument/2006/relationships/slide" Target="slides/slide578.xml"/><Relationship Id="rId803" Type="http://schemas.openxmlformats.org/officeDocument/2006/relationships/slide" Target="slides/slide799.xml"/><Relationship Id="rId1226" Type="http://schemas.openxmlformats.org/officeDocument/2006/relationships/slide" Target="slides/slide1222.xml"/><Relationship Id="rId1433" Type="http://schemas.openxmlformats.org/officeDocument/2006/relationships/slide" Target="slides/slide1429.xml"/><Relationship Id="rId3" Type="http://schemas.openxmlformats.org/officeDocument/2006/relationships/slideMaster" Target="slideMasters/slideMaster3.xml"/><Relationship Id="rId235" Type="http://schemas.openxmlformats.org/officeDocument/2006/relationships/slide" Target="slides/slide231.xml"/><Relationship Id="rId442" Type="http://schemas.openxmlformats.org/officeDocument/2006/relationships/slide" Target="slides/slide438.xml"/><Relationship Id="rId887" Type="http://schemas.openxmlformats.org/officeDocument/2006/relationships/slide" Target="slides/slide883.xml"/><Relationship Id="rId1072" Type="http://schemas.openxmlformats.org/officeDocument/2006/relationships/slide" Target="slides/slide1068.xml"/><Relationship Id="rId1500" Type="http://schemas.openxmlformats.org/officeDocument/2006/relationships/slide" Target="slides/slide1496.xml"/><Relationship Id="rId302" Type="http://schemas.openxmlformats.org/officeDocument/2006/relationships/slide" Target="slides/slide298.xml"/><Relationship Id="rId747" Type="http://schemas.openxmlformats.org/officeDocument/2006/relationships/slide" Target="slides/slide743.xml"/><Relationship Id="rId954" Type="http://schemas.openxmlformats.org/officeDocument/2006/relationships/slide" Target="slides/slide950.xml"/><Relationship Id="rId1377" Type="http://schemas.openxmlformats.org/officeDocument/2006/relationships/slide" Target="slides/slide1373.xml"/><Relationship Id="rId1584" Type="http://schemas.openxmlformats.org/officeDocument/2006/relationships/slide" Target="slides/slide1580.xml"/><Relationship Id="rId83" Type="http://schemas.openxmlformats.org/officeDocument/2006/relationships/slide" Target="slides/slide79.xml"/><Relationship Id="rId179" Type="http://schemas.openxmlformats.org/officeDocument/2006/relationships/slide" Target="slides/slide175.xml"/><Relationship Id="rId386" Type="http://schemas.openxmlformats.org/officeDocument/2006/relationships/slide" Target="slides/slide382.xml"/><Relationship Id="rId593" Type="http://schemas.openxmlformats.org/officeDocument/2006/relationships/slide" Target="slides/slide589.xml"/><Relationship Id="rId607" Type="http://schemas.openxmlformats.org/officeDocument/2006/relationships/slide" Target="slides/slide603.xml"/><Relationship Id="rId814" Type="http://schemas.openxmlformats.org/officeDocument/2006/relationships/slide" Target="slides/slide810.xml"/><Relationship Id="rId1237" Type="http://schemas.openxmlformats.org/officeDocument/2006/relationships/slide" Target="slides/slide1233.xml"/><Relationship Id="rId1444" Type="http://schemas.openxmlformats.org/officeDocument/2006/relationships/slide" Target="slides/slide1440.xml"/><Relationship Id="rId246" Type="http://schemas.openxmlformats.org/officeDocument/2006/relationships/slide" Target="slides/slide242.xml"/><Relationship Id="rId453" Type="http://schemas.openxmlformats.org/officeDocument/2006/relationships/slide" Target="slides/slide449.xml"/><Relationship Id="rId660" Type="http://schemas.openxmlformats.org/officeDocument/2006/relationships/slide" Target="slides/slide656.xml"/><Relationship Id="rId898" Type="http://schemas.openxmlformats.org/officeDocument/2006/relationships/slide" Target="slides/slide894.xml"/><Relationship Id="rId1083" Type="http://schemas.openxmlformats.org/officeDocument/2006/relationships/slide" Target="slides/slide1079.xml"/><Relationship Id="rId1290" Type="http://schemas.openxmlformats.org/officeDocument/2006/relationships/slide" Target="slides/slide1286.xml"/><Relationship Id="rId1304" Type="http://schemas.openxmlformats.org/officeDocument/2006/relationships/slide" Target="slides/slide1300.xml"/><Relationship Id="rId1511" Type="http://schemas.openxmlformats.org/officeDocument/2006/relationships/slide" Target="slides/slide1507.xml"/><Relationship Id="rId106" Type="http://schemas.openxmlformats.org/officeDocument/2006/relationships/slide" Target="slides/slide102.xml"/><Relationship Id="rId313" Type="http://schemas.openxmlformats.org/officeDocument/2006/relationships/slide" Target="slides/slide309.xml"/><Relationship Id="rId758" Type="http://schemas.openxmlformats.org/officeDocument/2006/relationships/slide" Target="slides/slide754.xml"/><Relationship Id="rId965" Type="http://schemas.openxmlformats.org/officeDocument/2006/relationships/slide" Target="slides/slide961.xml"/><Relationship Id="rId1150" Type="http://schemas.openxmlformats.org/officeDocument/2006/relationships/slide" Target="slides/slide1146.xml"/><Relationship Id="rId1388" Type="http://schemas.openxmlformats.org/officeDocument/2006/relationships/slide" Target="slides/slide1384.xml"/><Relationship Id="rId1595" Type="http://schemas.openxmlformats.org/officeDocument/2006/relationships/slide" Target="slides/slide1591.xml"/><Relationship Id="rId1609" Type="http://schemas.openxmlformats.org/officeDocument/2006/relationships/slide" Target="slides/slide1605.xml"/><Relationship Id="rId10" Type="http://schemas.openxmlformats.org/officeDocument/2006/relationships/slide" Target="slides/slide6.xml"/><Relationship Id="rId94" Type="http://schemas.openxmlformats.org/officeDocument/2006/relationships/slide" Target="slides/slide90.xml"/><Relationship Id="rId397" Type="http://schemas.openxmlformats.org/officeDocument/2006/relationships/slide" Target="slides/slide393.xml"/><Relationship Id="rId520" Type="http://schemas.openxmlformats.org/officeDocument/2006/relationships/slide" Target="slides/slide516.xml"/><Relationship Id="rId618" Type="http://schemas.openxmlformats.org/officeDocument/2006/relationships/slide" Target="slides/slide614.xml"/><Relationship Id="rId825" Type="http://schemas.openxmlformats.org/officeDocument/2006/relationships/slide" Target="slides/slide821.xml"/><Relationship Id="rId1248" Type="http://schemas.openxmlformats.org/officeDocument/2006/relationships/slide" Target="slides/slide1244.xml"/><Relationship Id="rId1455" Type="http://schemas.openxmlformats.org/officeDocument/2006/relationships/slide" Target="slides/slide1451.xml"/><Relationship Id="rId257" Type="http://schemas.openxmlformats.org/officeDocument/2006/relationships/slide" Target="slides/slide253.xml"/><Relationship Id="rId464" Type="http://schemas.openxmlformats.org/officeDocument/2006/relationships/slide" Target="slides/slide460.xml"/><Relationship Id="rId1010" Type="http://schemas.openxmlformats.org/officeDocument/2006/relationships/slide" Target="slides/slide1006.xml"/><Relationship Id="rId1094" Type="http://schemas.openxmlformats.org/officeDocument/2006/relationships/slide" Target="slides/slide1090.xml"/><Relationship Id="rId1108" Type="http://schemas.openxmlformats.org/officeDocument/2006/relationships/slide" Target="slides/slide1104.xml"/><Relationship Id="rId1315" Type="http://schemas.openxmlformats.org/officeDocument/2006/relationships/slide" Target="slides/slide1311.xml"/><Relationship Id="rId117" Type="http://schemas.openxmlformats.org/officeDocument/2006/relationships/slide" Target="slides/slide113.xml"/><Relationship Id="rId671" Type="http://schemas.openxmlformats.org/officeDocument/2006/relationships/slide" Target="slides/slide667.xml"/><Relationship Id="rId769" Type="http://schemas.openxmlformats.org/officeDocument/2006/relationships/slide" Target="slides/slide765.xml"/><Relationship Id="rId976" Type="http://schemas.openxmlformats.org/officeDocument/2006/relationships/slide" Target="slides/slide972.xml"/><Relationship Id="rId1399" Type="http://schemas.openxmlformats.org/officeDocument/2006/relationships/slide" Target="slides/slide1395.xml"/><Relationship Id="rId324" Type="http://schemas.openxmlformats.org/officeDocument/2006/relationships/slide" Target="slides/slide320.xml"/><Relationship Id="rId531" Type="http://schemas.openxmlformats.org/officeDocument/2006/relationships/slide" Target="slides/slide527.xml"/><Relationship Id="rId629" Type="http://schemas.openxmlformats.org/officeDocument/2006/relationships/slide" Target="slides/slide625.xml"/><Relationship Id="rId1161" Type="http://schemas.openxmlformats.org/officeDocument/2006/relationships/slide" Target="slides/slide1157.xml"/><Relationship Id="rId1259" Type="http://schemas.openxmlformats.org/officeDocument/2006/relationships/slide" Target="slides/slide1255.xml"/><Relationship Id="rId1466" Type="http://schemas.openxmlformats.org/officeDocument/2006/relationships/slide" Target="slides/slide1462.xml"/><Relationship Id="rId836" Type="http://schemas.openxmlformats.org/officeDocument/2006/relationships/slide" Target="slides/slide832.xml"/><Relationship Id="rId1021" Type="http://schemas.openxmlformats.org/officeDocument/2006/relationships/slide" Target="slides/slide1017.xml"/><Relationship Id="rId1119" Type="http://schemas.openxmlformats.org/officeDocument/2006/relationships/slide" Target="slides/slide1115.xml"/><Relationship Id="rId903" Type="http://schemas.openxmlformats.org/officeDocument/2006/relationships/slide" Target="slides/slide899.xml"/><Relationship Id="rId1326" Type="http://schemas.openxmlformats.org/officeDocument/2006/relationships/slide" Target="slides/slide1322.xml"/><Relationship Id="rId1533" Type="http://schemas.openxmlformats.org/officeDocument/2006/relationships/slide" Target="slides/slide1529.xml"/><Relationship Id="rId32" Type="http://schemas.openxmlformats.org/officeDocument/2006/relationships/slide" Target="slides/slide28.xml"/><Relationship Id="rId1600" Type="http://schemas.openxmlformats.org/officeDocument/2006/relationships/slide" Target="slides/slide1596.xml"/><Relationship Id="rId181" Type="http://schemas.openxmlformats.org/officeDocument/2006/relationships/slide" Target="slides/slide177.xml"/><Relationship Id="rId279" Type="http://schemas.openxmlformats.org/officeDocument/2006/relationships/slide" Target="slides/slide275.xml"/><Relationship Id="rId486" Type="http://schemas.openxmlformats.org/officeDocument/2006/relationships/slide" Target="slides/slide482.xml"/><Relationship Id="rId693" Type="http://schemas.openxmlformats.org/officeDocument/2006/relationships/slide" Target="slides/slide689.xml"/><Relationship Id="rId139" Type="http://schemas.openxmlformats.org/officeDocument/2006/relationships/slide" Target="slides/slide135.xml"/><Relationship Id="rId346" Type="http://schemas.openxmlformats.org/officeDocument/2006/relationships/slide" Target="slides/slide342.xml"/><Relationship Id="rId553" Type="http://schemas.openxmlformats.org/officeDocument/2006/relationships/slide" Target="slides/slide549.xml"/><Relationship Id="rId760" Type="http://schemas.openxmlformats.org/officeDocument/2006/relationships/slide" Target="slides/slide756.xml"/><Relationship Id="rId998" Type="http://schemas.openxmlformats.org/officeDocument/2006/relationships/slide" Target="slides/slide994.xml"/><Relationship Id="rId1183" Type="http://schemas.openxmlformats.org/officeDocument/2006/relationships/slide" Target="slides/slide1179.xml"/><Relationship Id="rId1390" Type="http://schemas.openxmlformats.org/officeDocument/2006/relationships/slide" Target="slides/slide1386.xml"/><Relationship Id="rId206" Type="http://schemas.openxmlformats.org/officeDocument/2006/relationships/slide" Target="slides/slide202.xml"/><Relationship Id="rId413" Type="http://schemas.openxmlformats.org/officeDocument/2006/relationships/slide" Target="slides/slide409.xml"/><Relationship Id="rId858" Type="http://schemas.openxmlformats.org/officeDocument/2006/relationships/slide" Target="slides/slide854.xml"/><Relationship Id="rId1043" Type="http://schemas.openxmlformats.org/officeDocument/2006/relationships/slide" Target="slides/slide1039.xml"/><Relationship Id="rId1488" Type="http://schemas.openxmlformats.org/officeDocument/2006/relationships/slide" Target="slides/slide1484.xml"/><Relationship Id="rId620" Type="http://schemas.openxmlformats.org/officeDocument/2006/relationships/slide" Target="slides/slide616.xml"/><Relationship Id="rId718" Type="http://schemas.openxmlformats.org/officeDocument/2006/relationships/slide" Target="slides/slide714.xml"/><Relationship Id="rId925" Type="http://schemas.openxmlformats.org/officeDocument/2006/relationships/slide" Target="slides/slide921.xml"/><Relationship Id="rId1250" Type="http://schemas.openxmlformats.org/officeDocument/2006/relationships/slide" Target="slides/slide1246.xml"/><Relationship Id="rId1348" Type="http://schemas.openxmlformats.org/officeDocument/2006/relationships/slide" Target="slides/slide1344.xml"/><Relationship Id="rId1555" Type="http://schemas.openxmlformats.org/officeDocument/2006/relationships/slide" Target="slides/slide1551.xml"/><Relationship Id="rId1110" Type="http://schemas.openxmlformats.org/officeDocument/2006/relationships/slide" Target="slides/slide1106.xml"/><Relationship Id="rId1208" Type="http://schemas.openxmlformats.org/officeDocument/2006/relationships/slide" Target="slides/slide1204.xml"/><Relationship Id="rId1415" Type="http://schemas.openxmlformats.org/officeDocument/2006/relationships/slide" Target="slides/slide1411.xml"/><Relationship Id="rId54" Type="http://schemas.openxmlformats.org/officeDocument/2006/relationships/slide" Target="slides/slide50.xml"/><Relationship Id="rId1622" Type="http://schemas.openxmlformats.org/officeDocument/2006/relationships/slide" Target="slides/slide1618.xml"/><Relationship Id="rId270" Type="http://schemas.openxmlformats.org/officeDocument/2006/relationships/slide" Target="slides/slide266.xml"/><Relationship Id="rId130" Type="http://schemas.openxmlformats.org/officeDocument/2006/relationships/slide" Target="slides/slide126.xml"/><Relationship Id="rId368" Type="http://schemas.openxmlformats.org/officeDocument/2006/relationships/slide" Target="slides/slide364.xml"/><Relationship Id="rId575" Type="http://schemas.openxmlformats.org/officeDocument/2006/relationships/slide" Target="slides/slide571.xml"/><Relationship Id="rId782" Type="http://schemas.openxmlformats.org/officeDocument/2006/relationships/slide" Target="slides/slide778.xml"/><Relationship Id="rId228" Type="http://schemas.openxmlformats.org/officeDocument/2006/relationships/slide" Target="slides/slide224.xml"/><Relationship Id="rId435" Type="http://schemas.openxmlformats.org/officeDocument/2006/relationships/slide" Target="slides/slide431.xml"/><Relationship Id="rId642" Type="http://schemas.openxmlformats.org/officeDocument/2006/relationships/slide" Target="slides/slide638.xml"/><Relationship Id="rId1065" Type="http://schemas.openxmlformats.org/officeDocument/2006/relationships/slide" Target="slides/slide1061.xml"/><Relationship Id="rId1272" Type="http://schemas.openxmlformats.org/officeDocument/2006/relationships/slide" Target="slides/slide1268.xml"/><Relationship Id="rId502" Type="http://schemas.openxmlformats.org/officeDocument/2006/relationships/slide" Target="slides/slide498.xml"/><Relationship Id="rId947" Type="http://schemas.openxmlformats.org/officeDocument/2006/relationships/slide" Target="slides/slide943.xml"/><Relationship Id="rId1132" Type="http://schemas.openxmlformats.org/officeDocument/2006/relationships/slide" Target="slides/slide1128.xml"/><Relationship Id="rId1577" Type="http://schemas.openxmlformats.org/officeDocument/2006/relationships/slide" Target="slides/slide1573.xml"/><Relationship Id="rId76" Type="http://schemas.openxmlformats.org/officeDocument/2006/relationships/slide" Target="slides/slide72.xml"/><Relationship Id="rId807" Type="http://schemas.openxmlformats.org/officeDocument/2006/relationships/slide" Target="slides/slide803.xml"/><Relationship Id="rId1437" Type="http://schemas.openxmlformats.org/officeDocument/2006/relationships/slide" Target="slides/slide1433.xml"/><Relationship Id="rId1504" Type="http://schemas.openxmlformats.org/officeDocument/2006/relationships/slide" Target="slides/slide1500.xml"/><Relationship Id="rId292" Type="http://schemas.openxmlformats.org/officeDocument/2006/relationships/slide" Target="slides/slide288.xml"/><Relationship Id="rId597" Type="http://schemas.openxmlformats.org/officeDocument/2006/relationships/slide" Target="slides/slide593.xml"/><Relationship Id="rId152" Type="http://schemas.openxmlformats.org/officeDocument/2006/relationships/slide" Target="slides/slide148.xml"/><Relationship Id="rId457" Type="http://schemas.openxmlformats.org/officeDocument/2006/relationships/slide" Target="slides/slide453.xml"/><Relationship Id="rId1087" Type="http://schemas.openxmlformats.org/officeDocument/2006/relationships/slide" Target="slides/slide1083.xml"/><Relationship Id="rId1294" Type="http://schemas.openxmlformats.org/officeDocument/2006/relationships/slide" Target="slides/slide1290.xml"/><Relationship Id="rId664" Type="http://schemas.openxmlformats.org/officeDocument/2006/relationships/slide" Target="slides/slide660.xml"/><Relationship Id="rId871" Type="http://schemas.openxmlformats.org/officeDocument/2006/relationships/slide" Target="slides/slide867.xml"/><Relationship Id="rId969" Type="http://schemas.openxmlformats.org/officeDocument/2006/relationships/slide" Target="slides/slide965.xml"/><Relationship Id="rId1599" Type="http://schemas.openxmlformats.org/officeDocument/2006/relationships/slide" Target="slides/slide1595.xml"/><Relationship Id="rId317" Type="http://schemas.openxmlformats.org/officeDocument/2006/relationships/slide" Target="slides/slide313.xml"/><Relationship Id="rId524" Type="http://schemas.openxmlformats.org/officeDocument/2006/relationships/slide" Target="slides/slide520.xml"/><Relationship Id="rId731" Type="http://schemas.openxmlformats.org/officeDocument/2006/relationships/slide" Target="slides/slide727.xml"/><Relationship Id="rId1154" Type="http://schemas.openxmlformats.org/officeDocument/2006/relationships/slide" Target="slides/slide1150.xml"/><Relationship Id="rId1361" Type="http://schemas.openxmlformats.org/officeDocument/2006/relationships/slide" Target="slides/slide1357.xml"/><Relationship Id="rId1459" Type="http://schemas.openxmlformats.org/officeDocument/2006/relationships/slide" Target="slides/slide1455.xml"/><Relationship Id="rId98" Type="http://schemas.openxmlformats.org/officeDocument/2006/relationships/slide" Target="slides/slide94.xml"/><Relationship Id="rId829" Type="http://schemas.openxmlformats.org/officeDocument/2006/relationships/slide" Target="slides/slide825.xml"/><Relationship Id="rId1014" Type="http://schemas.openxmlformats.org/officeDocument/2006/relationships/slide" Target="slides/slide1010.xml"/><Relationship Id="rId1221" Type="http://schemas.openxmlformats.org/officeDocument/2006/relationships/slide" Target="slides/slide1217.xml"/><Relationship Id="rId1319" Type="http://schemas.openxmlformats.org/officeDocument/2006/relationships/slide" Target="slides/slide1315.xml"/><Relationship Id="rId1526" Type="http://schemas.openxmlformats.org/officeDocument/2006/relationships/slide" Target="slides/slide1522.xml"/><Relationship Id="rId25" Type="http://schemas.openxmlformats.org/officeDocument/2006/relationships/slide" Target="slides/slide21.xml"/><Relationship Id="rId174" Type="http://schemas.openxmlformats.org/officeDocument/2006/relationships/slide" Target="slides/slide170.xml"/><Relationship Id="rId381" Type="http://schemas.openxmlformats.org/officeDocument/2006/relationships/slide" Target="slides/slide377.xml"/><Relationship Id="rId241" Type="http://schemas.openxmlformats.org/officeDocument/2006/relationships/slide" Target="slides/slide237.xml"/><Relationship Id="rId479" Type="http://schemas.openxmlformats.org/officeDocument/2006/relationships/slide" Target="slides/slide475.xml"/><Relationship Id="rId686" Type="http://schemas.openxmlformats.org/officeDocument/2006/relationships/slide" Target="slides/slide682.xml"/><Relationship Id="rId893" Type="http://schemas.openxmlformats.org/officeDocument/2006/relationships/slide" Target="slides/slide889.xml"/><Relationship Id="rId339" Type="http://schemas.openxmlformats.org/officeDocument/2006/relationships/slide" Target="slides/slide335.xml"/><Relationship Id="rId546" Type="http://schemas.openxmlformats.org/officeDocument/2006/relationships/slide" Target="slides/slide542.xml"/><Relationship Id="rId753" Type="http://schemas.openxmlformats.org/officeDocument/2006/relationships/slide" Target="slides/slide749.xml"/><Relationship Id="rId1176" Type="http://schemas.openxmlformats.org/officeDocument/2006/relationships/slide" Target="slides/slide1172.xml"/><Relationship Id="rId1383" Type="http://schemas.openxmlformats.org/officeDocument/2006/relationships/slide" Target="slides/slide1379.xml"/><Relationship Id="rId101" Type="http://schemas.openxmlformats.org/officeDocument/2006/relationships/slide" Target="slides/slide97.xml"/><Relationship Id="rId406" Type="http://schemas.openxmlformats.org/officeDocument/2006/relationships/slide" Target="slides/slide402.xml"/><Relationship Id="rId960" Type="http://schemas.openxmlformats.org/officeDocument/2006/relationships/slide" Target="slides/slide956.xml"/><Relationship Id="rId1036" Type="http://schemas.openxmlformats.org/officeDocument/2006/relationships/slide" Target="slides/slide1032.xml"/><Relationship Id="rId1243" Type="http://schemas.openxmlformats.org/officeDocument/2006/relationships/slide" Target="slides/slide1239.xml"/><Relationship Id="rId1590" Type="http://schemas.openxmlformats.org/officeDocument/2006/relationships/slide" Target="slides/slide1586.xml"/><Relationship Id="rId613" Type="http://schemas.openxmlformats.org/officeDocument/2006/relationships/slide" Target="slides/slide609.xml"/><Relationship Id="rId820" Type="http://schemas.openxmlformats.org/officeDocument/2006/relationships/slide" Target="slides/slide816.xml"/><Relationship Id="rId918" Type="http://schemas.openxmlformats.org/officeDocument/2006/relationships/slide" Target="slides/slide914.xml"/><Relationship Id="rId1450" Type="http://schemas.openxmlformats.org/officeDocument/2006/relationships/slide" Target="slides/slide1446.xml"/><Relationship Id="rId1548" Type="http://schemas.openxmlformats.org/officeDocument/2006/relationships/slide" Target="slides/slide1544.xml"/><Relationship Id="rId1103" Type="http://schemas.openxmlformats.org/officeDocument/2006/relationships/slide" Target="slides/slide1099.xml"/><Relationship Id="rId1310" Type="http://schemas.openxmlformats.org/officeDocument/2006/relationships/slide" Target="slides/slide1306.xml"/><Relationship Id="rId1408" Type="http://schemas.openxmlformats.org/officeDocument/2006/relationships/slide" Target="slides/slide1404.xml"/><Relationship Id="rId47" Type="http://schemas.openxmlformats.org/officeDocument/2006/relationships/slide" Target="slides/slide43.xml"/><Relationship Id="rId1615" Type="http://schemas.openxmlformats.org/officeDocument/2006/relationships/slide" Target="slides/slide1611.xml"/><Relationship Id="rId196" Type="http://schemas.openxmlformats.org/officeDocument/2006/relationships/slide" Target="slides/slide192.xml"/><Relationship Id="rId263" Type="http://schemas.openxmlformats.org/officeDocument/2006/relationships/slide" Target="slides/slide259.xml"/><Relationship Id="rId470" Type="http://schemas.openxmlformats.org/officeDocument/2006/relationships/slide" Target="slides/slide466.xml"/><Relationship Id="rId123" Type="http://schemas.openxmlformats.org/officeDocument/2006/relationships/slide" Target="slides/slide119.xml"/><Relationship Id="rId330" Type="http://schemas.openxmlformats.org/officeDocument/2006/relationships/slide" Target="slides/slide326.xml"/><Relationship Id="rId568" Type="http://schemas.openxmlformats.org/officeDocument/2006/relationships/slide" Target="slides/slide564.xml"/><Relationship Id="rId775" Type="http://schemas.openxmlformats.org/officeDocument/2006/relationships/slide" Target="slides/slide771.xml"/><Relationship Id="rId982" Type="http://schemas.openxmlformats.org/officeDocument/2006/relationships/slide" Target="slides/slide978.xml"/><Relationship Id="rId1198" Type="http://schemas.openxmlformats.org/officeDocument/2006/relationships/slide" Target="slides/slide1194.xml"/><Relationship Id="rId428" Type="http://schemas.openxmlformats.org/officeDocument/2006/relationships/slide" Target="slides/slide424.xml"/><Relationship Id="rId635" Type="http://schemas.openxmlformats.org/officeDocument/2006/relationships/slide" Target="slides/slide631.xml"/><Relationship Id="rId842" Type="http://schemas.openxmlformats.org/officeDocument/2006/relationships/slide" Target="slides/slide838.xml"/><Relationship Id="rId1058" Type="http://schemas.openxmlformats.org/officeDocument/2006/relationships/slide" Target="slides/slide1054.xml"/><Relationship Id="rId1265" Type="http://schemas.openxmlformats.org/officeDocument/2006/relationships/slide" Target="slides/slide1261.xml"/><Relationship Id="rId1472" Type="http://schemas.openxmlformats.org/officeDocument/2006/relationships/slide" Target="slides/slide1468.xml"/><Relationship Id="rId702" Type="http://schemas.openxmlformats.org/officeDocument/2006/relationships/slide" Target="slides/slide698.xml"/><Relationship Id="rId1125" Type="http://schemas.openxmlformats.org/officeDocument/2006/relationships/slide" Target="slides/slide1121.xml"/><Relationship Id="rId1332" Type="http://schemas.openxmlformats.org/officeDocument/2006/relationships/slide" Target="slides/slide1328.xml"/><Relationship Id="rId69" Type="http://schemas.openxmlformats.org/officeDocument/2006/relationships/slide" Target="slides/slide65.xml"/><Relationship Id="rId285" Type="http://schemas.openxmlformats.org/officeDocument/2006/relationships/slide" Target="slides/slide281.xml"/><Relationship Id="rId492" Type="http://schemas.openxmlformats.org/officeDocument/2006/relationships/slide" Target="slides/slide488.xml"/><Relationship Id="rId797" Type="http://schemas.openxmlformats.org/officeDocument/2006/relationships/slide" Target="slides/slide793.xml"/><Relationship Id="rId145" Type="http://schemas.openxmlformats.org/officeDocument/2006/relationships/slide" Target="slides/slide141.xml"/><Relationship Id="rId352" Type="http://schemas.openxmlformats.org/officeDocument/2006/relationships/slide" Target="slides/slide348.xml"/><Relationship Id="rId1287" Type="http://schemas.openxmlformats.org/officeDocument/2006/relationships/slide" Target="slides/slide1283.xml"/><Relationship Id="rId212" Type="http://schemas.openxmlformats.org/officeDocument/2006/relationships/slide" Target="slides/slide208.xml"/><Relationship Id="rId657" Type="http://schemas.openxmlformats.org/officeDocument/2006/relationships/slide" Target="slides/slide653.xml"/><Relationship Id="rId864" Type="http://schemas.openxmlformats.org/officeDocument/2006/relationships/slide" Target="slides/slide860.xml"/><Relationship Id="rId1494" Type="http://schemas.openxmlformats.org/officeDocument/2006/relationships/slide" Target="slides/slide1490.xml"/><Relationship Id="rId517" Type="http://schemas.openxmlformats.org/officeDocument/2006/relationships/slide" Target="slides/slide513.xml"/><Relationship Id="rId724" Type="http://schemas.openxmlformats.org/officeDocument/2006/relationships/slide" Target="slides/slide720.xml"/><Relationship Id="rId931" Type="http://schemas.openxmlformats.org/officeDocument/2006/relationships/slide" Target="slides/slide927.xml"/><Relationship Id="rId1147" Type="http://schemas.openxmlformats.org/officeDocument/2006/relationships/slide" Target="slides/slide1143.xml"/><Relationship Id="rId1354" Type="http://schemas.openxmlformats.org/officeDocument/2006/relationships/slide" Target="slides/slide1350.xml"/><Relationship Id="rId1561" Type="http://schemas.openxmlformats.org/officeDocument/2006/relationships/slide" Target="slides/slide1557.xml"/><Relationship Id="rId60" Type="http://schemas.openxmlformats.org/officeDocument/2006/relationships/slide" Target="slides/slide56.xml"/><Relationship Id="rId1007" Type="http://schemas.openxmlformats.org/officeDocument/2006/relationships/slide" Target="slides/slide1003.xml"/><Relationship Id="rId1214" Type="http://schemas.openxmlformats.org/officeDocument/2006/relationships/slide" Target="slides/slide1210.xml"/><Relationship Id="rId1421" Type="http://schemas.openxmlformats.org/officeDocument/2006/relationships/slide" Target="slides/slide1417.xml"/><Relationship Id="rId1519" Type="http://schemas.openxmlformats.org/officeDocument/2006/relationships/slide" Target="slides/slide1515.xml"/><Relationship Id="rId18" Type="http://schemas.openxmlformats.org/officeDocument/2006/relationships/slide" Target="slides/slide14.xml"/><Relationship Id="rId167" Type="http://schemas.openxmlformats.org/officeDocument/2006/relationships/slide" Target="slides/slide163.xml"/><Relationship Id="rId374" Type="http://schemas.openxmlformats.org/officeDocument/2006/relationships/slide" Target="slides/slide370.xml"/><Relationship Id="rId581" Type="http://schemas.openxmlformats.org/officeDocument/2006/relationships/slide" Target="slides/slide577.xml"/><Relationship Id="rId234" Type="http://schemas.openxmlformats.org/officeDocument/2006/relationships/slide" Target="slides/slide230.xml"/><Relationship Id="rId679" Type="http://schemas.openxmlformats.org/officeDocument/2006/relationships/slide" Target="slides/slide675.xml"/><Relationship Id="rId886" Type="http://schemas.openxmlformats.org/officeDocument/2006/relationships/slide" Target="slides/slide882.xml"/><Relationship Id="rId2" Type="http://schemas.openxmlformats.org/officeDocument/2006/relationships/slideMaster" Target="slideMasters/slideMaster2.xml"/><Relationship Id="rId441" Type="http://schemas.openxmlformats.org/officeDocument/2006/relationships/slide" Target="slides/slide437.xml"/><Relationship Id="rId539" Type="http://schemas.openxmlformats.org/officeDocument/2006/relationships/slide" Target="slides/slide535.xml"/><Relationship Id="rId746" Type="http://schemas.openxmlformats.org/officeDocument/2006/relationships/slide" Target="slides/slide742.xml"/><Relationship Id="rId1071" Type="http://schemas.openxmlformats.org/officeDocument/2006/relationships/slide" Target="slides/slide1067.xml"/><Relationship Id="rId1169" Type="http://schemas.openxmlformats.org/officeDocument/2006/relationships/slide" Target="slides/slide1165.xml"/><Relationship Id="rId1376" Type="http://schemas.openxmlformats.org/officeDocument/2006/relationships/slide" Target="slides/slide1372.xml"/><Relationship Id="rId1583" Type="http://schemas.openxmlformats.org/officeDocument/2006/relationships/slide" Target="slides/slide1579.xml"/><Relationship Id="rId301" Type="http://schemas.openxmlformats.org/officeDocument/2006/relationships/slide" Target="slides/slide297.xml"/><Relationship Id="rId953" Type="http://schemas.openxmlformats.org/officeDocument/2006/relationships/slide" Target="slides/slide949.xml"/><Relationship Id="rId1029" Type="http://schemas.openxmlformats.org/officeDocument/2006/relationships/slide" Target="slides/slide1025.xml"/><Relationship Id="rId1236" Type="http://schemas.openxmlformats.org/officeDocument/2006/relationships/slide" Target="slides/slide1232.xml"/><Relationship Id="rId82" Type="http://schemas.openxmlformats.org/officeDocument/2006/relationships/slide" Target="slides/slide78.xml"/><Relationship Id="rId606" Type="http://schemas.openxmlformats.org/officeDocument/2006/relationships/slide" Target="slides/slide602.xml"/><Relationship Id="rId813" Type="http://schemas.openxmlformats.org/officeDocument/2006/relationships/slide" Target="slides/slide809.xml"/><Relationship Id="rId1443" Type="http://schemas.openxmlformats.org/officeDocument/2006/relationships/slide" Target="slides/slide1439.xml"/><Relationship Id="rId1303" Type="http://schemas.openxmlformats.org/officeDocument/2006/relationships/slide" Target="slides/slide1299.xml"/><Relationship Id="rId1510" Type="http://schemas.openxmlformats.org/officeDocument/2006/relationships/slide" Target="slides/slide1506.xml"/><Relationship Id="rId1608" Type="http://schemas.openxmlformats.org/officeDocument/2006/relationships/slide" Target="slides/slide1604.xml"/><Relationship Id="rId189" Type="http://schemas.openxmlformats.org/officeDocument/2006/relationships/slide" Target="slides/slide185.xml"/><Relationship Id="rId396" Type="http://schemas.openxmlformats.org/officeDocument/2006/relationships/slide" Target="slides/slide392.xml"/><Relationship Id="rId256" Type="http://schemas.openxmlformats.org/officeDocument/2006/relationships/slide" Target="slides/slide252.xml"/><Relationship Id="rId463" Type="http://schemas.openxmlformats.org/officeDocument/2006/relationships/slide" Target="slides/slide459.xml"/><Relationship Id="rId670" Type="http://schemas.openxmlformats.org/officeDocument/2006/relationships/slide" Target="slides/slide666.xml"/><Relationship Id="rId1093" Type="http://schemas.openxmlformats.org/officeDocument/2006/relationships/slide" Target="slides/slide1089.xml"/><Relationship Id="rId116" Type="http://schemas.openxmlformats.org/officeDocument/2006/relationships/slide" Target="slides/slide112.xml"/><Relationship Id="rId323" Type="http://schemas.openxmlformats.org/officeDocument/2006/relationships/slide" Target="slides/slide319.xml"/><Relationship Id="rId530" Type="http://schemas.openxmlformats.org/officeDocument/2006/relationships/slide" Target="slides/slide526.xml"/><Relationship Id="rId768" Type="http://schemas.openxmlformats.org/officeDocument/2006/relationships/slide" Target="slides/slide764.xml"/><Relationship Id="rId975" Type="http://schemas.openxmlformats.org/officeDocument/2006/relationships/slide" Target="slides/slide971.xml"/><Relationship Id="rId1160" Type="http://schemas.openxmlformats.org/officeDocument/2006/relationships/slide" Target="slides/slide1156.xml"/><Relationship Id="rId1398" Type="http://schemas.openxmlformats.org/officeDocument/2006/relationships/slide" Target="slides/slide1394.xml"/><Relationship Id="rId628" Type="http://schemas.openxmlformats.org/officeDocument/2006/relationships/slide" Target="slides/slide624.xml"/><Relationship Id="rId835" Type="http://schemas.openxmlformats.org/officeDocument/2006/relationships/slide" Target="slides/slide831.xml"/><Relationship Id="rId1258" Type="http://schemas.openxmlformats.org/officeDocument/2006/relationships/slide" Target="slides/slide1254.xml"/><Relationship Id="rId1465" Type="http://schemas.openxmlformats.org/officeDocument/2006/relationships/slide" Target="slides/slide1461.xml"/><Relationship Id="rId1020" Type="http://schemas.openxmlformats.org/officeDocument/2006/relationships/slide" Target="slides/slide1016.xml"/><Relationship Id="rId1118" Type="http://schemas.openxmlformats.org/officeDocument/2006/relationships/slide" Target="slides/slide1114.xml"/><Relationship Id="rId1325" Type="http://schemas.openxmlformats.org/officeDocument/2006/relationships/slide" Target="slides/slide1321.xml"/><Relationship Id="rId1532" Type="http://schemas.openxmlformats.org/officeDocument/2006/relationships/slide" Target="slides/slide1528.xml"/><Relationship Id="rId902" Type="http://schemas.openxmlformats.org/officeDocument/2006/relationships/slide" Target="slides/slide898.xml"/><Relationship Id="rId31" Type="http://schemas.openxmlformats.org/officeDocument/2006/relationships/slide" Target="slides/slide27.xml"/><Relationship Id="rId180" Type="http://schemas.openxmlformats.org/officeDocument/2006/relationships/slide" Target="slides/slide176.xml"/><Relationship Id="rId278" Type="http://schemas.openxmlformats.org/officeDocument/2006/relationships/slide" Target="slides/slide274.xml"/><Relationship Id="rId485" Type="http://schemas.openxmlformats.org/officeDocument/2006/relationships/slide" Target="slides/slide481.xml"/><Relationship Id="rId692" Type="http://schemas.openxmlformats.org/officeDocument/2006/relationships/slide" Target="slides/slide688.xml"/><Relationship Id="rId138" Type="http://schemas.openxmlformats.org/officeDocument/2006/relationships/slide" Target="slides/slide134.xml"/><Relationship Id="rId345" Type="http://schemas.openxmlformats.org/officeDocument/2006/relationships/slide" Target="slides/slide341.xml"/><Relationship Id="rId552" Type="http://schemas.openxmlformats.org/officeDocument/2006/relationships/slide" Target="slides/slide548.xml"/><Relationship Id="rId997" Type="http://schemas.openxmlformats.org/officeDocument/2006/relationships/slide" Target="slides/slide993.xml"/><Relationship Id="rId1182" Type="http://schemas.openxmlformats.org/officeDocument/2006/relationships/slide" Target="slides/slide1178.xml"/><Relationship Id="rId205" Type="http://schemas.openxmlformats.org/officeDocument/2006/relationships/slide" Target="slides/slide201.xml"/><Relationship Id="rId412" Type="http://schemas.openxmlformats.org/officeDocument/2006/relationships/slide" Target="slides/slide408.xml"/><Relationship Id="rId857" Type="http://schemas.openxmlformats.org/officeDocument/2006/relationships/slide" Target="slides/slide853.xml"/><Relationship Id="rId1042" Type="http://schemas.openxmlformats.org/officeDocument/2006/relationships/slide" Target="slides/slide1038.xml"/><Relationship Id="rId1487" Type="http://schemas.openxmlformats.org/officeDocument/2006/relationships/slide" Target="slides/slide1483.xml"/><Relationship Id="rId717" Type="http://schemas.openxmlformats.org/officeDocument/2006/relationships/slide" Target="slides/slide713.xml"/><Relationship Id="rId924" Type="http://schemas.openxmlformats.org/officeDocument/2006/relationships/slide" Target="slides/slide920.xml"/><Relationship Id="rId1347" Type="http://schemas.openxmlformats.org/officeDocument/2006/relationships/slide" Target="slides/slide1343.xml"/><Relationship Id="rId1554" Type="http://schemas.openxmlformats.org/officeDocument/2006/relationships/slide" Target="slides/slide1550.xml"/><Relationship Id="rId53" Type="http://schemas.openxmlformats.org/officeDocument/2006/relationships/slide" Target="slides/slide49.xml"/><Relationship Id="rId1207" Type="http://schemas.openxmlformats.org/officeDocument/2006/relationships/slide" Target="slides/slide1203.xml"/><Relationship Id="rId1414" Type="http://schemas.openxmlformats.org/officeDocument/2006/relationships/slide" Target="slides/slide1410.xml"/><Relationship Id="rId1621" Type="http://schemas.openxmlformats.org/officeDocument/2006/relationships/slide" Target="slides/slide1617.xml"/><Relationship Id="rId367" Type="http://schemas.openxmlformats.org/officeDocument/2006/relationships/slide" Target="slides/slide363.xml"/><Relationship Id="rId574" Type="http://schemas.openxmlformats.org/officeDocument/2006/relationships/slide" Target="slides/slide570.xml"/><Relationship Id="rId227" Type="http://schemas.openxmlformats.org/officeDocument/2006/relationships/slide" Target="slides/slide223.xml"/><Relationship Id="rId781" Type="http://schemas.openxmlformats.org/officeDocument/2006/relationships/slide" Target="slides/slide777.xml"/><Relationship Id="rId879" Type="http://schemas.openxmlformats.org/officeDocument/2006/relationships/slide" Target="slides/slide875.xml"/><Relationship Id="rId434" Type="http://schemas.openxmlformats.org/officeDocument/2006/relationships/slide" Target="slides/slide430.xml"/><Relationship Id="rId641" Type="http://schemas.openxmlformats.org/officeDocument/2006/relationships/slide" Target="slides/slide637.xml"/><Relationship Id="rId739" Type="http://schemas.openxmlformats.org/officeDocument/2006/relationships/slide" Target="slides/slide735.xml"/><Relationship Id="rId1064" Type="http://schemas.openxmlformats.org/officeDocument/2006/relationships/slide" Target="slides/slide1060.xml"/><Relationship Id="rId1271" Type="http://schemas.openxmlformats.org/officeDocument/2006/relationships/slide" Target="slides/slide1267.xml"/><Relationship Id="rId1369" Type="http://schemas.openxmlformats.org/officeDocument/2006/relationships/slide" Target="slides/slide1365.xml"/><Relationship Id="rId1576" Type="http://schemas.openxmlformats.org/officeDocument/2006/relationships/slide" Target="slides/slide1572.xml"/><Relationship Id="rId501" Type="http://schemas.openxmlformats.org/officeDocument/2006/relationships/slide" Target="slides/slide497.xml"/><Relationship Id="rId946" Type="http://schemas.openxmlformats.org/officeDocument/2006/relationships/slide" Target="slides/slide942.xml"/><Relationship Id="rId1131" Type="http://schemas.openxmlformats.org/officeDocument/2006/relationships/slide" Target="slides/slide1127.xml"/><Relationship Id="rId1229" Type="http://schemas.openxmlformats.org/officeDocument/2006/relationships/slide" Target="slides/slide1225.xml"/><Relationship Id="rId75" Type="http://schemas.openxmlformats.org/officeDocument/2006/relationships/slide" Target="slides/slide71.xml"/><Relationship Id="rId806" Type="http://schemas.openxmlformats.org/officeDocument/2006/relationships/slide" Target="slides/slide802.xml"/><Relationship Id="rId1436" Type="http://schemas.openxmlformats.org/officeDocument/2006/relationships/slide" Target="slides/slide1432.xml"/><Relationship Id="rId1503" Type="http://schemas.openxmlformats.org/officeDocument/2006/relationships/slide" Target="slides/slide1499.xml"/><Relationship Id="rId291" Type="http://schemas.openxmlformats.org/officeDocument/2006/relationships/slide" Target="slides/slide287.xml"/><Relationship Id="rId151" Type="http://schemas.openxmlformats.org/officeDocument/2006/relationships/slide" Target="slides/slide147.xml"/><Relationship Id="rId389" Type="http://schemas.openxmlformats.org/officeDocument/2006/relationships/slide" Target="slides/slide385.xml"/><Relationship Id="rId596" Type="http://schemas.openxmlformats.org/officeDocument/2006/relationships/slide" Target="slides/slide592.xml"/><Relationship Id="rId249" Type="http://schemas.openxmlformats.org/officeDocument/2006/relationships/slide" Target="slides/slide245.xml"/><Relationship Id="rId456" Type="http://schemas.openxmlformats.org/officeDocument/2006/relationships/slide" Target="slides/slide452.xml"/><Relationship Id="rId663" Type="http://schemas.openxmlformats.org/officeDocument/2006/relationships/slide" Target="slides/slide659.xml"/><Relationship Id="rId870" Type="http://schemas.openxmlformats.org/officeDocument/2006/relationships/slide" Target="slides/slide866.xml"/><Relationship Id="rId1086" Type="http://schemas.openxmlformats.org/officeDocument/2006/relationships/slide" Target="slides/slide1082.xml"/><Relationship Id="rId1293" Type="http://schemas.openxmlformats.org/officeDocument/2006/relationships/slide" Target="slides/slide1289.xml"/><Relationship Id="rId109" Type="http://schemas.openxmlformats.org/officeDocument/2006/relationships/slide" Target="slides/slide105.xml"/><Relationship Id="rId316" Type="http://schemas.openxmlformats.org/officeDocument/2006/relationships/slide" Target="slides/slide312.xml"/><Relationship Id="rId523" Type="http://schemas.openxmlformats.org/officeDocument/2006/relationships/slide" Target="slides/slide519.xml"/><Relationship Id="rId968" Type="http://schemas.openxmlformats.org/officeDocument/2006/relationships/slide" Target="slides/slide964.xml"/><Relationship Id="rId1153" Type="http://schemas.openxmlformats.org/officeDocument/2006/relationships/slide" Target="slides/slide1149.xml"/><Relationship Id="rId1598" Type="http://schemas.openxmlformats.org/officeDocument/2006/relationships/slide" Target="slides/slide1594.xml"/><Relationship Id="rId97" Type="http://schemas.openxmlformats.org/officeDocument/2006/relationships/slide" Target="slides/slide93.xml"/><Relationship Id="rId730" Type="http://schemas.openxmlformats.org/officeDocument/2006/relationships/slide" Target="slides/slide726.xml"/><Relationship Id="rId828" Type="http://schemas.openxmlformats.org/officeDocument/2006/relationships/slide" Target="slides/slide824.xml"/><Relationship Id="rId1013" Type="http://schemas.openxmlformats.org/officeDocument/2006/relationships/slide" Target="slides/slide1009.xml"/><Relationship Id="rId1360" Type="http://schemas.openxmlformats.org/officeDocument/2006/relationships/slide" Target="slides/slide1356.xml"/><Relationship Id="rId1458" Type="http://schemas.openxmlformats.org/officeDocument/2006/relationships/slide" Target="slides/slide1454.xml"/><Relationship Id="rId1220" Type="http://schemas.openxmlformats.org/officeDocument/2006/relationships/slide" Target="slides/slide1216.xml"/><Relationship Id="rId1318" Type="http://schemas.openxmlformats.org/officeDocument/2006/relationships/slide" Target="slides/slide1314.xml"/><Relationship Id="rId1525" Type="http://schemas.openxmlformats.org/officeDocument/2006/relationships/slide" Target="slides/slide1521.xml"/><Relationship Id="rId24" Type="http://schemas.openxmlformats.org/officeDocument/2006/relationships/slide" Target="slides/slide20.xml"/><Relationship Id="rId173" Type="http://schemas.openxmlformats.org/officeDocument/2006/relationships/slide" Target="slides/slide169.xml"/><Relationship Id="rId380" Type="http://schemas.openxmlformats.org/officeDocument/2006/relationships/slide" Target="slides/slide376.xml"/><Relationship Id="rId240" Type="http://schemas.openxmlformats.org/officeDocument/2006/relationships/slide" Target="slides/slide236.xml"/><Relationship Id="rId478" Type="http://schemas.openxmlformats.org/officeDocument/2006/relationships/slide" Target="slides/slide474.xml"/><Relationship Id="rId685" Type="http://schemas.openxmlformats.org/officeDocument/2006/relationships/slide" Target="slides/slide681.xml"/><Relationship Id="rId892" Type="http://schemas.openxmlformats.org/officeDocument/2006/relationships/slide" Target="slides/slide888.xml"/><Relationship Id="rId100" Type="http://schemas.openxmlformats.org/officeDocument/2006/relationships/slide" Target="slides/slide96.xml"/><Relationship Id="rId338" Type="http://schemas.openxmlformats.org/officeDocument/2006/relationships/slide" Target="slides/slide334.xml"/><Relationship Id="rId545" Type="http://schemas.openxmlformats.org/officeDocument/2006/relationships/slide" Target="slides/slide541.xml"/><Relationship Id="rId752" Type="http://schemas.openxmlformats.org/officeDocument/2006/relationships/slide" Target="slides/slide748.xml"/><Relationship Id="rId1175" Type="http://schemas.openxmlformats.org/officeDocument/2006/relationships/slide" Target="slides/slide1171.xml"/><Relationship Id="rId1382" Type="http://schemas.openxmlformats.org/officeDocument/2006/relationships/slide" Target="slides/slide1378.xml"/><Relationship Id="rId405" Type="http://schemas.openxmlformats.org/officeDocument/2006/relationships/slide" Target="slides/slide401.xml"/><Relationship Id="rId612" Type="http://schemas.openxmlformats.org/officeDocument/2006/relationships/slide" Target="slides/slide608.xml"/><Relationship Id="rId1035" Type="http://schemas.openxmlformats.org/officeDocument/2006/relationships/slide" Target="slides/slide1031.xml"/><Relationship Id="rId1242" Type="http://schemas.openxmlformats.org/officeDocument/2006/relationships/slide" Target="slides/slide1238.xml"/><Relationship Id="rId917" Type="http://schemas.openxmlformats.org/officeDocument/2006/relationships/slide" Target="slides/slide913.xml"/><Relationship Id="rId1102" Type="http://schemas.openxmlformats.org/officeDocument/2006/relationships/slide" Target="slides/slide1098.xml"/><Relationship Id="rId1547" Type="http://schemas.openxmlformats.org/officeDocument/2006/relationships/slide" Target="slides/slide1543.xml"/><Relationship Id="rId46" Type="http://schemas.openxmlformats.org/officeDocument/2006/relationships/slide" Target="slides/slide42.xml"/><Relationship Id="rId1407" Type="http://schemas.openxmlformats.org/officeDocument/2006/relationships/slide" Target="slides/slide1403.xml"/><Relationship Id="rId1614" Type="http://schemas.openxmlformats.org/officeDocument/2006/relationships/slide" Target="slides/slide1610.xml"/><Relationship Id="rId195" Type="http://schemas.openxmlformats.org/officeDocument/2006/relationships/slide" Target="slides/slide191.xml"/><Relationship Id="rId262" Type="http://schemas.openxmlformats.org/officeDocument/2006/relationships/slide" Target="slides/slide258.xml"/><Relationship Id="rId567" Type="http://schemas.openxmlformats.org/officeDocument/2006/relationships/slide" Target="slides/slide563.xml"/><Relationship Id="rId1197" Type="http://schemas.openxmlformats.org/officeDocument/2006/relationships/slide" Target="slides/slide1193.xml"/><Relationship Id="rId122" Type="http://schemas.openxmlformats.org/officeDocument/2006/relationships/slide" Target="slides/slide118.xml"/><Relationship Id="rId774" Type="http://schemas.openxmlformats.org/officeDocument/2006/relationships/slide" Target="slides/slide770.xml"/><Relationship Id="rId981" Type="http://schemas.openxmlformats.org/officeDocument/2006/relationships/slide" Target="slides/slide977.xml"/><Relationship Id="rId1057" Type="http://schemas.openxmlformats.org/officeDocument/2006/relationships/slide" Target="slides/slide1053.xml"/><Relationship Id="rId427" Type="http://schemas.openxmlformats.org/officeDocument/2006/relationships/slide" Target="slides/slide423.xml"/><Relationship Id="rId634" Type="http://schemas.openxmlformats.org/officeDocument/2006/relationships/slide" Target="slides/slide630.xml"/><Relationship Id="rId841" Type="http://schemas.openxmlformats.org/officeDocument/2006/relationships/slide" Target="slides/slide837.xml"/><Relationship Id="rId1264" Type="http://schemas.openxmlformats.org/officeDocument/2006/relationships/slide" Target="slides/slide1260.xml"/><Relationship Id="rId1471" Type="http://schemas.openxmlformats.org/officeDocument/2006/relationships/slide" Target="slides/slide1467.xml"/><Relationship Id="rId1569" Type="http://schemas.openxmlformats.org/officeDocument/2006/relationships/slide" Target="slides/slide1565.xml"/><Relationship Id="rId701" Type="http://schemas.openxmlformats.org/officeDocument/2006/relationships/slide" Target="slides/slide697.xml"/><Relationship Id="rId939" Type="http://schemas.openxmlformats.org/officeDocument/2006/relationships/slide" Target="slides/slide935.xml"/><Relationship Id="rId1124" Type="http://schemas.openxmlformats.org/officeDocument/2006/relationships/slide" Target="slides/slide1120.xml"/><Relationship Id="rId1331" Type="http://schemas.openxmlformats.org/officeDocument/2006/relationships/slide" Target="slides/slide1327.xml"/><Relationship Id="rId68" Type="http://schemas.openxmlformats.org/officeDocument/2006/relationships/slide" Target="slides/slide64.xml"/><Relationship Id="rId1429" Type="http://schemas.openxmlformats.org/officeDocument/2006/relationships/slide" Target="slides/slide1425.xml"/><Relationship Id="rId284" Type="http://schemas.openxmlformats.org/officeDocument/2006/relationships/slide" Target="slides/slide280.xml"/><Relationship Id="rId491" Type="http://schemas.openxmlformats.org/officeDocument/2006/relationships/slide" Target="slides/slide487.xml"/><Relationship Id="rId144" Type="http://schemas.openxmlformats.org/officeDocument/2006/relationships/slide" Target="slides/slide140.xml"/><Relationship Id="rId589" Type="http://schemas.openxmlformats.org/officeDocument/2006/relationships/slide" Target="slides/slide585.xml"/><Relationship Id="rId796" Type="http://schemas.openxmlformats.org/officeDocument/2006/relationships/slide" Target="slides/slide792.xml"/><Relationship Id="rId351" Type="http://schemas.openxmlformats.org/officeDocument/2006/relationships/slide" Target="slides/slide347.xml"/><Relationship Id="rId449" Type="http://schemas.openxmlformats.org/officeDocument/2006/relationships/slide" Target="slides/slide445.xml"/><Relationship Id="rId656" Type="http://schemas.openxmlformats.org/officeDocument/2006/relationships/slide" Target="slides/slide652.xml"/><Relationship Id="rId863" Type="http://schemas.openxmlformats.org/officeDocument/2006/relationships/slide" Target="slides/slide859.xml"/><Relationship Id="rId1079" Type="http://schemas.openxmlformats.org/officeDocument/2006/relationships/slide" Target="slides/slide1075.xml"/><Relationship Id="rId1286" Type="http://schemas.openxmlformats.org/officeDocument/2006/relationships/slide" Target="slides/slide1282.xml"/><Relationship Id="rId1493" Type="http://schemas.openxmlformats.org/officeDocument/2006/relationships/slide" Target="slides/slide1489.xml"/><Relationship Id="rId211" Type="http://schemas.openxmlformats.org/officeDocument/2006/relationships/slide" Target="slides/slide207.xml"/><Relationship Id="rId309" Type="http://schemas.openxmlformats.org/officeDocument/2006/relationships/slide" Target="slides/slide305.xml"/><Relationship Id="rId516" Type="http://schemas.openxmlformats.org/officeDocument/2006/relationships/slide" Target="slides/slide512.xml"/><Relationship Id="rId1146" Type="http://schemas.openxmlformats.org/officeDocument/2006/relationships/slide" Target="slides/slide1142.xml"/><Relationship Id="rId723" Type="http://schemas.openxmlformats.org/officeDocument/2006/relationships/slide" Target="slides/slide719.xml"/><Relationship Id="rId930" Type="http://schemas.openxmlformats.org/officeDocument/2006/relationships/slide" Target="slides/slide926.xml"/><Relationship Id="rId1006" Type="http://schemas.openxmlformats.org/officeDocument/2006/relationships/slide" Target="slides/slide1002.xml"/><Relationship Id="rId1353" Type="http://schemas.openxmlformats.org/officeDocument/2006/relationships/slide" Target="slides/slide1349.xml"/><Relationship Id="rId1560" Type="http://schemas.openxmlformats.org/officeDocument/2006/relationships/slide" Target="slides/slide1556.xml"/><Relationship Id="rId1213" Type="http://schemas.openxmlformats.org/officeDocument/2006/relationships/slide" Target="slides/slide1209.xml"/><Relationship Id="rId1420" Type="http://schemas.openxmlformats.org/officeDocument/2006/relationships/slide" Target="slides/slide1416.xml"/><Relationship Id="rId1518" Type="http://schemas.openxmlformats.org/officeDocument/2006/relationships/slide" Target="slides/slide1514.xml"/><Relationship Id="rId17" Type="http://schemas.openxmlformats.org/officeDocument/2006/relationships/slide" Target="slides/slide13.xml"/><Relationship Id="rId166" Type="http://schemas.openxmlformats.org/officeDocument/2006/relationships/slide" Target="slides/slide162.xml"/><Relationship Id="rId373" Type="http://schemas.openxmlformats.org/officeDocument/2006/relationships/slide" Target="slides/slide369.xml"/><Relationship Id="rId580" Type="http://schemas.openxmlformats.org/officeDocument/2006/relationships/slide" Target="slides/slide576.xml"/><Relationship Id="rId1" Type="http://schemas.openxmlformats.org/officeDocument/2006/relationships/slideMaster" Target="slideMasters/slideMaster1.xml"/><Relationship Id="rId233" Type="http://schemas.openxmlformats.org/officeDocument/2006/relationships/slide" Target="slides/slide229.xml"/><Relationship Id="rId440" Type="http://schemas.openxmlformats.org/officeDocument/2006/relationships/slide" Target="slides/slide436.xml"/><Relationship Id="rId678" Type="http://schemas.openxmlformats.org/officeDocument/2006/relationships/slide" Target="slides/slide674.xml"/><Relationship Id="rId885" Type="http://schemas.openxmlformats.org/officeDocument/2006/relationships/slide" Target="slides/slide881.xml"/><Relationship Id="rId1070" Type="http://schemas.openxmlformats.org/officeDocument/2006/relationships/slide" Target="slides/slide1066.xml"/><Relationship Id="rId300" Type="http://schemas.openxmlformats.org/officeDocument/2006/relationships/slide" Target="slides/slide296.xml"/><Relationship Id="rId538" Type="http://schemas.openxmlformats.org/officeDocument/2006/relationships/slide" Target="slides/slide534.xml"/><Relationship Id="rId745" Type="http://schemas.openxmlformats.org/officeDocument/2006/relationships/slide" Target="slides/slide741.xml"/><Relationship Id="rId952" Type="http://schemas.openxmlformats.org/officeDocument/2006/relationships/slide" Target="slides/slide948.xml"/><Relationship Id="rId1168" Type="http://schemas.openxmlformats.org/officeDocument/2006/relationships/slide" Target="slides/slide1164.xml"/><Relationship Id="rId1375" Type="http://schemas.openxmlformats.org/officeDocument/2006/relationships/slide" Target="slides/slide1371.xml"/><Relationship Id="rId1582" Type="http://schemas.openxmlformats.org/officeDocument/2006/relationships/slide" Target="slides/slide1578.xml"/><Relationship Id="rId81" Type="http://schemas.openxmlformats.org/officeDocument/2006/relationships/slide" Target="slides/slide77.xml"/><Relationship Id="rId605" Type="http://schemas.openxmlformats.org/officeDocument/2006/relationships/slide" Target="slides/slide601.xml"/><Relationship Id="rId812" Type="http://schemas.openxmlformats.org/officeDocument/2006/relationships/slide" Target="slides/slide808.xml"/><Relationship Id="rId1028" Type="http://schemas.openxmlformats.org/officeDocument/2006/relationships/slide" Target="slides/slide1024.xml"/><Relationship Id="rId1235" Type="http://schemas.openxmlformats.org/officeDocument/2006/relationships/slide" Target="slides/slide1231.xml"/><Relationship Id="rId1442" Type="http://schemas.openxmlformats.org/officeDocument/2006/relationships/slide" Target="slides/slide1438.xml"/><Relationship Id="rId1302" Type="http://schemas.openxmlformats.org/officeDocument/2006/relationships/slide" Target="slides/slide1298.xml"/><Relationship Id="rId39" Type="http://schemas.openxmlformats.org/officeDocument/2006/relationships/slide" Target="slides/slide35.xml"/><Relationship Id="rId1607" Type="http://schemas.openxmlformats.org/officeDocument/2006/relationships/slide" Target="slides/slide1603.xml"/><Relationship Id="rId188" Type="http://schemas.openxmlformats.org/officeDocument/2006/relationships/slide" Target="slides/slide184.xml"/><Relationship Id="rId395" Type="http://schemas.openxmlformats.org/officeDocument/2006/relationships/slide" Target="slides/slide391.xml"/><Relationship Id="rId255" Type="http://schemas.openxmlformats.org/officeDocument/2006/relationships/slide" Target="slides/slide251.xml"/><Relationship Id="rId462" Type="http://schemas.openxmlformats.org/officeDocument/2006/relationships/slide" Target="slides/slide458.xml"/><Relationship Id="rId1092" Type="http://schemas.openxmlformats.org/officeDocument/2006/relationships/slide" Target="slides/slide1088.xml"/><Relationship Id="rId1397" Type="http://schemas.openxmlformats.org/officeDocument/2006/relationships/slide" Target="slides/slide1393.xml"/><Relationship Id="rId115" Type="http://schemas.openxmlformats.org/officeDocument/2006/relationships/slide" Target="slides/slide111.xml"/><Relationship Id="rId322" Type="http://schemas.openxmlformats.org/officeDocument/2006/relationships/slide" Target="slides/slide318.xml"/><Relationship Id="rId767" Type="http://schemas.openxmlformats.org/officeDocument/2006/relationships/slide" Target="slides/slide763.xml"/><Relationship Id="rId974" Type="http://schemas.openxmlformats.org/officeDocument/2006/relationships/slide" Target="slides/slide970.xml"/><Relationship Id="rId627" Type="http://schemas.openxmlformats.org/officeDocument/2006/relationships/slide" Target="slides/slide623.xml"/><Relationship Id="rId834" Type="http://schemas.openxmlformats.org/officeDocument/2006/relationships/slide" Target="slides/slide830.xml"/><Relationship Id="rId1257" Type="http://schemas.openxmlformats.org/officeDocument/2006/relationships/slide" Target="slides/slide1253.xml"/><Relationship Id="rId1464" Type="http://schemas.openxmlformats.org/officeDocument/2006/relationships/slide" Target="slides/slide1460.xml"/><Relationship Id="rId901" Type="http://schemas.openxmlformats.org/officeDocument/2006/relationships/slide" Target="slides/slide897.xml"/><Relationship Id="rId1117" Type="http://schemas.openxmlformats.org/officeDocument/2006/relationships/slide" Target="slides/slide1113.xml"/><Relationship Id="rId1324" Type="http://schemas.openxmlformats.org/officeDocument/2006/relationships/slide" Target="slides/slide1320.xml"/><Relationship Id="rId1531" Type="http://schemas.openxmlformats.org/officeDocument/2006/relationships/slide" Target="slides/slide1527.xml"/><Relationship Id="rId30" Type="http://schemas.openxmlformats.org/officeDocument/2006/relationships/slide" Target="slides/slide26.xml"/><Relationship Id="rId1629" Type="http://schemas.openxmlformats.org/officeDocument/2006/relationships/commentAuthors" Target="commentAuthors.xml"/><Relationship Id="rId277" Type="http://schemas.openxmlformats.org/officeDocument/2006/relationships/slide" Target="slides/slide273.xml"/><Relationship Id="rId484" Type="http://schemas.openxmlformats.org/officeDocument/2006/relationships/slide" Target="slides/slide480.xml"/><Relationship Id="rId137" Type="http://schemas.openxmlformats.org/officeDocument/2006/relationships/slide" Target="slides/slide133.xml"/><Relationship Id="rId344" Type="http://schemas.openxmlformats.org/officeDocument/2006/relationships/slide" Target="slides/slide340.xml"/><Relationship Id="rId691" Type="http://schemas.openxmlformats.org/officeDocument/2006/relationships/slide" Target="slides/slide687.xml"/><Relationship Id="rId789" Type="http://schemas.openxmlformats.org/officeDocument/2006/relationships/slide" Target="slides/slide785.xml"/><Relationship Id="rId996" Type="http://schemas.openxmlformats.org/officeDocument/2006/relationships/slide" Target="slides/slide992.xml"/><Relationship Id="rId551" Type="http://schemas.openxmlformats.org/officeDocument/2006/relationships/slide" Target="slides/slide547.xml"/><Relationship Id="rId649" Type="http://schemas.openxmlformats.org/officeDocument/2006/relationships/slide" Target="slides/slide645.xml"/><Relationship Id="rId856" Type="http://schemas.openxmlformats.org/officeDocument/2006/relationships/slide" Target="slides/slide852.xml"/><Relationship Id="rId1181" Type="http://schemas.openxmlformats.org/officeDocument/2006/relationships/slide" Target="slides/slide1177.xml"/><Relationship Id="rId1279" Type="http://schemas.openxmlformats.org/officeDocument/2006/relationships/slide" Target="slides/slide1275.xml"/><Relationship Id="rId1486" Type="http://schemas.openxmlformats.org/officeDocument/2006/relationships/slide" Target="slides/slide1482.xml"/><Relationship Id="rId204" Type="http://schemas.openxmlformats.org/officeDocument/2006/relationships/slide" Target="slides/slide200.xml"/><Relationship Id="rId411" Type="http://schemas.openxmlformats.org/officeDocument/2006/relationships/slide" Target="slides/slide407.xml"/><Relationship Id="rId509" Type="http://schemas.openxmlformats.org/officeDocument/2006/relationships/slide" Target="slides/slide505.xml"/><Relationship Id="rId1041" Type="http://schemas.openxmlformats.org/officeDocument/2006/relationships/slide" Target="slides/slide1037.xml"/><Relationship Id="rId1139" Type="http://schemas.openxmlformats.org/officeDocument/2006/relationships/slide" Target="slides/slide1135.xml"/><Relationship Id="rId1346" Type="http://schemas.openxmlformats.org/officeDocument/2006/relationships/slide" Target="slides/slide1342.xml"/><Relationship Id="rId716" Type="http://schemas.openxmlformats.org/officeDocument/2006/relationships/slide" Target="slides/slide712.xml"/><Relationship Id="rId923" Type="http://schemas.openxmlformats.org/officeDocument/2006/relationships/slide" Target="slides/slide919.xml"/><Relationship Id="rId1553" Type="http://schemas.openxmlformats.org/officeDocument/2006/relationships/slide" Target="slides/slide1549.xml"/><Relationship Id="rId52" Type="http://schemas.openxmlformats.org/officeDocument/2006/relationships/slide" Target="slides/slide48.xml"/><Relationship Id="rId1206" Type="http://schemas.openxmlformats.org/officeDocument/2006/relationships/slide" Target="slides/slide1202.xml"/><Relationship Id="rId1413" Type="http://schemas.openxmlformats.org/officeDocument/2006/relationships/slide" Target="slides/slide1409.xml"/><Relationship Id="rId1620" Type="http://schemas.openxmlformats.org/officeDocument/2006/relationships/slide" Target="slides/slide1616.xml"/><Relationship Id="rId299" Type="http://schemas.openxmlformats.org/officeDocument/2006/relationships/slide" Target="slides/slide295.xml"/><Relationship Id="rId159" Type="http://schemas.openxmlformats.org/officeDocument/2006/relationships/slide" Target="slides/slide155.xml"/><Relationship Id="rId366" Type="http://schemas.openxmlformats.org/officeDocument/2006/relationships/slide" Target="slides/slide362.xml"/><Relationship Id="rId573" Type="http://schemas.openxmlformats.org/officeDocument/2006/relationships/slide" Target="slides/slide569.xml"/><Relationship Id="rId780" Type="http://schemas.openxmlformats.org/officeDocument/2006/relationships/slide" Target="slides/slide776.xml"/><Relationship Id="rId226" Type="http://schemas.openxmlformats.org/officeDocument/2006/relationships/slide" Target="slides/slide222.xml"/><Relationship Id="rId433" Type="http://schemas.openxmlformats.org/officeDocument/2006/relationships/slide" Target="slides/slide429.xml"/><Relationship Id="rId878" Type="http://schemas.openxmlformats.org/officeDocument/2006/relationships/slide" Target="slides/slide874.xml"/><Relationship Id="rId1063" Type="http://schemas.openxmlformats.org/officeDocument/2006/relationships/slide" Target="slides/slide1059.xml"/><Relationship Id="rId1270" Type="http://schemas.openxmlformats.org/officeDocument/2006/relationships/slide" Target="slides/slide1266.xml"/><Relationship Id="rId640" Type="http://schemas.openxmlformats.org/officeDocument/2006/relationships/slide" Target="slides/slide636.xml"/><Relationship Id="rId738" Type="http://schemas.openxmlformats.org/officeDocument/2006/relationships/slide" Target="slides/slide734.xml"/><Relationship Id="rId945" Type="http://schemas.openxmlformats.org/officeDocument/2006/relationships/slide" Target="slides/slide941.xml"/><Relationship Id="rId1368" Type="http://schemas.openxmlformats.org/officeDocument/2006/relationships/slide" Target="slides/slide1364.xml"/><Relationship Id="rId1575" Type="http://schemas.openxmlformats.org/officeDocument/2006/relationships/slide" Target="slides/slide1571.xml"/><Relationship Id="rId74" Type="http://schemas.openxmlformats.org/officeDocument/2006/relationships/slide" Target="slides/slide70.xml"/><Relationship Id="rId500" Type="http://schemas.openxmlformats.org/officeDocument/2006/relationships/slide" Target="slides/slide496.xml"/><Relationship Id="rId805" Type="http://schemas.openxmlformats.org/officeDocument/2006/relationships/slide" Target="slides/slide801.xml"/><Relationship Id="rId1130" Type="http://schemas.openxmlformats.org/officeDocument/2006/relationships/slide" Target="slides/slide1126.xml"/><Relationship Id="rId1228" Type="http://schemas.openxmlformats.org/officeDocument/2006/relationships/slide" Target="slides/slide1224.xml"/><Relationship Id="rId1435" Type="http://schemas.openxmlformats.org/officeDocument/2006/relationships/slide" Target="slides/slide1431.xml"/><Relationship Id="rId1502" Type="http://schemas.openxmlformats.org/officeDocument/2006/relationships/slide" Target="slides/slide1498.xml"/><Relationship Id="rId290" Type="http://schemas.openxmlformats.org/officeDocument/2006/relationships/slide" Target="slides/slide286.xml"/><Relationship Id="rId388" Type="http://schemas.openxmlformats.org/officeDocument/2006/relationships/slide" Target="slides/slide384.xml"/><Relationship Id="rId150" Type="http://schemas.openxmlformats.org/officeDocument/2006/relationships/slide" Target="slides/slide146.xml"/><Relationship Id="rId595" Type="http://schemas.openxmlformats.org/officeDocument/2006/relationships/slide" Target="slides/slide591.xml"/><Relationship Id="rId248" Type="http://schemas.openxmlformats.org/officeDocument/2006/relationships/slide" Target="slides/slide244.xml"/><Relationship Id="rId455" Type="http://schemas.openxmlformats.org/officeDocument/2006/relationships/slide" Target="slides/slide451.xml"/><Relationship Id="rId662" Type="http://schemas.openxmlformats.org/officeDocument/2006/relationships/slide" Target="slides/slide658.xml"/><Relationship Id="rId1085" Type="http://schemas.openxmlformats.org/officeDocument/2006/relationships/slide" Target="slides/slide1081.xml"/><Relationship Id="rId1292" Type="http://schemas.openxmlformats.org/officeDocument/2006/relationships/slide" Target="slides/slide1288.xml"/><Relationship Id="rId108" Type="http://schemas.openxmlformats.org/officeDocument/2006/relationships/slide" Target="slides/slide104.xml"/><Relationship Id="rId315" Type="http://schemas.openxmlformats.org/officeDocument/2006/relationships/slide" Target="slides/slide311.xml"/><Relationship Id="rId522" Type="http://schemas.openxmlformats.org/officeDocument/2006/relationships/slide" Target="slides/slide518.xml"/><Relationship Id="rId967" Type="http://schemas.openxmlformats.org/officeDocument/2006/relationships/slide" Target="slides/slide963.xml"/><Relationship Id="rId1152" Type="http://schemas.openxmlformats.org/officeDocument/2006/relationships/slide" Target="slides/slide1148.xml"/><Relationship Id="rId1597" Type="http://schemas.openxmlformats.org/officeDocument/2006/relationships/slide" Target="slides/slide1593.xml"/><Relationship Id="rId96" Type="http://schemas.openxmlformats.org/officeDocument/2006/relationships/slide" Target="slides/slide92.xml"/><Relationship Id="rId827" Type="http://schemas.openxmlformats.org/officeDocument/2006/relationships/slide" Target="slides/slide823.xml"/><Relationship Id="rId1012" Type="http://schemas.openxmlformats.org/officeDocument/2006/relationships/slide" Target="slides/slide1008.xml"/><Relationship Id="rId1457" Type="http://schemas.openxmlformats.org/officeDocument/2006/relationships/slide" Target="slides/slide1453.xml"/><Relationship Id="rId1317" Type="http://schemas.openxmlformats.org/officeDocument/2006/relationships/slide" Target="slides/slide1313.xml"/><Relationship Id="rId1524" Type="http://schemas.openxmlformats.org/officeDocument/2006/relationships/slide" Target="slides/slide1520.xml"/><Relationship Id="rId23" Type="http://schemas.openxmlformats.org/officeDocument/2006/relationships/slide" Target="slides/slide19.xml"/><Relationship Id="rId172" Type="http://schemas.openxmlformats.org/officeDocument/2006/relationships/slide" Target="slides/slide168.xml"/><Relationship Id="rId477" Type="http://schemas.openxmlformats.org/officeDocument/2006/relationships/slide" Target="slides/slide473.xml"/><Relationship Id="rId684" Type="http://schemas.openxmlformats.org/officeDocument/2006/relationships/slide" Target="slides/slide680.xml"/><Relationship Id="rId337" Type="http://schemas.openxmlformats.org/officeDocument/2006/relationships/slide" Target="slides/slide333.xml"/><Relationship Id="rId891" Type="http://schemas.openxmlformats.org/officeDocument/2006/relationships/slide" Target="slides/slide887.xml"/><Relationship Id="rId989" Type="http://schemas.openxmlformats.org/officeDocument/2006/relationships/slide" Target="slides/slide985.xml"/><Relationship Id="rId544" Type="http://schemas.openxmlformats.org/officeDocument/2006/relationships/slide" Target="slides/slide540.xml"/><Relationship Id="rId751" Type="http://schemas.openxmlformats.org/officeDocument/2006/relationships/slide" Target="slides/slide747.xml"/><Relationship Id="rId849" Type="http://schemas.openxmlformats.org/officeDocument/2006/relationships/slide" Target="slides/slide845.xml"/><Relationship Id="rId1174" Type="http://schemas.openxmlformats.org/officeDocument/2006/relationships/slide" Target="slides/slide1170.xml"/><Relationship Id="rId1381" Type="http://schemas.openxmlformats.org/officeDocument/2006/relationships/slide" Target="slides/slide1377.xml"/><Relationship Id="rId1479" Type="http://schemas.openxmlformats.org/officeDocument/2006/relationships/slide" Target="slides/slide1475.xml"/><Relationship Id="rId404" Type="http://schemas.openxmlformats.org/officeDocument/2006/relationships/slide" Target="slides/slide400.xml"/><Relationship Id="rId611" Type="http://schemas.openxmlformats.org/officeDocument/2006/relationships/slide" Target="slides/slide607.xml"/><Relationship Id="rId1034" Type="http://schemas.openxmlformats.org/officeDocument/2006/relationships/slide" Target="slides/slide1030.xml"/><Relationship Id="rId1241" Type="http://schemas.openxmlformats.org/officeDocument/2006/relationships/slide" Target="slides/slide1237.xml"/><Relationship Id="rId1339" Type="http://schemas.openxmlformats.org/officeDocument/2006/relationships/slide" Target="slides/slide1335.xml"/><Relationship Id="rId709" Type="http://schemas.openxmlformats.org/officeDocument/2006/relationships/slide" Target="slides/slide705.xml"/><Relationship Id="rId916" Type="http://schemas.openxmlformats.org/officeDocument/2006/relationships/slide" Target="slides/slide912.xml"/><Relationship Id="rId1101" Type="http://schemas.openxmlformats.org/officeDocument/2006/relationships/slide" Target="slides/slide1097.xml"/><Relationship Id="rId1546" Type="http://schemas.openxmlformats.org/officeDocument/2006/relationships/slide" Target="slides/slide1542.xml"/><Relationship Id="rId45" Type="http://schemas.openxmlformats.org/officeDocument/2006/relationships/slide" Target="slides/slide41.xml"/><Relationship Id="rId1406" Type="http://schemas.openxmlformats.org/officeDocument/2006/relationships/slide" Target="slides/slide1402.xml"/><Relationship Id="rId1613" Type="http://schemas.openxmlformats.org/officeDocument/2006/relationships/slide" Target="slides/slide1609.xml"/><Relationship Id="rId194" Type="http://schemas.openxmlformats.org/officeDocument/2006/relationships/slide" Target="slides/slide190.xml"/><Relationship Id="rId261" Type="http://schemas.openxmlformats.org/officeDocument/2006/relationships/slide" Target="slides/slide257.xml"/><Relationship Id="rId499" Type="http://schemas.openxmlformats.org/officeDocument/2006/relationships/slide" Target="slides/slide495.xml"/><Relationship Id="rId359" Type="http://schemas.openxmlformats.org/officeDocument/2006/relationships/slide" Target="slides/slide355.xml"/><Relationship Id="rId566" Type="http://schemas.openxmlformats.org/officeDocument/2006/relationships/slide" Target="slides/slide562.xml"/><Relationship Id="rId773" Type="http://schemas.openxmlformats.org/officeDocument/2006/relationships/slide" Target="slides/slide769.xml"/><Relationship Id="rId1196" Type="http://schemas.openxmlformats.org/officeDocument/2006/relationships/slide" Target="slides/slide1192.xml"/><Relationship Id="rId121" Type="http://schemas.openxmlformats.org/officeDocument/2006/relationships/slide" Target="slides/slide117.xml"/><Relationship Id="rId219" Type="http://schemas.openxmlformats.org/officeDocument/2006/relationships/slide" Target="slides/slide215.xml"/><Relationship Id="rId426" Type="http://schemas.openxmlformats.org/officeDocument/2006/relationships/slide" Target="slides/slide422.xml"/><Relationship Id="rId633" Type="http://schemas.openxmlformats.org/officeDocument/2006/relationships/slide" Target="slides/slide629.xml"/><Relationship Id="rId980" Type="http://schemas.openxmlformats.org/officeDocument/2006/relationships/slide" Target="slides/slide976.xml"/><Relationship Id="rId1056" Type="http://schemas.openxmlformats.org/officeDocument/2006/relationships/slide" Target="slides/slide1052.xml"/><Relationship Id="rId1263" Type="http://schemas.openxmlformats.org/officeDocument/2006/relationships/slide" Target="slides/slide125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65D04C5-39BE-461E-B2D2-BE68083CC73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87958E8E-48CB-47AA-9BBB-A6767B46C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F89B6B-FFCA-48E9-842F-7CC36CE2BFD9}" type="datetimeFigureOut">
              <a:rPr lang="en-GB" smtClean="0"/>
              <a:t>26/02/2025</a:t>
            </a:fld>
            <a:endParaRPr lang="en-GB"/>
          </a:p>
        </p:txBody>
      </p:sp>
      <p:sp>
        <p:nvSpPr>
          <p:cNvPr id="4" name="Footer Placeholder 3">
            <a:extLst>
              <a:ext uri="{FF2B5EF4-FFF2-40B4-BE49-F238E27FC236}">
                <a16:creationId xmlns:a16="http://schemas.microsoft.com/office/drawing/2014/main" id="{3F80822B-8F93-4806-99D1-43574047212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67623F54-49FE-4106-9418-FABD6E8F4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9DE542-FB8E-49B8-AB02-D1F804BBF2CA}" type="slidenum">
              <a:rPr lang="en-GB" smtClean="0"/>
              <a:t>‹#›</a:t>
            </a:fld>
            <a:endParaRPr lang="en-GB"/>
          </a:p>
        </p:txBody>
      </p:sp>
    </p:spTree>
    <p:extLst>
      <p:ext uri="{BB962C8B-B14F-4D97-AF65-F5344CB8AC3E}">
        <p14:creationId xmlns:p14="http://schemas.microsoft.com/office/powerpoint/2010/main" val="3363245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22C16-7B22-478F-AB94-81F654587906}" type="datetimeFigureOut">
              <a:rPr lang="en-GB" smtClean="0"/>
              <a:t>26/02/2025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8E0747-3B67-48FA-9870-41E064D43EE0}" type="slidenum">
              <a:rPr lang="en-GB" smtClean="0"/>
              <a:t>‹#›</a:t>
            </a:fld>
            <a:endParaRPr lang="en-GB"/>
          </a:p>
        </p:txBody>
      </p:sp>
    </p:spTree>
    <p:extLst>
      <p:ext uri="{BB962C8B-B14F-4D97-AF65-F5344CB8AC3E}">
        <p14:creationId xmlns:p14="http://schemas.microsoft.com/office/powerpoint/2010/main" val="4165939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Slide Image Placeholder 1"/>
          <p:cNvSpPr>
            <a:spLocks noGrp="1" noRot="1" noChangeAspect="1" noTextEdit="1"/>
          </p:cNvSpPr>
          <p:nvPr>
            <p:ph type="sldImg"/>
          </p:nvPr>
        </p:nvSpPr>
        <p:spPr>
          <a:ln/>
        </p:spPr>
      </p:sp>
      <p:sp>
        <p:nvSpPr>
          <p:cNvPr id="360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ar-EG" dirty="0">
                <a:latin typeface="Arial" charset="0"/>
                <a:cs typeface="Arial" charset="0"/>
              </a:rPr>
              <a:t>شرح اللحن</a:t>
            </a:r>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733949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Slide Image Placeholder 1"/>
          <p:cNvSpPr>
            <a:spLocks noGrp="1" noRot="1" noChangeAspect="1" noTextEdit="1"/>
          </p:cNvSpPr>
          <p:nvPr>
            <p:ph type="sldImg"/>
          </p:nvPr>
        </p:nvSpPr>
        <p:spPr>
          <a:ln/>
        </p:spPr>
      </p:sp>
      <p:sp>
        <p:nvSpPr>
          <p:cNvPr id="526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6690462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8734717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0978720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0420191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6377354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577716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3030229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179137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436875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5398531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791891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Slide Image Placeholder 1"/>
          <p:cNvSpPr>
            <a:spLocks noGrp="1" noRot="1" noChangeAspect="1" noTextEdit="1"/>
          </p:cNvSpPr>
          <p:nvPr>
            <p:ph type="sldImg"/>
          </p:nvPr>
        </p:nvSpPr>
        <p:spPr>
          <a:ln/>
        </p:spPr>
      </p:sp>
      <p:sp>
        <p:nvSpPr>
          <p:cNvPr id="527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59742657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7645237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10264456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3042138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8236402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1212050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05896890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8673002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2737600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57567922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895221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DA965C4-53B4-49E9-8713-32B169E2541B}"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1" eaLnBrk="1" fontAlgn="auto" latinLnBrk="0" hangingPunct="1">
                <a:lnSpc>
                  <a:spcPct val="100000"/>
                </a:lnSpc>
                <a:spcBef>
                  <a:spcPts val="0"/>
                </a:spcBef>
                <a:spcAft>
                  <a:spcPts val="0"/>
                </a:spcAft>
                <a:buClrTx/>
                <a:buSzTx/>
                <a:buFontTx/>
                <a:buNone/>
                <a:tabLst/>
                <a:defRPr/>
              </a:pPr>
              <a:t>264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3723089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83444110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59813030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39531981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16998115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8279939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60234375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7781642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33919501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75302905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540211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Slide Image Placeholder 1"/>
          <p:cNvSpPr>
            <a:spLocks noGrp="1" noRot="1" noChangeAspect="1" noTextEdit="1"/>
          </p:cNvSpPr>
          <p:nvPr>
            <p:ph type="sldImg"/>
          </p:nvPr>
        </p:nvSpPr>
        <p:spPr>
          <a:ln/>
        </p:spPr>
      </p:sp>
      <p:sp>
        <p:nvSpPr>
          <p:cNvPr id="534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53879738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64225784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90663768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49066635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90477510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21690522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2192016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6193677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1891704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82819221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4899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Slide Image Placeholder 1"/>
          <p:cNvSpPr>
            <a:spLocks noGrp="1" noRot="1" noChangeAspect="1" noTextEdit="1"/>
          </p:cNvSpPr>
          <p:nvPr>
            <p:ph type="sldImg"/>
          </p:nvPr>
        </p:nvSpPr>
        <p:spPr>
          <a:ln/>
        </p:spPr>
      </p:sp>
      <p:sp>
        <p:nvSpPr>
          <p:cNvPr id="535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97266025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ar-EG" dirty="0"/>
              <a:t>الى افرحي</a:t>
            </a:r>
            <a:r>
              <a:rPr lang="ar-EG" baseline="0" dirty="0"/>
              <a:t> يا مريم ـ اسبسمس ادام سنوي</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616</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531738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Slide Image Placeholder 1"/>
          <p:cNvSpPr>
            <a:spLocks noGrp="1" noRot="1" noChangeAspect="1" noTextEdit="1"/>
          </p:cNvSpPr>
          <p:nvPr>
            <p:ph type="sldImg"/>
          </p:nvPr>
        </p:nvSpPr>
        <p:spPr>
          <a:ln/>
        </p:spPr>
      </p:sp>
      <p:sp>
        <p:nvSpPr>
          <p:cNvPr id="536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36845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Slide Image Placeholder 1"/>
          <p:cNvSpPr>
            <a:spLocks noGrp="1" noRot="1" noChangeAspect="1" noTextEdit="1"/>
          </p:cNvSpPr>
          <p:nvPr>
            <p:ph type="sldImg"/>
          </p:nvPr>
        </p:nvSpPr>
        <p:spPr>
          <a:ln/>
        </p:spPr>
      </p:sp>
      <p:sp>
        <p:nvSpPr>
          <p:cNvPr id="537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ar-EG" dirty="0">
                <a:latin typeface="Arial" charset="0"/>
                <a:cs typeface="Arial" charset="0"/>
              </a:rPr>
              <a:t>الى اخرستوس انيستي الصغيرة </a:t>
            </a: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415822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Slide Image Placeholder 1"/>
          <p:cNvSpPr>
            <a:spLocks noGrp="1" noRot="1" noChangeAspect="1" noTextEdit="1"/>
          </p:cNvSpPr>
          <p:nvPr>
            <p:ph type="sldImg"/>
          </p:nvPr>
        </p:nvSpPr>
        <p:spPr>
          <a:ln/>
        </p:spPr>
      </p:sp>
      <p:sp>
        <p:nvSpPr>
          <p:cNvPr id="538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003266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Slide Image Placeholder 1"/>
          <p:cNvSpPr>
            <a:spLocks noGrp="1" noRot="1" noChangeAspect="1" noTextEdit="1"/>
          </p:cNvSpPr>
          <p:nvPr>
            <p:ph type="sldImg"/>
          </p:nvPr>
        </p:nvSpPr>
        <p:spPr>
          <a:ln/>
        </p:spPr>
      </p:sp>
      <p:sp>
        <p:nvSpPr>
          <p:cNvPr id="539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575653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Slide Image Placeholder 1"/>
          <p:cNvSpPr>
            <a:spLocks noGrp="1" noRot="1" noChangeAspect="1" noTextEdit="1"/>
          </p:cNvSpPr>
          <p:nvPr>
            <p:ph type="sldImg"/>
          </p:nvPr>
        </p:nvSpPr>
        <p:spPr>
          <a:ln/>
        </p:spPr>
      </p:sp>
      <p:sp>
        <p:nvSpPr>
          <p:cNvPr id="539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834033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8FBA6-C0B0-420E-959B-DA96D2B8600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206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Slide Image Placeholder 1"/>
          <p:cNvSpPr>
            <a:spLocks noGrp="1" noRot="1" noChangeAspect="1" noTextEdit="1"/>
          </p:cNvSpPr>
          <p:nvPr>
            <p:ph type="sldImg"/>
          </p:nvPr>
        </p:nvSpPr>
        <p:spPr>
          <a:ln/>
        </p:spPr>
      </p:sp>
      <p:sp>
        <p:nvSpPr>
          <p:cNvPr id="539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987087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Slide Image Placeholder 1"/>
          <p:cNvSpPr>
            <a:spLocks noGrp="1" noRot="1" noChangeAspect="1" noTextEdit="1"/>
          </p:cNvSpPr>
          <p:nvPr>
            <p:ph type="sldImg"/>
          </p:nvPr>
        </p:nvSpPr>
        <p:spPr>
          <a:ln/>
        </p:spPr>
      </p:sp>
      <p:sp>
        <p:nvSpPr>
          <p:cNvPr id="538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59975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Slide Image Placeholder 1"/>
          <p:cNvSpPr>
            <a:spLocks noGrp="1" noRot="1" noChangeAspect="1" noTextEdit="1"/>
          </p:cNvSpPr>
          <p:nvPr>
            <p:ph type="sldImg"/>
          </p:nvPr>
        </p:nvSpPr>
        <p:spPr>
          <a:ln/>
        </p:spPr>
      </p:sp>
      <p:sp>
        <p:nvSpPr>
          <p:cNvPr id="538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774881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Slide Image Placeholder 1"/>
          <p:cNvSpPr>
            <a:spLocks noGrp="1" noRot="1" noChangeAspect="1" noTextEdit="1"/>
          </p:cNvSpPr>
          <p:nvPr>
            <p:ph type="sldImg"/>
          </p:nvPr>
        </p:nvSpPr>
        <p:spPr>
          <a:ln/>
        </p:spPr>
      </p:sp>
      <p:sp>
        <p:nvSpPr>
          <p:cNvPr id="538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786849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Slide Image Placeholder 1"/>
          <p:cNvSpPr>
            <a:spLocks noGrp="1" noRot="1" noChangeAspect="1" noTextEdit="1"/>
          </p:cNvSpPr>
          <p:nvPr>
            <p:ph type="sldImg"/>
          </p:nvPr>
        </p:nvSpPr>
        <p:spPr>
          <a:ln/>
        </p:spPr>
      </p:sp>
      <p:sp>
        <p:nvSpPr>
          <p:cNvPr id="547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550193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Slide Image Placeholder 1"/>
          <p:cNvSpPr>
            <a:spLocks noGrp="1" noRot="1" noChangeAspect="1" noTextEdit="1"/>
          </p:cNvSpPr>
          <p:nvPr>
            <p:ph type="sldImg"/>
          </p:nvPr>
        </p:nvSpPr>
        <p:spPr>
          <a:ln/>
        </p:spPr>
      </p:sp>
      <p:sp>
        <p:nvSpPr>
          <p:cNvPr id="548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789421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Slide Image Placeholder 1"/>
          <p:cNvSpPr>
            <a:spLocks noGrp="1" noRot="1" noChangeAspect="1" noTextEdit="1"/>
          </p:cNvSpPr>
          <p:nvPr>
            <p:ph type="sldImg"/>
          </p:nvPr>
        </p:nvSpPr>
        <p:spPr>
          <a:ln/>
        </p:spPr>
      </p:sp>
      <p:sp>
        <p:nvSpPr>
          <p:cNvPr id="549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053564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Slide Image Placeholder 1"/>
          <p:cNvSpPr>
            <a:spLocks noGrp="1" noRot="1" noChangeAspect="1" noTextEdit="1"/>
          </p:cNvSpPr>
          <p:nvPr>
            <p:ph type="sldImg"/>
          </p:nvPr>
        </p:nvSpPr>
        <p:spPr>
          <a:ln/>
        </p:spPr>
      </p:sp>
      <p:sp>
        <p:nvSpPr>
          <p:cNvPr id="552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3176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Slide Image Placeholder 1"/>
          <p:cNvSpPr>
            <a:spLocks noGrp="1" noRot="1" noChangeAspect="1" noTextEdit="1"/>
          </p:cNvSpPr>
          <p:nvPr>
            <p:ph type="sldImg"/>
          </p:nvPr>
        </p:nvSpPr>
        <p:spPr>
          <a:ln/>
        </p:spPr>
      </p:sp>
      <p:sp>
        <p:nvSpPr>
          <p:cNvPr id="553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948636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17579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2134719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074725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9248280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459807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025247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2677773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873561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46888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130381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540516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1724199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1137957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710935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611322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49476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2729527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994301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9464319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351734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668271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874275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3794638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0845686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2660261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099573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1672766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5715589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030767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494224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306032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0226379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450185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4036286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8217360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004198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4826301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205566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5687198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7370742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45615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3218135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7827596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64367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DA965C4-53B4-49E9-8713-32B169E2541B}"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1" eaLnBrk="1" fontAlgn="auto" latinLnBrk="0" hangingPunct="1">
                <a:lnSpc>
                  <a:spcPct val="100000"/>
                </a:lnSpc>
                <a:spcBef>
                  <a:spcPts val="0"/>
                </a:spcBef>
                <a:spcAft>
                  <a:spcPts val="0"/>
                </a:spcAft>
                <a:buClrTx/>
                <a:buSzTx/>
                <a:buFontTx/>
                <a:buNone/>
                <a:tabLst/>
                <a:defRPr/>
              </a:pPr>
              <a:t>210</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698727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677742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0757044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6256456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5005031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9402981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289466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2987153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532817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2130026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017778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DA965C4-53B4-49E9-8713-32B169E2541B}"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1" eaLnBrk="1" fontAlgn="auto" latinLnBrk="0" hangingPunct="1">
                <a:lnSpc>
                  <a:spcPct val="100000"/>
                </a:lnSpc>
                <a:spcBef>
                  <a:spcPts val="0"/>
                </a:spcBef>
                <a:spcAft>
                  <a:spcPts val="0"/>
                </a:spcAft>
                <a:buClrTx/>
                <a:buSzTx/>
                <a:buFontTx/>
                <a:buNone/>
                <a:tabLst/>
                <a:defRPr/>
              </a:pPr>
              <a:t>212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446132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156027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88251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6549339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8149296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228006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996889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947622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3756722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526967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790792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EG" dirty="0"/>
              <a:t>الى مرد الابركسيس السنوي</a:t>
            </a:r>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332447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2661339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7768138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0837604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617120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5549061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2571894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101093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711796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0220739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89996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slide" Target="../slides/slide1055.xml"/><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3" Type="http://schemas.openxmlformats.org/officeDocument/2006/relationships/slide" Target="../slides/slide1575.xml"/><Relationship Id="rId2" Type="http://schemas.openxmlformats.org/officeDocument/2006/relationships/slide" Target="../slides/slide1473.xml"/><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3" Type="http://schemas.openxmlformats.org/officeDocument/2006/relationships/slide" Target="../slides/slide1575.xml"/><Relationship Id="rId2" Type="http://schemas.openxmlformats.org/officeDocument/2006/relationships/slide" Target="../slides/slide1473.xml"/><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2" Type="http://schemas.openxmlformats.org/officeDocument/2006/relationships/slide" Target="../slides/slide1575.xml"/><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3" Type="http://schemas.openxmlformats.org/officeDocument/2006/relationships/slide" Target="../slides/slide1562.xml"/><Relationship Id="rId2" Type="http://schemas.openxmlformats.org/officeDocument/2006/relationships/slide" Target="../slides/slide1575.xml"/><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2" Type="http://schemas.openxmlformats.org/officeDocument/2006/relationships/slide" Target="../slides/slide1575.xml"/><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تين اوؤشت ">
    <p:spTree>
      <p:nvGrpSpPr>
        <p:cNvPr id="1" name=""/>
        <p:cNvGrpSpPr/>
        <p:nvPr/>
      </p:nvGrpSpPr>
      <p:grpSpPr>
        <a:xfrm>
          <a:off x="0" y="0"/>
          <a:ext cx="0" cy="0"/>
          <a:chOff x="0" y="0"/>
          <a:chExt cx="0" cy="0"/>
        </a:xfrm>
      </p:grpSpPr>
      <p:sp>
        <p:nvSpPr>
          <p:cNvPr id="2" name="Title 1"/>
          <p:cNvSpPr>
            <a:spLocks noGrp="1"/>
          </p:cNvSpPr>
          <p:nvPr>
            <p:ph type="title"/>
          </p:nvPr>
        </p:nvSpPr>
        <p:spPr>
          <a:xfrm>
            <a:off x="-1457739" y="-1"/>
            <a:ext cx="1457739" cy="1538515"/>
          </a:xfrm>
        </p:spPr>
        <p:txBody>
          <a:bodyPr>
            <a:normAutofit/>
          </a:bodyPr>
          <a:lstStyle>
            <a:lvl1pPr algn="ctr" rtl="1">
              <a:defRPr sz="28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2" y="5153800"/>
            <a:ext cx="9144000" cy="89530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04380" y="0"/>
            <a:ext cx="233523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لحن تين اوؤشت</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FF3DDFC1-DEE9-40CC-9CCD-E9F4637C4EC5}"/>
              </a:ext>
            </a:extLst>
          </p:cNvPr>
          <p:cNvSpPr>
            <a:spLocks noGrp="1"/>
          </p:cNvSpPr>
          <p:nvPr>
            <p:ph type="body" sz="quarter" idx="10" hasCustomPrompt="1"/>
          </p:nvPr>
        </p:nvSpPr>
        <p:spPr>
          <a:xfrm>
            <a:off x="-2" y="4344907"/>
            <a:ext cx="9144000" cy="808893"/>
          </a:xfrm>
        </p:spPr>
        <p:txBody>
          <a:bodyPr anchor="ctr">
            <a:noAutofit/>
          </a:bodyPr>
          <a:lstStyle>
            <a:lvl1pPr marL="0" indent="0" algn="ctr" rtl="1">
              <a:buNone/>
              <a:defRPr sz="3600" b="1">
                <a:solidFill>
                  <a:schemeClr val="bg1"/>
                </a:solidFill>
                <a:cs typeface="+mj-cs"/>
              </a:defRPr>
            </a:lvl1pPr>
            <a:lvl2pPr marL="457200" indent="0" algn="ctr" rtl="1">
              <a:buNone/>
              <a:defRPr sz="3200">
                <a:solidFill>
                  <a:schemeClr val="bg1"/>
                </a:solidFill>
              </a:defRPr>
            </a:lvl2pPr>
            <a:lvl3pPr marL="914400" indent="0" algn="ctr" rtl="1">
              <a:buNone/>
              <a:defRPr sz="3200">
                <a:solidFill>
                  <a:schemeClr val="bg1"/>
                </a:solidFill>
              </a:defRPr>
            </a:lvl3pPr>
            <a:lvl4pPr marL="1371600" indent="0" algn="ctr" rtl="1">
              <a:buNone/>
              <a:defRPr sz="3200">
                <a:solidFill>
                  <a:schemeClr val="bg1"/>
                </a:solidFill>
              </a:defRPr>
            </a:lvl4pPr>
            <a:lvl5pPr marL="1828800" indent="0" algn="ctr" rtl="1">
              <a:buNone/>
              <a:defRPr sz="3200">
                <a:solidFill>
                  <a:schemeClr val="bg1"/>
                </a:solidFill>
              </a:defRPr>
            </a:lvl5pPr>
          </a:lstStyle>
          <a:p>
            <a:pPr lvl="0"/>
            <a:r>
              <a:rPr lang="ar-EG" dirty="0"/>
              <a:t>عربي</a:t>
            </a:r>
            <a:endParaRPr lang="en-GB" dirty="0"/>
          </a:p>
        </p:txBody>
      </p:sp>
    </p:spTree>
    <p:extLst>
      <p:ext uri="{BB962C8B-B14F-4D97-AF65-F5344CB8AC3E}">
        <p14:creationId xmlns:p14="http://schemas.microsoft.com/office/powerpoint/2010/main" val="2330102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إنجيل الساعة التاسعة">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إنجيل الساعة التاسعة (إنجيل لوقا9: 10-17)</a:t>
            </a: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23420000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القسم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954107"/>
          </a:xfrm>
          <a:prstGeom prst="rect">
            <a:avLst/>
          </a:prstGeom>
          <a:noFill/>
        </p:spPr>
        <p:txBody>
          <a:bodyPr wrap="square" lIns="91440" tIns="45720" rIns="91440" bIns="45720">
            <a:spAutoFit/>
          </a:bodyPr>
          <a:lstStyle/>
          <a:p>
            <a:pPr algn="ctr"/>
            <a:endParaRPr lang="ar-EG" sz="2800" b="1" kern="1200" dirty="0">
              <a:solidFill>
                <a:srgbClr val="FFC000"/>
              </a:solidFill>
              <a:latin typeface="+mn-lt"/>
              <a:ea typeface="+mn-ea"/>
              <a:cs typeface="+mn-cs"/>
            </a:endParaRPr>
          </a:p>
          <a:p>
            <a:pPr algn="ctr"/>
            <a:endParaRPr lang="ar-EG" sz="2800" b="1" kern="1200" dirty="0">
              <a:solidFill>
                <a:srgbClr val="FFC000"/>
              </a:solidFill>
              <a:latin typeface="+mn-lt"/>
              <a:ea typeface="+mn-ea"/>
              <a:cs typeface="+mn-cs"/>
            </a:endParaRPr>
          </a:p>
        </p:txBody>
      </p:sp>
      <p:sp>
        <p:nvSpPr>
          <p:cNvPr id="4" name="Rectangle 3"/>
          <p:cNvSpPr/>
          <p:nvPr userDrawn="1"/>
        </p:nvSpPr>
        <p:spPr>
          <a:xfrm>
            <a:off x="3371344" y="152400"/>
            <a:ext cx="2543227"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القسمة</a:t>
            </a:r>
          </a:p>
        </p:txBody>
      </p:sp>
    </p:spTree>
    <p:extLst>
      <p:ext uri="{BB962C8B-B14F-4D97-AF65-F5344CB8AC3E}">
        <p14:creationId xmlns:p14="http://schemas.microsoft.com/office/powerpoint/2010/main" val="93888696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القسم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49287" y="0"/>
            <a:ext cx="1749287"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ar-EG" dirty="0"/>
              <a:t>اسم القسمة</a:t>
            </a:r>
            <a:endParaRPr lang="en-US" dirty="0"/>
          </a:p>
        </p:txBody>
      </p:sp>
      <p:sp>
        <p:nvSpPr>
          <p:cNvPr id="6" name="Rectangle 5"/>
          <p:cNvSpPr/>
          <p:nvPr userDrawn="1"/>
        </p:nvSpPr>
        <p:spPr>
          <a:xfrm>
            <a:off x="3218944" y="0"/>
            <a:ext cx="2543227" cy="954107"/>
          </a:xfrm>
          <a:prstGeom prst="rect">
            <a:avLst/>
          </a:prstGeom>
          <a:noFill/>
        </p:spPr>
        <p:txBody>
          <a:bodyPr wrap="square" lIns="91440" tIns="45720" rIns="91440" bIns="45720">
            <a:spAutoFit/>
          </a:bodyPr>
          <a:lstStyle/>
          <a:p>
            <a:pPr algn="ctr"/>
            <a:endParaRPr lang="ar-EG" sz="2800" b="1" kern="1200" dirty="0">
              <a:solidFill>
                <a:srgbClr val="FFC000"/>
              </a:solidFill>
              <a:latin typeface="+mn-lt"/>
              <a:ea typeface="+mn-ea"/>
              <a:cs typeface="+mn-cs"/>
            </a:endParaRPr>
          </a:p>
          <a:p>
            <a:pPr algn="ctr"/>
            <a:endParaRPr lang="ar-EG" sz="2800" b="1" kern="1200" dirty="0">
              <a:solidFill>
                <a:srgbClr val="FFC000"/>
              </a:solidFill>
              <a:latin typeface="+mn-lt"/>
              <a:ea typeface="+mn-ea"/>
              <a:cs typeface="+mn-cs"/>
            </a:endParaRPr>
          </a:p>
        </p:txBody>
      </p:sp>
      <p:sp>
        <p:nvSpPr>
          <p:cNvPr id="4" name="Rectangle 3"/>
          <p:cNvSpPr/>
          <p:nvPr userDrawn="1"/>
        </p:nvSpPr>
        <p:spPr>
          <a:xfrm>
            <a:off x="3300386" y="-12424"/>
            <a:ext cx="2543227"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القسمة</a:t>
            </a:r>
          </a:p>
        </p:txBody>
      </p:sp>
      <p:sp>
        <p:nvSpPr>
          <p:cNvPr id="5" name="Text Placeholder 4">
            <a:extLst>
              <a:ext uri="{FF2B5EF4-FFF2-40B4-BE49-F238E27FC236}">
                <a16:creationId xmlns:a16="http://schemas.microsoft.com/office/drawing/2014/main" id="{F4EF3EC5-0427-40B9-A579-20AA60C5B8AD}"/>
              </a:ext>
            </a:extLst>
          </p:cNvPr>
          <p:cNvSpPr>
            <a:spLocks noGrp="1"/>
          </p:cNvSpPr>
          <p:nvPr>
            <p:ph type="body" sz="quarter" idx="10" hasCustomPrompt="1"/>
          </p:nvPr>
        </p:nvSpPr>
        <p:spPr>
          <a:xfrm>
            <a:off x="0" y="4346575"/>
            <a:ext cx="9144000" cy="2511425"/>
          </a:xfrm>
        </p:spPr>
        <p:txBody>
          <a:bodyPr>
            <a:noAutofit/>
          </a:bodyPr>
          <a:lstStyle>
            <a:lvl1pPr marL="0" indent="0" algn="justLow" rtl="1">
              <a:buNone/>
              <a:defRPr sz="4400" b="1">
                <a:solidFill>
                  <a:schemeClr val="bg1"/>
                </a:solidFill>
                <a:cs typeface="+mj-cs"/>
              </a:defRPr>
            </a:lvl1pPr>
            <a:lvl2pPr marL="457200" indent="0" algn="justLow" rtl="1">
              <a:buNone/>
              <a:defRPr sz="4000" b="1">
                <a:solidFill>
                  <a:schemeClr val="bg1"/>
                </a:solidFill>
              </a:defRPr>
            </a:lvl2pPr>
            <a:lvl3pPr marL="914400" indent="0" algn="justLow" rtl="1">
              <a:buNone/>
              <a:defRPr sz="4000" b="1">
                <a:solidFill>
                  <a:schemeClr val="bg1"/>
                </a:solidFill>
              </a:defRPr>
            </a:lvl3pPr>
            <a:lvl4pPr marL="1371600" indent="0" algn="justLow" rtl="1">
              <a:buNone/>
              <a:defRPr sz="4000" b="1">
                <a:solidFill>
                  <a:schemeClr val="bg1"/>
                </a:solidFill>
              </a:defRPr>
            </a:lvl4pPr>
            <a:lvl5pPr marL="1828800" indent="0" algn="justLow" rtl="1">
              <a:buNone/>
              <a:defRPr sz="4000" b="1">
                <a:solidFill>
                  <a:schemeClr val="bg1"/>
                </a:solidFill>
              </a:defRPr>
            </a:lvl5pPr>
          </a:lstStyle>
          <a:p>
            <a:pPr lvl="0"/>
            <a:r>
              <a:rPr lang="ar-EG" dirty="0"/>
              <a:t>عربي</a:t>
            </a:r>
            <a:endParaRPr lang="en-GB" dirty="0"/>
          </a:p>
        </p:txBody>
      </p:sp>
      <p:sp>
        <p:nvSpPr>
          <p:cNvPr id="8" name="Rectangle 7">
            <a:hlinkClick r:id="rId2" action="ppaction://hlinksldjump"/>
            <a:extLst>
              <a:ext uri="{FF2B5EF4-FFF2-40B4-BE49-F238E27FC236}">
                <a16:creationId xmlns:a16="http://schemas.microsoft.com/office/drawing/2014/main" id="{27CDBF64-BEC8-4098-A29C-CB5CB0C20B25}"/>
              </a:ext>
            </a:extLst>
          </p:cNvPr>
          <p:cNvSpPr/>
          <p:nvPr userDrawn="1"/>
        </p:nvSpPr>
        <p:spPr>
          <a:xfrm>
            <a:off x="159026" y="3869521"/>
            <a:ext cx="1402949"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فهرس القسم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40463059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الطلبة الاولى غريغور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335237"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الطلبة الاولى</a:t>
            </a:r>
          </a:p>
        </p:txBody>
      </p:sp>
    </p:spTree>
    <p:extLst>
      <p:ext uri="{BB962C8B-B14F-4D97-AF65-F5344CB8AC3E}">
        <p14:creationId xmlns:p14="http://schemas.microsoft.com/office/powerpoint/2010/main" val="416680319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الصلوات التأسيسية الغريغور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319334" y="0"/>
            <a:ext cx="250533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الصلوات التأسيسية</a:t>
            </a:r>
          </a:p>
        </p:txBody>
      </p:sp>
    </p:spTree>
    <p:extLst>
      <p:ext uri="{BB962C8B-B14F-4D97-AF65-F5344CB8AC3E}">
        <p14:creationId xmlns:p14="http://schemas.microsoft.com/office/powerpoint/2010/main" val="261978339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سر حلول الروح غريغور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04380" y="0"/>
            <a:ext cx="2335237"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سر حلول الروح </a:t>
            </a:r>
          </a:p>
        </p:txBody>
      </p:sp>
    </p:spTree>
    <p:extLst>
      <p:ext uri="{BB962C8B-B14F-4D97-AF65-F5344CB8AC3E}">
        <p14:creationId xmlns:p14="http://schemas.microsoft.com/office/powerpoint/2010/main" val="86296095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ارباع الناقوس avva shenouda">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p:spPr>
        <p:txBody>
          <a:bodyPr wrap="square">
            <a:spAutoFit/>
          </a:bodyPr>
          <a:lstStyle/>
          <a:p>
            <a:pPr marL="0" algn="ctr" defTabSz="914400" rtl="1" eaLnBrk="1" latinLnBrk="0" hangingPunct="1">
              <a:defRPr/>
            </a:pPr>
            <a:r>
              <a:rPr kumimoji="0" lang="ar-EG" sz="32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AGA Sindibad Regular" pitchFamily="2" charset="-78"/>
              </a:rPr>
              <a:t>أرباع</a:t>
            </a: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 </a:t>
            </a:r>
            <a:r>
              <a:rPr kumimoji="0" lang="ar-EG" sz="32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AGA Sindibad Regular" pitchFamily="2" charset="-78"/>
              </a:rPr>
              <a:t>الناقوس</a:t>
            </a:r>
          </a:p>
        </p:txBody>
      </p:sp>
      <p:sp>
        <p:nvSpPr>
          <p:cNvPr id="4" name="Title 1"/>
          <p:cNvSpPr>
            <a:spLocks noGrp="1"/>
          </p:cNvSpPr>
          <p:nvPr>
            <p:ph type="title" hasCustomPrompt="1"/>
          </p:nvPr>
        </p:nvSpPr>
        <p:spPr>
          <a:xfrm>
            <a:off x="0" y="4459015"/>
            <a:ext cx="9144000" cy="782371"/>
          </a:xfrm>
          <a:prstGeom prst="rect">
            <a:avLst/>
          </a:prstGeom>
        </p:spPr>
        <p:txBody>
          <a:bodyPr>
            <a:normAutofit/>
          </a:bodyPr>
          <a:lstStyle>
            <a:lvl1pPr algn="ctr" rtl="1">
              <a:defRPr lang="ar-EG" sz="44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ctr">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2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0058863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ارباع الناقوس cs new athanasous">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p:spPr>
        <p:txBody>
          <a:bodyPr wrap="square">
            <a:spAutoFit/>
          </a:bodyPr>
          <a:lstStyle/>
          <a:p>
            <a:pPr marL="0" algn="ctr" defTabSz="914400" rtl="1" eaLnBrk="1" latinLnBrk="0" hangingPunct="1">
              <a:defRPr/>
            </a:pPr>
            <a:r>
              <a:rPr kumimoji="0" lang="ar-EG" sz="32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AGA Sindibad Regular" pitchFamily="2" charset="-78"/>
              </a:rPr>
              <a:t>أرباع</a:t>
            </a: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 </a:t>
            </a:r>
            <a:r>
              <a:rPr kumimoji="0" lang="ar-EG" sz="32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AGA Sindibad Regular" pitchFamily="2" charset="-78"/>
              </a:rPr>
              <a:t>الناقوس</a:t>
            </a:r>
          </a:p>
        </p:txBody>
      </p:sp>
      <p:sp>
        <p:nvSpPr>
          <p:cNvPr id="4" name="Title 1"/>
          <p:cNvSpPr>
            <a:spLocks noGrp="1"/>
          </p:cNvSpPr>
          <p:nvPr>
            <p:ph type="title" hasCustomPrompt="1"/>
          </p:nvPr>
        </p:nvSpPr>
        <p:spPr>
          <a:xfrm>
            <a:off x="0" y="4459015"/>
            <a:ext cx="9144000" cy="782371"/>
          </a:xfrm>
          <a:prstGeom prst="rect">
            <a:avLst/>
          </a:prstGeom>
        </p:spPr>
        <p:txBody>
          <a:bodyPr>
            <a:normAutofit/>
          </a:bodyPr>
          <a:lstStyle>
            <a:lvl1pPr algn="ctr" rtl="1">
              <a:defRPr lang="ar-EG" sz="40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06790052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اوشية الراقدين">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p:spPr>
        <p:txBody>
          <a:bodyPr wrap="square">
            <a:spAutoFit/>
          </a:bodyPr>
          <a:lstStyle/>
          <a:p>
            <a:pPr lvl="0" algn="ctr" rtl="1"/>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أوشة الراقدين</a:t>
            </a:r>
          </a:p>
        </p:txBody>
      </p:sp>
      <p:sp>
        <p:nvSpPr>
          <p:cNvPr id="4" name="Title 1"/>
          <p:cNvSpPr>
            <a:spLocks noGrp="1"/>
          </p:cNvSpPr>
          <p:nvPr>
            <p:ph type="title" hasCustomPrompt="1"/>
          </p:nvPr>
        </p:nvSpPr>
        <p:spPr>
          <a:xfrm>
            <a:off x="0" y="4459015"/>
            <a:ext cx="9144000" cy="782371"/>
          </a:xfrm>
          <a:prstGeom prst="rect">
            <a:avLst/>
          </a:prstGeom>
        </p:spPr>
        <p:txBody>
          <a:bodyPr>
            <a:normAutofit/>
          </a:bodyPr>
          <a:lstStyle>
            <a:lvl1pPr algn="ctr" rtl="1">
              <a:defRPr lang="ar-EG" sz="44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44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5288408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ar-E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ar-EG"/>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367255B-C631-4880-ADBF-5D5F9BF48A38}" type="datetimeFigureOut">
              <a:rPr kumimoji="0" lang="ar-EG" sz="1200" b="0" i="0" u="none" strike="noStrike" kern="1200" cap="none" spc="0" normalizeH="0" baseline="0" noProof="0" smtClean="0">
                <a:ln>
                  <a:noFill/>
                </a:ln>
                <a:solidFill>
                  <a:prstClr val="black">
                    <a:tint val="75000"/>
                  </a:prstClr>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28/08/1446</a:t>
            </a:fld>
            <a:endParaRPr kumimoji="0" lang="ar-EG"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555D9A-0319-458E-87A5-E4BFDB278479}" type="slidenum">
              <a:rPr kumimoji="0" lang="ar-EG" sz="1200" b="0" i="0" u="none" strike="noStrike" kern="1200" cap="none" spc="0" normalizeH="0" baseline="0" noProof="0" smtClean="0">
                <a:ln>
                  <a:noFill/>
                </a:ln>
                <a:solidFill>
                  <a:prstClr val="black">
                    <a:tint val="75000"/>
                  </a:prstClr>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ar-EG"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55131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عربي">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320" y="4365104"/>
            <a:ext cx="9130680" cy="2492896"/>
          </a:xfrm>
          <a:prstGeom prst="rect">
            <a:avLst/>
          </a:prstGeom>
        </p:spPr>
        <p:txBody>
          <a:bodyPr/>
          <a:lstStyle>
            <a:lvl1pPr marL="0" indent="0" algn="justLow">
              <a:buNone/>
              <a:defRPr sz="4000" b="1">
                <a:solidFill>
                  <a:schemeClr val="bg1"/>
                </a:solidFill>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EG" dirty="0"/>
              <a:t>عربي</a:t>
            </a:r>
          </a:p>
        </p:txBody>
      </p:sp>
    </p:spTree>
    <p:extLst>
      <p:ext uri="{BB962C8B-B14F-4D97-AF65-F5344CB8AC3E}">
        <p14:creationId xmlns:p14="http://schemas.microsoft.com/office/powerpoint/2010/main" val="2066126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قطع الساعة التاسعة">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26504"/>
            <a:ext cx="6335150" cy="523220"/>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قطع الساعة التاسعة</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264837579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الـبـولـــس">
    <p:spTree>
      <p:nvGrpSpPr>
        <p:cNvPr id="1" name=""/>
        <p:cNvGrpSpPr/>
        <p:nvPr/>
      </p:nvGrpSpPr>
      <p:grpSpPr>
        <a:xfrm>
          <a:off x="0" y="0"/>
          <a:ext cx="0" cy="0"/>
          <a:chOff x="0" y="0"/>
          <a:chExt cx="0" cy="0"/>
        </a:xfrm>
      </p:grpSpPr>
      <p:sp>
        <p:nvSpPr>
          <p:cNvPr id="8" name="Rectangle 7"/>
          <p:cNvSpPr/>
          <p:nvPr userDrawn="1"/>
        </p:nvSpPr>
        <p:spPr>
          <a:xfrm>
            <a:off x="1592796" y="-27384"/>
            <a:ext cx="5958408" cy="769441"/>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400" b="0"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الـبـولـــس</a:t>
            </a:r>
          </a:p>
        </p:txBody>
      </p:sp>
    </p:spTree>
    <p:extLst>
      <p:ext uri="{BB962C8B-B14F-4D97-AF65-F5344CB8AC3E}">
        <p14:creationId xmlns:p14="http://schemas.microsoft.com/office/powerpoint/2010/main" val="34060976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الكاثوليكون">
    <p:spTree>
      <p:nvGrpSpPr>
        <p:cNvPr id="1" name=""/>
        <p:cNvGrpSpPr/>
        <p:nvPr/>
      </p:nvGrpSpPr>
      <p:grpSpPr>
        <a:xfrm>
          <a:off x="0" y="0"/>
          <a:ext cx="0" cy="0"/>
          <a:chOff x="0" y="0"/>
          <a:chExt cx="0" cy="0"/>
        </a:xfrm>
      </p:grpSpPr>
      <p:sp>
        <p:nvSpPr>
          <p:cNvPr id="10" name="Rectangle 9"/>
          <p:cNvSpPr/>
          <p:nvPr userDrawn="1"/>
        </p:nvSpPr>
        <p:spPr>
          <a:xfrm>
            <a:off x="1592796" y="0"/>
            <a:ext cx="5958408" cy="646331"/>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6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الكاثوليكون</a:t>
            </a:r>
          </a:p>
        </p:txBody>
      </p:sp>
    </p:spTree>
    <p:extLst>
      <p:ext uri="{BB962C8B-B14F-4D97-AF65-F5344CB8AC3E}">
        <p14:creationId xmlns:p14="http://schemas.microsoft.com/office/powerpoint/2010/main" val="208489830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قداس الكلمه">
    <p:spTree>
      <p:nvGrpSpPr>
        <p:cNvPr id="1" name=""/>
        <p:cNvGrpSpPr/>
        <p:nvPr/>
      </p:nvGrpSpPr>
      <p:grpSpPr>
        <a:xfrm>
          <a:off x="0" y="0"/>
          <a:ext cx="0" cy="0"/>
          <a:chOff x="0" y="0"/>
          <a:chExt cx="0" cy="0"/>
        </a:xfrm>
      </p:grpSpPr>
      <p:sp>
        <p:nvSpPr>
          <p:cNvPr id="7" name="Rectangle 6"/>
          <p:cNvSpPr/>
          <p:nvPr userDrawn="1"/>
        </p:nvSpPr>
        <p:spPr>
          <a:xfrm>
            <a:off x="1592795" y="116632"/>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Calibri"/>
                <a:ea typeface="+mn-ea"/>
                <a:cs typeface="AGA Sindibad Regular" pitchFamily="2" charset="-78"/>
              </a:rPr>
              <a:t>قداس الكلمة</a:t>
            </a:r>
          </a:p>
        </p:txBody>
      </p:sp>
      <p:sp>
        <p:nvSpPr>
          <p:cNvPr id="3" name="Title 1"/>
          <p:cNvSpPr>
            <a:spLocks noGrp="1"/>
          </p:cNvSpPr>
          <p:nvPr>
            <p:ph type="title" hasCustomPrompt="1"/>
          </p:nvPr>
        </p:nvSpPr>
        <p:spPr>
          <a:xfrm>
            <a:off x="0" y="4418583"/>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32475"/>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00954"/>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00777679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الإبركسيس">
    <p:spTree>
      <p:nvGrpSpPr>
        <p:cNvPr id="1" name=""/>
        <p:cNvGrpSpPr/>
        <p:nvPr/>
      </p:nvGrpSpPr>
      <p:grpSpPr>
        <a:xfrm>
          <a:off x="0" y="0"/>
          <a:ext cx="0" cy="0"/>
          <a:chOff x="0" y="0"/>
          <a:chExt cx="0" cy="0"/>
        </a:xfrm>
      </p:grpSpPr>
      <p:sp>
        <p:nvSpPr>
          <p:cNvPr id="6" name="Rectangle 5"/>
          <p:cNvSpPr/>
          <p:nvPr userDrawn="1"/>
        </p:nvSpPr>
        <p:spPr>
          <a:xfrm>
            <a:off x="1592796" y="-27384"/>
            <a:ext cx="5958408" cy="769441"/>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400" b="0"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الإبركسيس</a:t>
            </a:r>
          </a:p>
        </p:txBody>
      </p:sp>
    </p:spTree>
    <p:extLst>
      <p:ext uri="{BB962C8B-B14F-4D97-AF65-F5344CB8AC3E}">
        <p14:creationId xmlns:p14="http://schemas.microsoft.com/office/powerpoint/2010/main" val="252106761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اخرستوس انيستى">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0"/>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لحن اخرستوس انيستى الصغير</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356039196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طون ثينا">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0"/>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القطعة الرومى الأولى - لحن طون ثينا</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48692837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لحن توليثوس">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0"/>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القطعة الرومى الثانية - لحن توليثوس</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23777443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لحن تين آناسطاسين">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0"/>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القطعة الرومى الثالثة - لحن تين آناسطاسين</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349943393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لحن بى إخرستوس أفتونف">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0"/>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لحن بى إخرستوس أفتونف</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358209879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المحير">
    <p:spTree>
      <p:nvGrpSpPr>
        <p:cNvPr id="1" name=""/>
        <p:cNvGrpSpPr/>
        <p:nvPr/>
      </p:nvGrpSpPr>
      <p:grpSpPr>
        <a:xfrm>
          <a:off x="0" y="0"/>
          <a:ext cx="0" cy="0"/>
          <a:chOff x="0" y="0"/>
          <a:chExt cx="0" cy="0"/>
        </a:xfrm>
      </p:grpSpPr>
      <p:sp>
        <p:nvSpPr>
          <p:cNvPr id="6" name="Rectangle 5"/>
          <p:cNvSpPr/>
          <p:nvPr userDrawn="1"/>
        </p:nvSpPr>
        <p:spPr>
          <a:xfrm>
            <a:off x="3059831" y="0"/>
            <a:ext cx="3024336"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المحير</a:t>
            </a:r>
          </a:p>
        </p:txBody>
      </p:sp>
      <p:sp>
        <p:nvSpPr>
          <p:cNvPr id="7" name="Title 1">
            <a:extLst>
              <a:ext uri="{FF2B5EF4-FFF2-40B4-BE49-F238E27FC236}">
                <a16:creationId xmlns:a16="http://schemas.microsoft.com/office/drawing/2014/main" id="{47813B25-0145-46BE-9907-75D023779096}"/>
              </a:ext>
            </a:extLst>
          </p:cNvPr>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8FF52A8A-C256-4499-97EF-867AF2645D67}"/>
              </a:ext>
            </a:extLst>
          </p:cNvPr>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E8FB63BA-1794-47C3-BF00-F12FF12C3597}"/>
              </a:ext>
            </a:extLst>
          </p:cNvPr>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Text Placeholder 7">
            <a:extLst>
              <a:ext uri="{FF2B5EF4-FFF2-40B4-BE49-F238E27FC236}">
                <a16:creationId xmlns:a16="http://schemas.microsoft.com/office/drawing/2014/main" id="{7903FAED-6CD4-4A23-8F00-DC575378ABD5}"/>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1162418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مزامير الغروب و النوم">
    <p:spTree>
      <p:nvGrpSpPr>
        <p:cNvPr id="1" name=""/>
        <p:cNvGrpSpPr/>
        <p:nvPr/>
      </p:nvGrpSpPr>
      <p:grpSpPr>
        <a:xfrm>
          <a:off x="0" y="0"/>
          <a:ext cx="0" cy="0"/>
          <a:chOff x="0" y="0"/>
          <a:chExt cx="0" cy="0"/>
        </a:xfrm>
      </p:grpSpPr>
      <p:sp>
        <p:nvSpPr>
          <p:cNvPr id="5" name="Rectangle 4"/>
          <p:cNvSpPr/>
          <p:nvPr userDrawn="1"/>
        </p:nvSpPr>
        <p:spPr>
          <a:xfrm>
            <a:off x="2553286" y="0"/>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الغروب و النوم</a:t>
            </a:r>
          </a:p>
        </p:txBody>
      </p:sp>
      <p:sp>
        <p:nvSpPr>
          <p:cNvPr id="7" name="Title 1">
            <a:extLst>
              <a:ext uri="{FF2B5EF4-FFF2-40B4-BE49-F238E27FC236}">
                <a16:creationId xmlns:a16="http://schemas.microsoft.com/office/drawing/2014/main" id="{D8CAC896-12C6-477A-952A-0E423BC315CC}"/>
              </a:ext>
            </a:extLst>
          </p:cNvPr>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8" name="Text Placeholder 3">
            <a:extLst>
              <a:ext uri="{FF2B5EF4-FFF2-40B4-BE49-F238E27FC236}">
                <a16:creationId xmlns:a16="http://schemas.microsoft.com/office/drawing/2014/main" id="{1257AFAC-43B8-4DE3-A073-282973FEC4B7}"/>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32094336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أوشية الإنجيل">
    <p:spTree>
      <p:nvGrpSpPr>
        <p:cNvPr id="1" name=""/>
        <p:cNvGrpSpPr/>
        <p:nvPr/>
      </p:nvGrpSpPr>
      <p:grpSpPr>
        <a:xfrm>
          <a:off x="0" y="0"/>
          <a:ext cx="0" cy="0"/>
          <a:chOff x="0" y="0"/>
          <a:chExt cx="0" cy="0"/>
        </a:xfrm>
      </p:grpSpPr>
      <p:sp>
        <p:nvSpPr>
          <p:cNvPr id="8" name="Rectangle 7"/>
          <p:cNvSpPr/>
          <p:nvPr userDrawn="1"/>
        </p:nvSpPr>
        <p:spPr>
          <a:xfrm>
            <a:off x="1592796" y="46365"/>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Calibri"/>
                <a:ea typeface="+mn-ea"/>
                <a:cs typeface="AGA Sindibad Regular" pitchFamily="2" charset="-78"/>
              </a:rPr>
              <a:t>أوشية الإنجيل</a:t>
            </a:r>
          </a:p>
        </p:txBody>
      </p:sp>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27039489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لحن تي جاليلي آه">
    <p:spTree>
      <p:nvGrpSpPr>
        <p:cNvPr id="1" name=""/>
        <p:cNvGrpSpPr/>
        <p:nvPr/>
      </p:nvGrpSpPr>
      <p:grpSpPr>
        <a:xfrm>
          <a:off x="0" y="0"/>
          <a:ext cx="0" cy="0"/>
          <a:chOff x="0" y="0"/>
          <a:chExt cx="0" cy="0"/>
        </a:xfrm>
      </p:grpSpPr>
      <p:sp>
        <p:nvSpPr>
          <p:cNvPr id="3" name="Rectangle 2"/>
          <p:cNvSpPr/>
          <p:nvPr userDrawn="1"/>
        </p:nvSpPr>
        <p:spPr>
          <a:xfrm>
            <a:off x="1449879" y="0"/>
            <a:ext cx="6244240" cy="523220"/>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دورة عيد دخول المسيح الهيكل – لحن تي جاليلي آه</a:t>
            </a:r>
          </a:p>
        </p:txBody>
      </p:sp>
      <p:sp>
        <p:nvSpPr>
          <p:cNvPr id="7" name="Title 1">
            <a:extLst>
              <a:ext uri="{FF2B5EF4-FFF2-40B4-BE49-F238E27FC236}">
                <a16:creationId xmlns:a16="http://schemas.microsoft.com/office/drawing/2014/main" id="{710E2AE0-4F05-4269-94DF-705A196BA775}"/>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2008BFB0-1259-41B4-8758-E71D04E72FBA}"/>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3786FF-3794-4356-B6BD-47600A0B573C}"/>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Text Placeholder 2">
            <a:extLst>
              <a:ext uri="{FF2B5EF4-FFF2-40B4-BE49-F238E27FC236}">
                <a16:creationId xmlns:a16="http://schemas.microsoft.com/office/drawing/2014/main" id="{46796235-B7F0-4335-AE96-56AB51FFB6C2}"/>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343048864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مرد الانجيل">
    <p:spTree>
      <p:nvGrpSpPr>
        <p:cNvPr id="1" name=""/>
        <p:cNvGrpSpPr/>
        <p:nvPr/>
      </p:nvGrpSpPr>
      <p:grpSpPr>
        <a:xfrm>
          <a:off x="0" y="0"/>
          <a:ext cx="0" cy="0"/>
          <a:chOff x="0" y="0"/>
          <a:chExt cx="0" cy="0"/>
        </a:xfrm>
      </p:grpSpPr>
      <p:sp>
        <p:nvSpPr>
          <p:cNvPr id="3" name="Rectangle 2"/>
          <p:cNvSpPr/>
          <p:nvPr userDrawn="1"/>
        </p:nvSpPr>
        <p:spPr>
          <a:xfrm>
            <a:off x="3347863" y="44624"/>
            <a:ext cx="2448272"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Calibri"/>
                <a:ea typeface="+mn-ea"/>
                <a:cs typeface="AGA Sindibad Regular" pitchFamily="2" charset="-78"/>
              </a:rPr>
              <a:t>مرد الانجيل</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53308204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مرد الانجيل new">
    <p:spTree>
      <p:nvGrpSpPr>
        <p:cNvPr id="1" name=""/>
        <p:cNvGrpSpPr/>
        <p:nvPr/>
      </p:nvGrpSpPr>
      <p:grpSpPr>
        <a:xfrm>
          <a:off x="0" y="0"/>
          <a:ext cx="0" cy="0"/>
          <a:chOff x="0" y="0"/>
          <a:chExt cx="0" cy="0"/>
        </a:xfrm>
      </p:grpSpPr>
      <p:sp>
        <p:nvSpPr>
          <p:cNvPr id="3" name="Rectangle 2"/>
          <p:cNvSpPr/>
          <p:nvPr userDrawn="1"/>
        </p:nvSpPr>
        <p:spPr>
          <a:xfrm>
            <a:off x="0" y="0"/>
            <a:ext cx="9144000"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Calibri"/>
                <a:ea typeface="+mn-ea"/>
                <a:cs typeface="AGA Sindibad Regular" pitchFamily="2" charset="-78"/>
              </a:rPr>
              <a:t>مرد الانجيل</a:t>
            </a:r>
          </a:p>
        </p:txBody>
      </p:sp>
      <p:sp>
        <p:nvSpPr>
          <p:cNvPr id="4" name="Title 1"/>
          <p:cNvSpPr>
            <a:spLocks noGrp="1"/>
          </p:cNvSpPr>
          <p:nvPr>
            <p:ph type="title"/>
          </p:nvPr>
        </p:nvSpPr>
        <p:spPr>
          <a:xfrm>
            <a:off x="-1828801" y="-3626"/>
            <a:ext cx="1828801" cy="1183069"/>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endParaRPr lang="en-US" dirty="0"/>
          </a:p>
        </p:txBody>
      </p:sp>
      <p:sp>
        <p:nvSpPr>
          <p:cNvPr id="5" name="Text Placeholder 2"/>
          <p:cNvSpPr>
            <a:spLocks noGrp="1"/>
          </p:cNvSpPr>
          <p:nvPr>
            <p:ph type="body" idx="1" hasCustomPrompt="1"/>
          </p:nvPr>
        </p:nvSpPr>
        <p:spPr>
          <a:xfrm>
            <a:off x="-1" y="6032542"/>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p:nvPr>
        </p:nvSpPr>
        <p:spPr>
          <a:xfrm>
            <a:off x="0" y="5223651"/>
            <a:ext cx="9144000" cy="808892"/>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7" name="Text Placeholder 6">
            <a:extLst>
              <a:ext uri="{FF2B5EF4-FFF2-40B4-BE49-F238E27FC236}">
                <a16:creationId xmlns:a16="http://schemas.microsoft.com/office/drawing/2014/main" id="{F37C06B5-863F-411A-9543-FBF12F22FC28}"/>
              </a:ext>
            </a:extLst>
          </p:cNvPr>
          <p:cNvSpPr>
            <a:spLocks noGrp="1"/>
          </p:cNvSpPr>
          <p:nvPr>
            <p:ph type="body" sz="quarter" idx="10"/>
          </p:nvPr>
        </p:nvSpPr>
        <p:spPr>
          <a:xfrm>
            <a:off x="0" y="4414838"/>
            <a:ext cx="9144000" cy="808037"/>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16541765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اوشية السلام">
    <p:spTree>
      <p:nvGrpSpPr>
        <p:cNvPr id="1" name=""/>
        <p:cNvGrpSpPr/>
        <p:nvPr/>
      </p:nvGrpSpPr>
      <p:grpSpPr>
        <a:xfrm>
          <a:off x="0" y="0"/>
          <a:ext cx="0" cy="0"/>
          <a:chOff x="0" y="0"/>
          <a:chExt cx="0" cy="0"/>
        </a:xfrm>
      </p:grpSpPr>
      <p:sp>
        <p:nvSpPr>
          <p:cNvPr id="4" name="Rectangle 3"/>
          <p:cNvSpPr/>
          <p:nvPr userDrawn="1"/>
        </p:nvSpPr>
        <p:spPr>
          <a:xfrm>
            <a:off x="1592796" y="-27384"/>
            <a:ext cx="5958408"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a:ea typeface="+mn-ea"/>
                <a:cs typeface="AGA Sindibad Regular" pitchFamily="2" charset="-78"/>
              </a:rPr>
              <a:t>اوشية السلام</a:t>
            </a:r>
          </a:p>
        </p:txBody>
      </p:sp>
    </p:spTree>
    <p:extLst>
      <p:ext uri="{BB962C8B-B14F-4D97-AF65-F5344CB8AC3E}">
        <p14:creationId xmlns:p14="http://schemas.microsoft.com/office/powerpoint/2010/main" val="164939059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اوشية الاباء">
    <p:spTree>
      <p:nvGrpSpPr>
        <p:cNvPr id="1" name=""/>
        <p:cNvGrpSpPr/>
        <p:nvPr/>
      </p:nvGrpSpPr>
      <p:grpSpPr>
        <a:xfrm>
          <a:off x="0" y="0"/>
          <a:ext cx="0" cy="0"/>
          <a:chOff x="0" y="0"/>
          <a:chExt cx="0" cy="0"/>
        </a:xfrm>
      </p:grpSpPr>
      <p:sp>
        <p:nvSpPr>
          <p:cNvPr id="4" name="Rectangle 3"/>
          <p:cNvSpPr/>
          <p:nvPr userDrawn="1"/>
        </p:nvSpPr>
        <p:spPr>
          <a:xfrm>
            <a:off x="1592796" y="-27384"/>
            <a:ext cx="5958408"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a:ea typeface="+mn-ea"/>
                <a:cs typeface="AGA Sindibad Regular" pitchFamily="2" charset="-78"/>
              </a:rPr>
              <a:t>اوشية الاباء</a:t>
            </a:r>
          </a:p>
        </p:txBody>
      </p:sp>
    </p:spTree>
    <p:extLst>
      <p:ext uri="{BB962C8B-B14F-4D97-AF65-F5344CB8AC3E}">
        <p14:creationId xmlns:p14="http://schemas.microsoft.com/office/powerpoint/2010/main" val="24559583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اوشية الاجتماعات">
    <p:spTree>
      <p:nvGrpSpPr>
        <p:cNvPr id="1" name=""/>
        <p:cNvGrpSpPr/>
        <p:nvPr/>
      </p:nvGrpSpPr>
      <p:grpSpPr>
        <a:xfrm>
          <a:off x="0" y="0"/>
          <a:ext cx="0" cy="0"/>
          <a:chOff x="0" y="0"/>
          <a:chExt cx="0" cy="0"/>
        </a:xfrm>
      </p:grpSpPr>
      <p:sp>
        <p:nvSpPr>
          <p:cNvPr id="4" name="Rectangle 3"/>
          <p:cNvSpPr/>
          <p:nvPr userDrawn="1"/>
        </p:nvSpPr>
        <p:spPr>
          <a:xfrm>
            <a:off x="1592796" y="-27384"/>
            <a:ext cx="5958408"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a:ea typeface="+mn-ea"/>
                <a:cs typeface="AGA Sindibad Regular" pitchFamily="2" charset="-78"/>
              </a:rPr>
              <a:t>اوشية الاجتماعات</a:t>
            </a:r>
          </a:p>
        </p:txBody>
      </p:sp>
    </p:spTree>
    <p:extLst>
      <p:ext uri="{BB962C8B-B14F-4D97-AF65-F5344CB8AC3E}">
        <p14:creationId xmlns:p14="http://schemas.microsoft.com/office/powerpoint/2010/main" val="122448091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cSld name="blank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910228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582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ني خورا">
    <p:spTree>
      <p:nvGrpSpPr>
        <p:cNvPr id="1" name=""/>
        <p:cNvGrpSpPr/>
        <p:nvPr/>
      </p:nvGrpSpPr>
      <p:grpSpPr>
        <a:xfrm>
          <a:off x="0" y="0"/>
          <a:ext cx="0" cy="0"/>
          <a:chOff x="0" y="0"/>
          <a:chExt cx="0" cy="0"/>
        </a:xfrm>
      </p:grpSpPr>
      <p:sp>
        <p:nvSpPr>
          <p:cNvPr id="2" name="Rectangle 1"/>
          <p:cNvSpPr/>
          <p:nvPr userDrawn="1"/>
        </p:nvSpPr>
        <p:spPr>
          <a:xfrm>
            <a:off x="1668235" y="0"/>
            <a:ext cx="5807527" cy="523220"/>
          </a:xfrm>
          <a:prstGeom prst="rect">
            <a:avLst/>
          </a:prstGeom>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dirty="0">
                <a:ln>
                  <a:noFill/>
                </a:ln>
                <a:solidFill>
                  <a:srgbClr val="FFC000"/>
                </a:solidFill>
                <a:effectLst/>
                <a:uLnTx/>
                <a:uFillTx/>
                <a:latin typeface="+mn-lt"/>
                <a:ea typeface="+mn-ea"/>
                <a:cs typeface="AGA Sindibad Regular" pitchFamily="2" charset="-78"/>
              </a:rPr>
              <a:t>لحن ني خورا – يقال في عيد عرس قانا الجليل</a:t>
            </a:r>
            <a:endParaRPr kumimoji="0" lang="ar-SA" sz="2800" b="1" i="0" u="none" strike="noStrike" kern="1200" cap="none" spc="0" normalizeH="0" baseline="0" dirty="0">
              <a:ln>
                <a:noFill/>
              </a:ln>
              <a:solidFill>
                <a:srgbClr val="FFC000"/>
              </a:solidFill>
              <a:effectLst/>
              <a:uLnTx/>
              <a:uFillTx/>
              <a:latin typeface="+mn-lt"/>
              <a:ea typeface="+mn-ea"/>
              <a:cs typeface="AGA Sindibad Regular" pitchFamily="2" charset="-78"/>
            </a:endParaRPr>
          </a:p>
        </p:txBody>
      </p:sp>
      <p:sp>
        <p:nvSpPr>
          <p:cNvPr id="6" name="Title 1">
            <a:extLst>
              <a:ext uri="{FF2B5EF4-FFF2-40B4-BE49-F238E27FC236}">
                <a16:creationId xmlns:a16="http://schemas.microsoft.com/office/drawing/2014/main" id="{BF97E127-CE5D-416F-B769-0A724DBA5706}"/>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7" name="Text Placeholder 2">
            <a:extLst>
              <a:ext uri="{FF2B5EF4-FFF2-40B4-BE49-F238E27FC236}">
                <a16:creationId xmlns:a16="http://schemas.microsoft.com/office/drawing/2014/main" id="{D928F77F-190F-4FE3-A038-E412AF2D59D4}"/>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8" name="Text Placeholder 4">
            <a:extLst>
              <a:ext uri="{FF2B5EF4-FFF2-40B4-BE49-F238E27FC236}">
                <a16:creationId xmlns:a16="http://schemas.microsoft.com/office/drawing/2014/main" id="{063984E9-74D4-40B0-81E0-ED70A8949BE6}"/>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9" name="Text Placeholder 2">
            <a:extLst>
              <a:ext uri="{FF2B5EF4-FFF2-40B4-BE49-F238E27FC236}">
                <a16:creationId xmlns:a16="http://schemas.microsoft.com/office/drawing/2014/main" id="{19013F63-4C31-4522-A217-3FC168C8E69E}"/>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17714288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إنجيل الغروب">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إنجيل الغروب (إنجيل لوقا4: 38-41)</a:t>
            </a: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99636988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لحن آبيكران لتمجيد القديسين">
    <p:spTree>
      <p:nvGrpSpPr>
        <p:cNvPr id="1" name=""/>
        <p:cNvGrpSpPr/>
        <p:nvPr/>
      </p:nvGrpSpPr>
      <p:grpSpPr>
        <a:xfrm>
          <a:off x="0" y="0"/>
          <a:ext cx="0" cy="0"/>
          <a:chOff x="0" y="0"/>
          <a:chExt cx="0" cy="0"/>
        </a:xfrm>
      </p:grpSpPr>
      <p:sp>
        <p:nvSpPr>
          <p:cNvPr id="2" name="Rectangle 1"/>
          <p:cNvSpPr/>
          <p:nvPr userDrawn="1"/>
        </p:nvSpPr>
        <p:spPr>
          <a:xfrm>
            <a:off x="2766515" y="0"/>
            <a:ext cx="361096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آبيكران لتمجيد القديسين</a:t>
            </a:r>
            <a:endParaRPr lang="en-US" sz="2800" b="1" dirty="0">
              <a:solidFill>
                <a:srgbClr val="FFC000"/>
              </a:solidFill>
            </a:endParaRPr>
          </a:p>
        </p:txBody>
      </p:sp>
      <p:sp>
        <p:nvSpPr>
          <p:cNvPr id="3" name="Title 1"/>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4"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104294"/>
            <a:ext cx="9144000" cy="944813"/>
          </a:xfrm>
          <a:prstGeom prst="rect">
            <a:avLst/>
          </a:prstGeom>
        </p:spPr>
        <p:txBody>
          <a:bodyPr anchor="b">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a:t>
            </a:r>
            <a:endParaRPr lang="en-US" dirty="0"/>
          </a:p>
        </p:txBody>
      </p:sp>
    </p:spTree>
    <p:extLst>
      <p:ext uri="{BB962C8B-B14F-4D97-AF65-F5344CB8AC3E}">
        <p14:creationId xmlns:p14="http://schemas.microsoft.com/office/powerpoint/2010/main" val="230585233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إف إمبشا غار">
    <p:spTree>
      <p:nvGrpSpPr>
        <p:cNvPr id="1" name=""/>
        <p:cNvGrpSpPr/>
        <p:nvPr/>
      </p:nvGrpSpPr>
      <p:grpSpPr>
        <a:xfrm>
          <a:off x="0" y="0"/>
          <a:ext cx="0" cy="0"/>
          <a:chOff x="0" y="0"/>
          <a:chExt cx="0" cy="0"/>
        </a:xfrm>
      </p:grpSpPr>
      <p:sp>
        <p:nvSpPr>
          <p:cNvPr id="2" name="Rectangle 1"/>
          <p:cNvSpPr/>
          <p:nvPr userDrawn="1"/>
        </p:nvSpPr>
        <p:spPr>
          <a:xfrm>
            <a:off x="2766514" y="0"/>
            <a:ext cx="361096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إف إمبشا غار</a:t>
            </a:r>
            <a:endParaRPr lang="en-US" sz="2800" b="1" dirty="0">
              <a:solidFill>
                <a:srgbClr val="FFC000"/>
              </a:solidFill>
            </a:endParaRPr>
          </a:p>
        </p:txBody>
      </p:sp>
      <p:sp>
        <p:nvSpPr>
          <p:cNvPr id="3" name="Title 1"/>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4"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a:t>
            </a:r>
            <a:endParaRPr lang="en-US" dirty="0"/>
          </a:p>
        </p:txBody>
      </p:sp>
      <p:sp>
        <p:nvSpPr>
          <p:cNvPr id="6" name="TextBox 5">
            <a:hlinkClick r:id="rId2" action="ppaction://hlinksldjump"/>
            <a:extLst>
              <a:ext uri="{FF2B5EF4-FFF2-40B4-BE49-F238E27FC236}">
                <a16:creationId xmlns:a16="http://schemas.microsoft.com/office/drawing/2014/main" id="{22D422F0-7D4C-4C01-A05B-3DDAF599FAE5}"/>
              </a:ext>
            </a:extLst>
          </p:cNvPr>
          <p:cNvSpPr txBox="1"/>
          <p:nvPr userDrawn="1"/>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8" name="TextBox 7">
            <a:hlinkClick r:id="rId3" action="ppaction://hlinksldjump"/>
            <a:extLst>
              <a:ext uri="{FF2B5EF4-FFF2-40B4-BE49-F238E27FC236}">
                <a16:creationId xmlns:a16="http://schemas.microsoft.com/office/drawing/2014/main" id="{A5B12D06-02C7-4E3C-87B5-898BBDAD13FE}"/>
              </a:ext>
            </a:extLst>
          </p:cNvPr>
          <p:cNvSpPr txBox="1"/>
          <p:nvPr userDrawn="1"/>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192443211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تي بارثينوس">
    <p:spTree>
      <p:nvGrpSpPr>
        <p:cNvPr id="1" name=""/>
        <p:cNvGrpSpPr/>
        <p:nvPr/>
      </p:nvGrpSpPr>
      <p:grpSpPr>
        <a:xfrm>
          <a:off x="0" y="0"/>
          <a:ext cx="0" cy="0"/>
          <a:chOff x="0" y="0"/>
          <a:chExt cx="0" cy="0"/>
        </a:xfrm>
      </p:grpSpPr>
      <p:sp>
        <p:nvSpPr>
          <p:cNvPr id="2" name="Rectangle 1"/>
          <p:cNvSpPr/>
          <p:nvPr userDrawn="1"/>
        </p:nvSpPr>
        <p:spPr>
          <a:xfrm>
            <a:off x="2766514" y="0"/>
            <a:ext cx="361096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تي بارثينوس</a:t>
            </a:r>
            <a:endParaRPr lang="en-US" sz="2800" b="1" dirty="0">
              <a:solidFill>
                <a:srgbClr val="FFC000"/>
              </a:solidFill>
            </a:endParaRPr>
          </a:p>
        </p:txBody>
      </p:sp>
      <p:sp>
        <p:nvSpPr>
          <p:cNvPr id="3" name="Title 1"/>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4"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a:t>
            </a:r>
            <a:endParaRPr lang="en-US" dirty="0"/>
          </a:p>
        </p:txBody>
      </p:sp>
      <p:sp>
        <p:nvSpPr>
          <p:cNvPr id="6" name="TextBox 5">
            <a:hlinkClick r:id="rId2" action="ppaction://hlinksldjump"/>
            <a:extLst>
              <a:ext uri="{FF2B5EF4-FFF2-40B4-BE49-F238E27FC236}">
                <a16:creationId xmlns:a16="http://schemas.microsoft.com/office/drawing/2014/main" id="{22D422F0-7D4C-4C01-A05B-3DDAF599FAE5}"/>
              </a:ext>
            </a:extLst>
          </p:cNvPr>
          <p:cNvSpPr txBox="1"/>
          <p:nvPr userDrawn="1"/>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8" name="TextBox 7">
            <a:hlinkClick r:id="rId3" action="ppaction://hlinksldjump"/>
            <a:extLst>
              <a:ext uri="{FF2B5EF4-FFF2-40B4-BE49-F238E27FC236}">
                <a16:creationId xmlns:a16="http://schemas.microsoft.com/office/drawing/2014/main" id="{88F0B594-1104-46F7-B3A4-85B748C50F39}"/>
              </a:ext>
            </a:extLst>
          </p:cNvPr>
          <p:cNvSpPr txBox="1"/>
          <p:nvPr userDrawn="1"/>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13989186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اوندوس">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اوندوس للاباء الرسل </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302265774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ني رومي">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ني رومي - لحن يقال في صوم الرسل وأعيادهم</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Tree>
    <p:extLst>
      <p:ext uri="{BB962C8B-B14F-4D97-AF65-F5344CB8AC3E}">
        <p14:creationId xmlns:p14="http://schemas.microsoft.com/office/powerpoint/2010/main" val="407786871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إنثوتين ذيه - لحن آخر للرسل">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769164" y="0"/>
            <a:ext cx="5605670"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إنثوتين ذيه - لحن آخر للرسل</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Tree>
    <p:extLst>
      <p:ext uri="{BB962C8B-B14F-4D97-AF65-F5344CB8AC3E}">
        <p14:creationId xmlns:p14="http://schemas.microsoft.com/office/powerpoint/2010/main" val="395936870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كاطا ني خوروس - لحن لعيد القيامة">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769164" y="0"/>
            <a:ext cx="5605670"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كاطا ني خوروس - لحن لعيد القيامة</a:t>
            </a:r>
            <a:endParaRPr lang="en-US" sz="2800" b="1" dirty="0">
              <a:solidFill>
                <a:srgbClr val="FFC000"/>
              </a:solidFill>
            </a:endParaRPr>
          </a:p>
        </p:txBody>
      </p:sp>
      <p:sp>
        <p:nvSpPr>
          <p:cNvPr id="10" name="Title 1">
            <a:extLst>
              <a:ext uri="{FF2B5EF4-FFF2-40B4-BE49-F238E27FC236}">
                <a16:creationId xmlns:a16="http://schemas.microsoft.com/office/drawing/2014/main" id="{0D48894F-D169-4A49-8172-FD22C3816177}"/>
              </a:ext>
            </a:extLst>
          </p:cNvPr>
          <p:cNvSpPr>
            <a:spLocks noGrp="1"/>
          </p:cNvSpPr>
          <p:nvPr>
            <p:ph type="title"/>
          </p:nvPr>
        </p:nvSpPr>
        <p:spPr>
          <a:xfrm>
            <a:off x="-1988457" y="5934"/>
            <a:ext cx="1988457" cy="1100294"/>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9BC90317-67C8-4159-8BA6-B82FC2EEECAB}"/>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64C8AC7-0F5A-4E8C-9887-D66CEDC1A456}"/>
              </a:ext>
            </a:extLst>
          </p:cNvPr>
          <p:cNvSpPr>
            <a:spLocks noGrp="1"/>
          </p:cNvSpPr>
          <p:nvPr>
            <p:ph type="body" sz="quarter" idx="3"/>
          </p:nvPr>
        </p:nvSpPr>
        <p:spPr>
          <a:xfrm>
            <a:off x="0" y="5086350"/>
            <a:ext cx="9144000" cy="962757"/>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4">
            <a:extLst>
              <a:ext uri="{FF2B5EF4-FFF2-40B4-BE49-F238E27FC236}">
                <a16:creationId xmlns:a16="http://schemas.microsoft.com/office/drawing/2014/main" id="{516632DD-0741-4331-8EED-9F113A81A8D5}"/>
              </a:ext>
            </a:extLst>
          </p:cNvPr>
          <p:cNvSpPr>
            <a:spLocks noGrp="1"/>
          </p:cNvSpPr>
          <p:nvPr>
            <p:ph type="body" sz="quarter" idx="10" hasCustomPrompt="1"/>
          </p:nvPr>
        </p:nvSpPr>
        <p:spPr>
          <a:xfrm>
            <a:off x="0" y="4359274"/>
            <a:ext cx="9144000" cy="727075"/>
          </a:xfrm>
        </p:spPr>
        <p:txBody>
          <a:bodyPr anchor="ctr">
            <a:norm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ar-EG" dirty="0"/>
              <a:t>عربي</a:t>
            </a:r>
            <a:endParaRPr lang="en-GB" dirty="0"/>
          </a:p>
        </p:txBody>
      </p:sp>
    </p:spTree>
    <p:extLst>
      <p:ext uri="{BB962C8B-B14F-4D97-AF65-F5344CB8AC3E}">
        <p14:creationId xmlns:p14="http://schemas.microsoft.com/office/powerpoint/2010/main" val="102276318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اي بارثينوس">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 y="0"/>
            <a:ext cx="914399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اي بارثينوس</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hasCustomPrompt="1"/>
          </p:nvPr>
        </p:nvSpPr>
        <p:spPr>
          <a:xfrm>
            <a:off x="-3" y="4350942"/>
            <a:ext cx="9144000" cy="735408"/>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086350"/>
            <a:ext cx="9144000" cy="962757"/>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Tree>
    <p:extLst>
      <p:ext uri="{BB962C8B-B14F-4D97-AF65-F5344CB8AC3E}">
        <p14:creationId xmlns:p14="http://schemas.microsoft.com/office/powerpoint/2010/main" val="233053989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اي بارثينوس">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 y="0"/>
            <a:ext cx="914399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بي جين ميسى</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988457" y="5934"/>
            <a:ext cx="1988457" cy="1100294"/>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086350"/>
            <a:ext cx="9144000" cy="962757"/>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5" name="Text Placeholder 4">
            <a:extLst>
              <a:ext uri="{FF2B5EF4-FFF2-40B4-BE49-F238E27FC236}">
                <a16:creationId xmlns:a16="http://schemas.microsoft.com/office/drawing/2014/main" id="{E9090BAB-B91A-42CA-87E2-EFE7F2A12630}"/>
              </a:ext>
            </a:extLst>
          </p:cNvPr>
          <p:cNvSpPr>
            <a:spLocks noGrp="1"/>
          </p:cNvSpPr>
          <p:nvPr>
            <p:ph type="body" sz="quarter" idx="10" hasCustomPrompt="1"/>
          </p:nvPr>
        </p:nvSpPr>
        <p:spPr>
          <a:xfrm>
            <a:off x="0" y="4359274"/>
            <a:ext cx="9144000" cy="727075"/>
          </a:xfrm>
        </p:spPr>
        <p:txBody>
          <a:bodyPr anchor="ctr">
            <a:norm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ar-EG" dirty="0"/>
              <a:t>عربي</a:t>
            </a:r>
            <a:endParaRPr lang="en-GB" dirty="0"/>
          </a:p>
        </p:txBody>
      </p:sp>
    </p:spTree>
    <p:extLst>
      <p:ext uri="{BB962C8B-B14F-4D97-AF65-F5344CB8AC3E}">
        <p14:creationId xmlns:p14="http://schemas.microsoft.com/office/powerpoint/2010/main" val="289542663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جينيثليون">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769164" y="0"/>
            <a:ext cx="5605670"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جينيثليون - قطعة يونانية تقال فى عيد الميلاد</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Tree>
    <p:extLst>
      <p:ext uri="{BB962C8B-B14F-4D97-AF65-F5344CB8AC3E}">
        <p14:creationId xmlns:p14="http://schemas.microsoft.com/office/powerpoint/2010/main" val="3168812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قطع الغروب">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قطع الغروب</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204732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محير عيد الميلاد">
    <p:spTree>
      <p:nvGrpSpPr>
        <p:cNvPr id="1" name=""/>
        <p:cNvGrpSpPr/>
        <p:nvPr/>
      </p:nvGrpSpPr>
      <p:grpSpPr>
        <a:xfrm>
          <a:off x="0" y="0"/>
          <a:ext cx="0" cy="0"/>
          <a:chOff x="0" y="0"/>
          <a:chExt cx="0" cy="0"/>
        </a:xfrm>
      </p:grpSpPr>
      <p:sp>
        <p:nvSpPr>
          <p:cNvPr id="2" name="Title 1"/>
          <p:cNvSpPr>
            <a:spLocks noGrp="1"/>
          </p:cNvSpPr>
          <p:nvPr>
            <p:ph type="title"/>
          </p:nvPr>
        </p:nvSpPr>
        <p:spPr>
          <a:xfrm>
            <a:off x="-1404730" y="0"/>
            <a:ext cx="1404730" cy="1612334"/>
          </a:xfrm>
          <a:prstGeom prst="rect">
            <a:avLst/>
          </a:prstGeom>
        </p:spPr>
        <p:txBody>
          <a:bodyPr anchor="ct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055920"/>
            <a:ext cx="9144000" cy="944023"/>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 y="0"/>
            <a:ext cx="914399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محير عيد الميلاد</a:t>
            </a:r>
          </a:p>
        </p:txBody>
      </p:sp>
      <p:sp>
        <p:nvSpPr>
          <p:cNvPr id="7" name="Text Placeholder 6">
            <a:extLst>
              <a:ext uri="{FF2B5EF4-FFF2-40B4-BE49-F238E27FC236}">
                <a16:creationId xmlns:a16="http://schemas.microsoft.com/office/drawing/2014/main" id="{7B3866A9-EB17-40E3-9A8F-7D4C3A79A8B7}"/>
              </a:ext>
            </a:extLst>
          </p:cNvPr>
          <p:cNvSpPr>
            <a:spLocks noGrp="1"/>
          </p:cNvSpPr>
          <p:nvPr>
            <p:ph type="body" sz="quarter" idx="10" hasCustomPrompt="1"/>
          </p:nvPr>
        </p:nvSpPr>
        <p:spPr>
          <a:xfrm>
            <a:off x="0" y="4373563"/>
            <a:ext cx="9144000" cy="682357"/>
          </a:xfrm>
        </p:spPr>
        <p:txBody>
          <a:bodyPr anchor="ctr">
            <a:normAutofit/>
          </a:bodyPr>
          <a:lstStyle>
            <a:lvl1pPr marL="0" indent="0" algn="ctr">
              <a:buNone/>
              <a:defRPr sz="36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302265557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آطاى بارثينوس">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آطاى بارثينوس</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97566812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يونا بى ابروفيتيس">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يونا بى ابروفيتيس</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
        <p:nvSpPr>
          <p:cNvPr id="10" name="TextBox 9">
            <a:hlinkClick r:id="rId2" action="ppaction://hlinksldjump"/>
            <a:extLst>
              <a:ext uri="{FF2B5EF4-FFF2-40B4-BE49-F238E27FC236}">
                <a16:creationId xmlns:a16="http://schemas.microsoft.com/office/drawing/2014/main" id="{09FD29C9-35C8-42D2-A751-0E089A64D8B5}"/>
              </a:ext>
            </a:extLst>
          </p:cNvPr>
          <p:cNvSpPr txBox="1"/>
          <p:nvPr userDrawn="1"/>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(صوماتوس)</a:t>
            </a:r>
            <a:endParaRPr lang="en-US" b="1" dirty="0">
              <a:solidFill>
                <a:schemeClr val="bg1"/>
              </a:solidFill>
            </a:endParaRPr>
          </a:p>
        </p:txBody>
      </p:sp>
    </p:spTree>
    <p:extLst>
      <p:ext uri="{BB962C8B-B14F-4D97-AF65-F5344CB8AC3E}">
        <p14:creationId xmlns:p14="http://schemas.microsoft.com/office/powerpoint/2010/main" val="121234600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بي ماي رومي">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قطعة بي ماي رومي</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
        <p:nvSpPr>
          <p:cNvPr id="10" name="TextBox 9">
            <a:hlinkClick r:id="rId2" action="ppaction://hlinksldjump"/>
            <a:extLst>
              <a:ext uri="{FF2B5EF4-FFF2-40B4-BE49-F238E27FC236}">
                <a16:creationId xmlns:a16="http://schemas.microsoft.com/office/drawing/2014/main" id="{326822D3-853D-4EB0-BAF2-923406143B6A}"/>
              </a:ext>
            </a:extLst>
          </p:cNvPr>
          <p:cNvSpPr txBox="1"/>
          <p:nvPr userDrawn="1"/>
        </p:nvSpPr>
        <p:spPr>
          <a:xfrm>
            <a:off x="-1" y="3914109"/>
            <a:ext cx="2040836"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(صوماتوس)</a:t>
            </a:r>
            <a:endParaRPr lang="en-US" b="1" dirty="0">
              <a:solidFill>
                <a:schemeClr val="bg1"/>
              </a:solidFill>
            </a:endParaRPr>
          </a:p>
        </p:txBody>
      </p:sp>
      <p:sp>
        <p:nvSpPr>
          <p:cNvPr id="11" name="TextBox 10">
            <a:hlinkClick r:id="rId3" action="ppaction://hlinksldjump"/>
            <a:extLst>
              <a:ext uri="{FF2B5EF4-FFF2-40B4-BE49-F238E27FC236}">
                <a16:creationId xmlns:a16="http://schemas.microsoft.com/office/drawing/2014/main" id="{8A3314E8-448B-48E9-916D-AAFFF67BA2E7}"/>
              </a:ext>
            </a:extLst>
          </p:cNvPr>
          <p:cNvSpPr txBox="1"/>
          <p:nvPr userDrawn="1"/>
        </p:nvSpPr>
        <p:spPr>
          <a:xfrm>
            <a:off x="6838122" y="3914109"/>
            <a:ext cx="2305876"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مدائح الصوم الكبير</a:t>
            </a:r>
            <a:endParaRPr lang="en-US" b="1" dirty="0">
              <a:solidFill>
                <a:schemeClr val="bg1"/>
              </a:solidFill>
            </a:endParaRPr>
          </a:p>
        </p:txBody>
      </p:sp>
    </p:spTree>
    <p:extLst>
      <p:ext uri="{BB962C8B-B14F-4D97-AF65-F5344CB8AC3E}">
        <p14:creationId xmlns:p14="http://schemas.microsoft.com/office/powerpoint/2010/main" val="33997959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أونيشتى إم ميستيريون">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قطعة أونيشتى إم ميستيريون</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
        <p:nvSpPr>
          <p:cNvPr id="10" name="TextBox 9">
            <a:hlinkClick r:id="rId2" action="ppaction://hlinksldjump"/>
            <a:extLst>
              <a:ext uri="{FF2B5EF4-FFF2-40B4-BE49-F238E27FC236}">
                <a16:creationId xmlns:a16="http://schemas.microsoft.com/office/drawing/2014/main" id="{326822D3-853D-4EB0-BAF2-923406143B6A}"/>
              </a:ext>
            </a:extLst>
          </p:cNvPr>
          <p:cNvSpPr txBox="1"/>
          <p:nvPr userDrawn="1"/>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(امين الليلويا)</a:t>
            </a:r>
            <a:endParaRPr lang="en-US" b="1" dirty="0">
              <a:solidFill>
                <a:schemeClr val="bg1"/>
              </a:solidFill>
            </a:endParaRPr>
          </a:p>
        </p:txBody>
      </p:sp>
    </p:spTree>
    <p:extLst>
      <p:ext uri="{BB962C8B-B14F-4D97-AF65-F5344CB8AC3E}">
        <p14:creationId xmlns:p14="http://schemas.microsoft.com/office/powerpoint/2010/main" val="49688502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اسومين">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اسومين</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309227405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32CC1F6-CA81-43D9-A238-9FD34C42EEDB}"/>
              </a:ext>
            </a:extLst>
          </p:cNvPr>
          <p:cNvSpPr>
            <a:spLocks noGrp="1"/>
          </p:cNvSpPr>
          <p:nvPr>
            <p:ph type="title" hasCustomPrompt="1"/>
          </p:nvPr>
        </p:nvSpPr>
        <p:spPr>
          <a:xfrm>
            <a:off x="-1226654" y="0"/>
            <a:ext cx="1226654" cy="536019"/>
          </a:xfrm>
        </p:spPr>
        <p:txBody>
          <a:bodyPr>
            <a:noAutofit/>
          </a:bodyPr>
          <a:lstStyle>
            <a:lvl1pPr algn="r" rtl="1">
              <a:defRPr sz="3200" b="1">
                <a:solidFill>
                  <a:srgbClr val="FFC000"/>
                </a:solidFill>
              </a:defRPr>
            </a:lvl1pPr>
          </a:lstStyle>
          <a:p>
            <a:r>
              <a:rPr lang="en-US" dirty="0"/>
              <a:t>Title</a:t>
            </a:r>
            <a:endParaRPr lang="en-GB" dirty="0"/>
          </a:p>
        </p:txBody>
      </p:sp>
      <p:sp>
        <p:nvSpPr>
          <p:cNvPr id="7" name="Text Placeholder 13">
            <a:extLst>
              <a:ext uri="{FF2B5EF4-FFF2-40B4-BE49-F238E27FC236}">
                <a16:creationId xmlns:a16="http://schemas.microsoft.com/office/drawing/2014/main" id="{033BFDF4-C706-4C21-A34E-F6F65C6AAF2D}"/>
              </a:ext>
            </a:extLst>
          </p:cNvPr>
          <p:cNvSpPr>
            <a:spLocks noGrp="1"/>
          </p:cNvSpPr>
          <p:nvPr>
            <p:ph type="body" sz="quarter" idx="10" hasCustomPrompt="1"/>
          </p:nvPr>
        </p:nvSpPr>
        <p:spPr>
          <a:xfrm>
            <a:off x="0" y="4332387"/>
            <a:ext cx="9144000" cy="703262"/>
          </a:xfrm>
        </p:spPr>
        <p:txBody>
          <a:bodyPr anchor="ctr">
            <a:noAutofit/>
          </a:bodyPr>
          <a:lstStyle>
            <a:lvl1pPr marL="0" indent="0" algn="ctr" rtl="1">
              <a:buNone/>
              <a:defRPr sz="3600" b="1">
                <a:solidFill>
                  <a:schemeClr val="bg1"/>
                </a:solidFill>
              </a:defRPr>
            </a:lvl1pPr>
            <a:lvl2pPr marL="457189" indent="0" algn="ctr" rtl="1">
              <a:buNone/>
              <a:defRPr sz="3600"/>
            </a:lvl2pPr>
            <a:lvl3pPr marL="914377" indent="0" algn="ctr" rtl="1">
              <a:buNone/>
              <a:defRPr sz="3600"/>
            </a:lvl3pPr>
            <a:lvl4pPr marL="1371566" indent="0" algn="ctr" rtl="1">
              <a:buNone/>
              <a:defRPr sz="3600"/>
            </a:lvl4pPr>
            <a:lvl5pPr marL="1828755" indent="0" algn="ctr" rtl="1">
              <a:buNone/>
              <a:defRPr sz="3600"/>
            </a:lvl5pPr>
          </a:lstStyle>
          <a:p>
            <a:pPr lvl="0"/>
            <a:r>
              <a:rPr lang="ar-EG" dirty="0"/>
              <a:t>عربي</a:t>
            </a:r>
            <a:endParaRPr lang="en-GB" dirty="0"/>
          </a:p>
        </p:txBody>
      </p:sp>
      <p:sp>
        <p:nvSpPr>
          <p:cNvPr id="8" name="Text Placeholder 13">
            <a:extLst>
              <a:ext uri="{FF2B5EF4-FFF2-40B4-BE49-F238E27FC236}">
                <a16:creationId xmlns:a16="http://schemas.microsoft.com/office/drawing/2014/main" id="{31141004-14CB-4D2C-9B02-036ECAC05D05}"/>
              </a:ext>
            </a:extLst>
          </p:cNvPr>
          <p:cNvSpPr>
            <a:spLocks noGrp="1"/>
          </p:cNvSpPr>
          <p:nvPr>
            <p:ph type="body" sz="quarter" idx="11" hasCustomPrompt="1"/>
          </p:nvPr>
        </p:nvSpPr>
        <p:spPr>
          <a:xfrm>
            <a:off x="0" y="6056243"/>
            <a:ext cx="9144000" cy="801757"/>
          </a:xfrm>
        </p:spPr>
        <p:txBody>
          <a:bodyPr anchor="ctr">
            <a:noAutofit/>
          </a:bodyPr>
          <a:lstStyle>
            <a:lvl1pPr marL="0" indent="0" algn="ctr" rtl="1">
              <a:buNone/>
              <a:defRPr sz="3600" b="1">
                <a:solidFill>
                  <a:schemeClr val="bg1"/>
                </a:solidFill>
              </a:defRPr>
            </a:lvl1pPr>
            <a:lvl2pPr marL="457189" indent="0" algn="ctr" rtl="1">
              <a:buNone/>
              <a:defRPr sz="3600"/>
            </a:lvl2pPr>
            <a:lvl3pPr marL="914377" indent="0" algn="ctr" rtl="1">
              <a:buNone/>
              <a:defRPr sz="3600"/>
            </a:lvl3pPr>
            <a:lvl4pPr marL="1371566" indent="0" algn="ctr" rtl="1">
              <a:buNone/>
              <a:defRPr sz="3600"/>
            </a:lvl4pPr>
            <a:lvl5pPr marL="1828755" indent="0" algn="ctr" rtl="1">
              <a:buNone/>
              <a:defRPr sz="3600"/>
            </a:lvl5pPr>
          </a:lstStyle>
          <a:p>
            <a:pPr lvl="0"/>
            <a:r>
              <a:rPr lang="ar-EG" dirty="0"/>
              <a:t>قبطي معرب</a:t>
            </a:r>
            <a:endParaRPr lang="en-GB" dirty="0"/>
          </a:p>
        </p:txBody>
      </p:sp>
      <p:sp>
        <p:nvSpPr>
          <p:cNvPr id="9" name="Text Placeholder 13">
            <a:extLst>
              <a:ext uri="{FF2B5EF4-FFF2-40B4-BE49-F238E27FC236}">
                <a16:creationId xmlns:a16="http://schemas.microsoft.com/office/drawing/2014/main" id="{23090994-86F8-4354-9304-6D7FC47E2C9F}"/>
              </a:ext>
            </a:extLst>
          </p:cNvPr>
          <p:cNvSpPr>
            <a:spLocks noGrp="1"/>
          </p:cNvSpPr>
          <p:nvPr>
            <p:ph type="body" sz="quarter" idx="12"/>
          </p:nvPr>
        </p:nvSpPr>
        <p:spPr>
          <a:xfrm>
            <a:off x="0" y="5035649"/>
            <a:ext cx="9144000" cy="974034"/>
          </a:xfrm>
        </p:spPr>
        <p:txBody>
          <a:bodyPr anchor="ctr">
            <a:noAutofit/>
          </a:bodyPr>
          <a:lstStyle>
            <a:lvl1pPr marL="0" indent="0" algn="ctr" rtl="0">
              <a:buNone/>
              <a:defRPr sz="3600" b="0">
                <a:solidFill>
                  <a:srgbClr val="FFC000"/>
                </a:solidFill>
                <a:latin typeface="CS New Athanasius" panose="020B0500000000000000" pitchFamily="34" charset="0"/>
              </a:defRPr>
            </a:lvl1pPr>
            <a:lvl2pPr marL="457189" indent="0" algn="ctr" rtl="1">
              <a:buNone/>
              <a:defRPr sz="3600"/>
            </a:lvl2pPr>
            <a:lvl3pPr marL="914377" indent="0" algn="ctr" rtl="1">
              <a:buNone/>
              <a:defRPr sz="3600"/>
            </a:lvl3pPr>
            <a:lvl4pPr marL="1371566" indent="0" algn="ctr" rtl="1">
              <a:buNone/>
              <a:defRPr sz="3600"/>
            </a:lvl4pPr>
            <a:lvl5pPr marL="1828755" indent="0" algn="ctr" rtl="1">
              <a:buNone/>
              <a:defRPr sz="3600"/>
            </a:lvl5pPr>
          </a:lstStyle>
          <a:p>
            <a:pPr lvl="0"/>
            <a:endParaRPr lang="en-GB" dirty="0"/>
          </a:p>
        </p:txBody>
      </p:sp>
    </p:spTree>
    <p:extLst>
      <p:ext uri="{BB962C8B-B14F-4D97-AF65-F5344CB8AC3E}">
        <p14:creationId xmlns:p14="http://schemas.microsoft.com/office/powerpoint/2010/main" val="31642599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04893194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مرد الانجيل">
    <p:spTree>
      <p:nvGrpSpPr>
        <p:cNvPr id="1" name=""/>
        <p:cNvGrpSpPr/>
        <p:nvPr/>
      </p:nvGrpSpPr>
      <p:grpSpPr>
        <a:xfrm>
          <a:off x="0" y="0"/>
          <a:ext cx="0" cy="0"/>
          <a:chOff x="0" y="0"/>
          <a:chExt cx="0" cy="0"/>
        </a:xfrm>
      </p:grpSpPr>
      <p:sp>
        <p:nvSpPr>
          <p:cNvPr id="3" name="Rectangle 2"/>
          <p:cNvSpPr/>
          <p:nvPr userDrawn="1"/>
        </p:nvSpPr>
        <p:spPr>
          <a:xfrm>
            <a:off x="3347863" y="44624"/>
            <a:ext cx="2448272"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مرد الانجيل</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41807462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DC3FFFCF-1E78-49E1-9A5A-BB4F11A98056}" type="slidenum">
              <a:rPr lang="en-US" altLang="en-US"/>
              <a:pPr/>
              <a:t>‹#›</a:t>
            </a:fld>
            <a:endParaRPr lang="en-US" altLang="en-US"/>
          </a:p>
        </p:txBody>
      </p:sp>
    </p:spTree>
    <p:extLst>
      <p:ext uri="{BB962C8B-B14F-4D97-AF65-F5344CB8AC3E}">
        <p14:creationId xmlns:p14="http://schemas.microsoft.com/office/powerpoint/2010/main" val="154774410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الثلاث تقديسات">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84775"/>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2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الثلاث تقديسات</a:t>
            </a:r>
            <a:endParaRPr kumimoji="0" lang="en-US" sz="3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178097520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2062-B577-4A35-885A-B8B6E873E89D}"/>
              </a:ext>
            </a:extLst>
          </p:cNvPr>
          <p:cNvSpPr>
            <a:spLocks noGrp="1"/>
          </p:cNvSpPr>
          <p:nvPr>
            <p:ph type="title" hasCustomPrompt="1"/>
          </p:nvPr>
        </p:nvSpPr>
        <p:spPr>
          <a:xfrm>
            <a:off x="2897868" y="0"/>
            <a:ext cx="3348264" cy="636361"/>
          </a:xfrm>
          <a:prstGeom prst="rect">
            <a:avLst/>
          </a:prstGeom>
        </p:spPr>
        <p:txBody>
          <a:bodyPr>
            <a:normAutofit/>
          </a:bodyPr>
          <a:lstStyle>
            <a:lvl1pPr algn="ctr" rtl="1">
              <a:defRPr sz="3600" b="1">
                <a:solidFill>
                  <a:srgbClr val="FFC000"/>
                </a:solidFill>
              </a:defRPr>
            </a:lvl1pPr>
          </a:lstStyle>
          <a:p>
            <a:r>
              <a:rPr lang="ar-EG" b="1" dirty="0"/>
              <a:t>فهرس</a:t>
            </a:r>
            <a:endParaRPr lang="en-GB" dirty="0"/>
          </a:p>
        </p:txBody>
      </p:sp>
    </p:spTree>
    <p:extLst>
      <p:ext uri="{BB962C8B-B14F-4D97-AF65-F5344CB8AC3E}">
        <p14:creationId xmlns:p14="http://schemas.microsoft.com/office/powerpoint/2010/main" val="14765398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السلام لك">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84775"/>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2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السلام لك</a:t>
            </a:r>
            <a:endParaRPr kumimoji="0" lang="en-US" sz="3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2162499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إنجيل النوم">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إنجيل النوم (إنجيل لوقا2: 25-32)</a:t>
            </a: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5815206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قطع النوم">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53010"/>
            <a:ext cx="6335150" cy="523220"/>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قطع النوم</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133647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تفضل يا رب">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53010"/>
            <a:ext cx="6335150" cy="523220"/>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تفضل يا رب</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t">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871934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برلكس">
    <p:spTree>
      <p:nvGrpSpPr>
        <p:cNvPr id="1" name=""/>
        <p:cNvGrpSpPr/>
        <p:nvPr/>
      </p:nvGrpSpPr>
      <p:grpSpPr>
        <a:xfrm>
          <a:off x="0" y="0"/>
          <a:ext cx="0" cy="0"/>
          <a:chOff x="0" y="0"/>
          <a:chExt cx="0" cy="0"/>
        </a:xfrm>
      </p:grpSpPr>
      <p:sp>
        <p:nvSpPr>
          <p:cNvPr id="2" name="Title 1"/>
          <p:cNvSpPr>
            <a:spLocks noGrp="1"/>
          </p:cNvSpPr>
          <p:nvPr>
            <p:ph type="title"/>
          </p:nvPr>
        </p:nvSpPr>
        <p:spPr>
          <a:xfrm>
            <a:off x="-1603513" y="0"/>
            <a:ext cx="1603513" cy="1395284"/>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141844"/>
            <a:ext cx="9144000" cy="858100"/>
          </a:xfrm>
        </p:spPr>
        <p:txBody>
          <a:bodyPr anchor="ctr">
            <a:noAutofit/>
          </a:bodyPr>
          <a:lstStyle>
            <a:lvl1pPr marL="0" indent="0" algn="ctr">
              <a:buNone/>
              <a:defRPr kumimoji="0" lang="ar-EG" sz="40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3759078" y="0"/>
            <a:ext cx="1625841"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شيري ماريا</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
        <p:nvSpPr>
          <p:cNvPr id="7" name="Rectangle 6">
            <a:hlinkClick r:id="" action="ppaction://noaction"/>
          </p:cNvPr>
          <p:cNvSpPr/>
          <p:nvPr userDrawn="1"/>
        </p:nvSpPr>
        <p:spPr>
          <a:xfrm>
            <a:off x="8281263" y="3905503"/>
            <a:ext cx="862737" cy="477054"/>
          </a:xfrm>
          <a:prstGeom prst="rect">
            <a:avLst/>
          </a:prstGeom>
        </p:spPr>
        <p:txBody>
          <a:bodyPr wrap="none">
            <a:spAutoFit/>
          </a:bodyPr>
          <a:lstStyle/>
          <a:p>
            <a:pPr lvl="0" algn="ctr"/>
            <a:r>
              <a:rPr kumimoji="0" lang="ar-EG" sz="2500" b="0" i="0" u="none" strike="noStrike" kern="1200"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rPr>
              <a:t>ختام</a:t>
            </a:r>
            <a:endParaRPr kumimoji="0" lang="en-US" sz="2500" b="0" i="0" u="none" strike="noStrike" kern="1200"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0" name="Text Placeholder 9">
            <a:extLst>
              <a:ext uri="{FF2B5EF4-FFF2-40B4-BE49-F238E27FC236}">
                <a16:creationId xmlns:a16="http://schemas.microsoft.com/office/drawing/2014/main" id="{550EB89C-E2BB-4934-8075-3A984CA16396}"/>
              </a:ext>
            </a:extLst>
          </p:cNvPr>
          <p:cNvSpPr>
            <a:spLocks noGrp="1"/>
          </p:cNvSpPr>
          <p:nvPr>
            <p:ph type="body" sz="quarter" idx="10" hasCustomPrompt="1"/>
          </p:nvPr>
        </p:nvSpPr>
        <p:spPr>
          <a:xfrm>
            <a:off x="0" y="4359793"/>
            <a:ext cx="9144000" cy="782050"/>
          </a:xfrm>
        </p:spPr>
        <p:txBody>
          <a:bodyPr anchor="ctr">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40329608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لحن إبؤرو">
    <p:spTree>
      <p:nvGrpSpPr>
        <p:cNvPr id="1" name=""/>
        <p:cNvGrpSpPr/>
        <p:nvPr/>
      </p:nvGrpSpPr>
      <p:grpSpPr>
        <a:xfrm>
          <a:off x="0" y="0"/>
          <a:ext cx="0" cy="0"/>
          <a:chOff x="0" y="0"/>
          <a:chExt cx="0" cy="0"/>
        </a:xfrm>
      </p:grpSpPr>
      <p:sp>
        <p:nvSpPr>
          <p:cNvPr id="2" name="Title 1"/>
          <p:cNvSpPr>
            <a:spLocks noGrp="1"/>
          </p:cNvSpPr>
          <p:nvPr>
            <p:ph type="title"/>
          </p:nvPr>
        </p:nvSpPr>
        <p:spPr>
          <a:xfrm>
            <a:off x="-1669776" y="-8475"/>
            <a:ext cx="1669776" cy="1733064"/>
          </a:xfrm>
        </p:spPr>
        <p:txBody>
          <a:bodyPr>
            <a:normAutofit/>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041632"/>
            <a:ext cx="9144000" cy="958311"/>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2715982" y="0"/>
            <a:ext cx="3712034"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لحن إبؤرو</a:t>
            </a:r>
            <a:endParaRPr kumimoji="0" lang="en-US" sz="36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091BC7BC-23D3-4F02-AF25-E0DBDB46D0FE}"/>
              </a:ext>
            </a:extLst>
          </p:cNvPr>
          <p:cNvSpPr>
            <a:spLocks noGrp="1"/>
          </p:cNvSpPr>
          <p:nvPr>
            <p:ph type="body" sz="quarter" idx="10" hasCustomPrompt="1"/>
          </p:nvPr>
        </p:nvSpPr>
        <p:spPr>
          <a:xfrm>
            <a:off x="0" y="4359275"/>
            <a:ext cx="9144000" cy="682357"/>
          </a:xfrm>
        </p:spPr>
        <p:txBody>
          <a:bodyPr anchor="ctr">
            <a:noAutofit/>
          </a:bodyPr>
          <a:lstStyle>
            <a:lvl1pPr marL="0" indent="0" algn="ctr" rtl="1">
              <a:buNone/>
              <a:defRPr sz="3600" b="1">
                <a:solidFill>
                  <a:schemeClr val="bg1"/>
                </a:solidFill>
              </a:defRPr>
            </a:lvl1pPr>
            <a:lvl2pPr marL="457200" indent="0" algn="ctr" rtl="1">
              <a:buNone/>
              <a:defRPr sz="3600">
                <a:solidFill>
                  <a:schemeClr val="bg1"/>
                </a:solidFill>
              </a:defRPr>
            </a:lvl2pPr>
            <a:lvl3pPr marL="914400" indent="0" algn="ctr" rtl="1">
              <a:buNone/>
              <a:defRPr sz="3600">
                <a:solidFill>
                  <a:schemeClr val="bg1"/>
                </a:solidFill>
              </a:defRPr>
            </a:lvl3pPr>
            <a:lvl4pPr marL="1371600" indent="0" algn="ctr" rtl="1">
              <a:buNone/>
              <a:defRPr sz="3600">
                <a:solidFill>
                  <a:schemeClr val="bg1"/>
                </a:solidFill>
              </a:defRPr>
            </a:lvl4pPr>
            <a:lvl5pPr marL="1828800" indent="0" algn="ctr" rtl="1">
              <a:buNone/>
              <a:defRPr sz="3600">
                <a:solidFill>
                  <a:schemeClr val="bg1"/>
                </a:solidFill>
              </a:defRPr>
            </a:lvl5pPr>
          </a:lstStyle>
          <a:p>
            <a:pPr lvl="0"/>
            <a:r>
              <a:rPr lang="ar-EG" b="1" dirty="0"/>
              <a:t>عربي</a:t>
            </a:r>
            <a:endParaRPr lang="en-GB" dirty="0"/>
          </a:p>
        </p:txBody>
      </p:sp>
    </p:spTree>
    <p:extLst>
      <p:ext uri="{BB962C8B-B14F-4D97-AF65-F5344CB8AC3E}">
        <p14:creationId xmlns:p14="http://schemas.microsoft.com/office/powerpoint/2010/main" val="20507616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إڤلوجيمينوس">
    <p:spTree>
      <p:nvGrpSpPr>
        <p:cNvPr id="1" name=""/>
        <p:cNvGrpSpPr/>
        <p:nvPr/>
      </p:nvGrpSpPr>
      <p:grpSpPr>
        <a:xfrm>
          <a:off x="0" y="0"/>
          <a:ext cx="0" cy="0"/>
          <a:chOff x="0" y="0"/>
          <a:chExt cx="0" cy="0"/>
        </a:xfrm>
      </p:grpSpPr>
      <p:sp>
        <p:nvSpPr>
          <p:cNvPr id="2" name="Title 1"/>
          <p:cNvSpPr>
            <a:spLocks noGrp="1"/>
          </p:cNvSpPr>
          <p:nvPr>
            <p:ph type="title"/>
          </p:nvPr>
        </p:nvSpPr>
        <p:spPr>
          <a:xfrm>
            <a:off x="-1669776" y="-8475"/>
            <a:ext cx="1669776" cy="1733064"/>
          </a:xfrm>
        </p:spPr>
        <p:txBody>
          <a:bodyPr>
            <a:normAutofit/>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191050"/>
            <a:ext cx="9144000" cy="808893"/>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2715982" y="0"/>
            <a:ext cx="371203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إڨلوجيمينوس</a:t>
            </a:r>
            <a:endParaRPr kumimoji="0" lang="en-US" sz="36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091BC7BC-23D3-4F02-AF25-E0DBDB46D0FE}"/>
              </a:ext>
            </a:extLst>
          </p:cNvPr>
          <p:cNvSpPr>
            <a:spLocks noGrp="1"/>
          </p:cNvSpPr>
          <p:nvPr>
            <p:ph type="body" sz="quarter" idx="10" hasCustomPrompt="1"/>
          </p:nvPr>
        </p:nvSpPr>
        <p:spPr>
          <a:xfrm>
            <a:off x="0" y="4359275"/>
            <a:ext cx="9144000" cy="831775"/>
          </a:xfrm>
        </p:spPr>
        <p:txBody>
          <a:bodyPr anchor="ctr">
            <a:noAutofit/>
          </a:bodyPr>
          <a:lstStyle>
            <a:lvl1pPr marL="0" indent="0" algn="ctr" rtl="1">
              <a:buNone/>
              <a:defRPr sz="3600" b="1">
                <a:solidFill>
                  <a:schemeClr val="bg1"/>
                </a:solidFill>
                <a:cs typeface="+mj-cs"/>
              </a:defRPr>
            </a:lvl1pPr>
            <a:lvl2pPr marL="457200" indent="0" algn="ctr" rtl="1">
              <a:buNone/>
              <a:defRPr sz="3600">
                <a:solidFill>
                  <a:schemeClr val="bg1"/>
                </a:solidFill>
              </a:defRPr>
            </a:lvl2pPr>
            <a:lvl3pPr marL="914400" indent="0" algn="ctr" rtl="1">
              <a:buNone/>
              <a:defRPr sz="3600">
                <a:solidFill>
                  <a:schemeClr val="bg1"/>
                </a:solidFill>
              </a:defRPr>
            </a:lvl3pPr>
            <a:lvl4pPr marL="1371600" indent="0" algn="ctr" rtl="1">
              <a:buNone/>
              <a:defRPr sz="3600">
                <a:solidFill>
                  <a:schemeClr val="bg1"/>
                </a:solidFill>
              </a:defRPr>
            </a:lvl4pPr>
            <a:lvl5pPr marL="1828800" indent="0" algn="ctr" rtl="1">
              <a:buNone/>
              <a:defRPr sz="3600">
                <a:solidFill>
                  <a:schemeClr val="bg1"/>
                </a:solidFill>
              </a:defRPr>
            </a:lvl5pPr>
          </a:lstStyle>
          <a:p>
            <a:pPr lvl="0"/>
            <a:r>
              <a:rPr lang="ar-EG" b="1" dirty="0"/>
              <a:t>عربي</a:t>
            </a:r>
            <a:endParaRPr lang="en-GB" dirty="0"/>
          </a:p>
        </p:txBody>
      </p:sp>
    </p:spTree>
    <p:extLst>
      <p:ext uri="{BB962C8B-B14F-4D97-AF65-F5344CB8AC3E}">
        <p14:creationId xmlns:p14="http://schemas.microsoft.com/office/powerpoint/2010/main" val="4908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دخول الاسقف">
    <p:spTree>
      <p:nvGrpSpPr>
        <p:cNvPr id="1" name=""/>
        <p:cNvGrpSpPr/>
        <p:nvPr/>
      </p:nvGrpSpPr>
      <p:grpSpPr>
        <a:xfrm>
          <a:off x="0" y="0"/>
          <a:ext cx="0" cy="0"/>
          <a:chOff x="0" y="0"/>
          <a:chExt cx="0" cy="0"/>
        </a:xfrm>
      </p:grpSpPr>
      <p:sp>
        <p:nvSpPr>
          <p:cNvPr id="2" name="Title 1"/>
          <p:cNvSpPr>
            <a:spLocks noGrp="1"/>
          </p:cNvSpPr>
          <p:nvPr>
            <p:ph type="title"/>
          </p:nvPr>
        </p:nvSpPr>
        <p:spPr>
          <a:xfrm>
            <a:off x="-1669776" y="-8475"/>
            <a:ext cx="1669776" cy="1733064"/>
          </a:xfrm>
        </p:spPr>
        <p:txBody>
          <a:bodyPr>
            <a:normAutofit/>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041632"/>
            <a:ext cx="9144000" cy="958311"/>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7" name="Text Placeholder 6">
            <a:extLst>
              <a:ext uri="{FF2B5EF4-FFF2-40B4-BE49-F238E27FC236}">
                <a16:creationId xmlns:a16="http://schemas.microsoft.com/office/drawing/2014/main" id="{091BC7BC-23D3-4F02-AF25-E0DBDB46D0FE}"/>
              </a:ext>
            </a:extLst>
          </p:cNvPr>
          <p:cNvSpPr>
            <a:spLocks noGrp="1"/>
          </p:cNvSpPr>
          <p:nvPr>
            <p:ph type="body" sz="quarter" idx="10" hasCustomPrompt="1"/>
          </p:nvPr>
        </p:nvSpPr>
        <p:spPr>
          <a:xfrm>
            <a:off x="0" y="4359275"/>
            <a:ext cx="9144000" cy="682357"/>
          </a:xfrm>
        </p:spPr>
        <p:txBody>
          <a:bodyPr anchor="ctr">
            <a:noAutofit/>
          </a:bodyPr>
          <a:lstStyle>
            <a:lvl1pPr marL="0" indent="0" algn="ctr" rtl="1">
              <a:buNone/>
              <a:defRPr sz="3600" b="1">
                <a:solidFill>
                  <a:schemeClr val="bg1"/>
                </a:solidFill>
              </a:defRPr>
            </a:lvl1pPr>
            <a:lvl2pPr marL="457200" indent="0" algn="ctr" rtl="1">
              <a:buNone/>
              <a:defRPr sz="3600">
                <a:solidFill>
                  <a:schemeClr val="bg1"/>
                </a:solidFill>
              </a:defRPr>
            </a:lvl2pPr>
            <a:lvl3pPr marL="914400" indent="0" algn="ctr" rtl="1">
              <a:buNone/>
              <a:defRPr sz="3600">
                <a:solidFill>
                  <a:schemeClr val="bg1"/>
                </a:solidFill>
              </a:defRPr>
            </a:lvl3pPr>
            <a:lvl4pPr marL="1371600" indent="0" algn="ctr" rtl="1">
              <a:buNone/>
              <a:defRPr sz="3600">
                <a:solidFill>
                  <a:schemeClr val="bg1"/>
                </a:solidFill>
              </a:defRPr>
            </a:lvl4pPr>
            <a:lvl5pPr marL="1828800" indent="0" algn="ctr" rtl="1">
              <a:buNone/>
              <a:defRPr sz="3600">
                <a:solidFill>
                  <a:schemeClr val="bg1"/>
                </a:solidFill>
              </a:defRPr>
            </a:lvl5pPr>
          </a:lstStyle>
          <a:p>
            <a:pPr lvl="0"/>
            <a:r>
              <a:rPr lang="ar-EG" b="1" dirty="0"/>
              <a:t>عربي</a:t>
            </a:r>
            <a:endParaRPr lang="en-GB" dirty="0"/>
          </a:p>
        </p:txBody>
      </p:sp>
      <p:sp>
        <p:nvSpPr>
          <p:cNvPr id="10" name="Title 1">
            <a:extLst>
              <a:ext uri="{FF2B5EF4-FFF2-40B4-BE49-F238E27FC236}">
                <a16:creationId xmlns:a16="http://schemas.microsoft.com/office/drawing/2014/main" id="{7D7D5954-90C0-401F-A431-BBC3756A405D}"/>
              </a:ext>
            </a:extLst>
          </p:cNvPr>
          <p:cNvSpPr txBox="1">
            <a:spLocks/>
          </p:cNvSpPr>
          <p:nvPr userDrawn="1"/>
        </p:nvSpPr>
        <p:spPr bwMode="auto">
          <a:xfrm>
            <a:off x="0" y="0"/>
            <a:ext cx="9144000" cy="5565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altLang="en-US" sz="2800" b="1" i="0" u="none"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إك إسمارؤوت - يقال عند دخول الآب الأسقف إلى البِيَعَة</a:t>
            </a:r>
            <a:endParaRPr kumimoji="0" lang="en-US" altLang="en-US" sz="2800" b="1" i="0" u="none"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3995001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قانون الايمان">
    <p:spTree>
      <p:nvGrpSpPr>
        <p:cNvPr id="1" name=""/>
        <p:cNvGrpSpPr/>
        <p:nvPr/>
      </p:nvGrpSpPr>
      <p:grpSpPr>
        <a:xfrm>
          <a:off x="0" y="0"/>
          <a:ext cx="0" cy="0"/>
          <a:chOff x="0" y="0"/>
          <a:chExt cx="0" cy="0"/>
        </a:xfrm>
      </p:grpSpPr>
      <p:sp>
        <p:nvSpPr>
          <p:cNvPr id="6" name="Rectangle 5"/>
          <p:cNvSpPr/>
          <p:nvPr userDrawn="1"/>
        </p:nvSpPr>
        <p:spPr>
          <a:xfrm>
            <a:off x="1592796" y="0"/>
            <a:ext cx="595840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الأمانة الأرثوذكسية ( قانون الايمان )</a:t>
            </a:r>
          </a:p>
        </p:txBody>
      </p:sp>
      <p:sp>
        <p:nvSpPr>
          <p:cNvPr id="3" name="Title 1">
            <a:extLst>
              <a:ext uri="{FF2B5EF4-FFF2-40B4-BE49-F238E27FC236}">
                <a16:creationId xmlns:a16="http://schemas.microsoft.com/office/drawing/2014/main" id="{F1318CC3-39D8-4219-9CC8-9CBE5AFFEC43}"/>
              </a:ext>
            </a:extLst>
          </p:cNvPr>
          <p:cNvSpPr>
            <a:spLocks noGrp="1"/>
          </p:cNvSpPr>
          <p:nvPr>
            <p:ph type="title"/>
          </p:nvPr>
        </p:nvSpPr>
        <p:spPr>
          <a:xfrm>
            <a:off x="-1550504" y="0"/>
            <a:ext cx="1550504" cy="2186609"/>
          </a:xfrm>
        </p:spPr>
        <p:txBody>
          <a:bodyPr>
            <a:normAutofit/>
          </a:bodyPr>
          <a:lstStyle>
            <a:lvl1pPr algn="ctr" rtl="1">
              <a:defRPr sz="4000" b="1">
                <a:solidFill>
                  <a:schemeClr val="bg1"/>
                </a:solidFill>
                <a:latin typeface="Times New Roman" panose="02020603050405020304" pitchFamily="18" charset="0"/>
                <a:cs typeface="+mj-cs"/>
              </a:defRPr>
            </a:lvl1pPr>
          </a:lstStyle>
          <a:p>
            <a:endParaRPr lang="en-US" dirty="0"/>
          </a:p>
        </p:txBody>
      </p:sp>
      <p:sp>
        <p:nvSpPr>
          <p:cNvPr id="4" name="Text Placeholder 3">
            <a:extLst>
              <a:ext uri="{FF2B5EF4-FFF2-40B4-BE49-F238E27FC236}">
                <a16:creationId xmlns:a16="http://schemas.microsoft.com/office/drawing/2014/main" id="{BAE21C70-7F26-429B-B068-13A761179C6B}"/>
              </a:ext>
            </a:extLst>
          </p:cNvPr>
          <p:cNvSpPr>
            <a:spLocks noGrp="1"/>
          </p:cNvSpPr>
          <p:nvPr>
            <p:ph type="body" sz="quarter" idx="10"/>
          </p:nvPr>
        </p:nvSpPr>
        <p:spPr>
          <a:xfrm>
            <a:off x="0" y="4333875"/>
            <a:ext cx="9144000" cy="2524125"/>
          </a:xfrm>
        </p:spPr>
        <p:txBody>
          <a:bodyPr anchor="ctr">
            <a:noAutofit/>
          </a:bodyPr>
          <a:lstStyle>
            <a:lvl1pPr marL="0" indent="0" algn="justLow" rtl="1">
              <a:buNone/>
              <a:defRPr sz="4400" b="1">
                <a:solidFill>
                  <a:schemeClr val="bg1"/>
                </a:solidFill>
              </a:defRPr>
            </a:lvl1pPr>
            <a:lvl2pPr marL="457200" indent="0" algn="ctr" rtl="1">
              <a:buNone/>
              <a:defRPr sz="4400" b="1">
                <a:solidFill>
                  <a:schemeClr val="bg1"/>
                </a:solidFill>
              </a:defRPr>
            </a:lvl2pPr>
            <a:lvl3pPr marL="914400" indent="0" algn="ctr" rtl="1">
              <a:buNone/>
              <a:defRPr sz="4400" b="1">
                <a:solidFill>
                  <a:schemeClr val="bg1"/>
                </a:solidFill>
              </a:defRPr>
            </a:lvl3pPr>
            <a:lvl4pPr marL="1371600" indent="0" algn="ctr" rtl="1">
              <a:buNone/>
              <a:defRPr sz="4400" b="1">
                <a:solidFill>
                  <a:schemeClr val="bg1"/>
                </a:solidFill>
              </a:defRPr>
            </a:lvl4pPr>
            <a:lvl5pPr marL="1828800" indent="0" algn="ctr" rtl="1">
              <a:buNone/>
              <a:defRPr sz="4400" b="1">
                <a:solidFill>
                  <a:schemeClr val="bg1"/>
                </a:solidFill>
              </a:defRPr>
            </a:lvl5pPr>
          </a:lstStyle>
          <a:p>
            <a:pPr lvl="0"/>
            <a:endParaRPr lang="en-GB" dirty="0"/>
          </a:p>
        </p:txBody>
      </p:sp>
    </p:spTree>
    <p:extLst>
      <p:ext uri="{BB962C8B-B14F-4D97-AF65-F5344CB8AC3E}">
        <p14:creationId xmlns:p14="http://schemas.microsoft.com/office/powerpoint/2010/main" val="16651707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طلب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normAutofit/>
          </a:bodyPr>
          <a:lstStyle>
            <a:lvl1pPr algn="ctr" rtl="1">
              <a:defRPr sz="6600">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50633"/>
            <a:ext cx="4037428"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noProof="0" dirty="0">
                <a:ln>
                  <a:noFill/>
                </a:ln>
                <a:solidFill>
                  <a:srgbClr val="FFC000"/>
                </a:solidFill>
                <a:effectLst/>
                <a:uLnTx/>
                <a:uFillTx/>
                <a:cs typeface="AGA Sindibad Regular" pitchFamily="2" charset="-78"/>
              </a:rPr>
              <a:t>طلبة</a:t>
            </a:r>
          </a:p>
        </p:txBody>
      </p:sp>
    </p:spTree>
    <p:extLst>
      <p:ext uri="{BB962C8B-B14F-4D97-AF65-F5344CB8AC3E}">
        <p14:creationId xmlns:p14="http://schemas.microsoft.com/office/powerpoint/2010/main" val="4814154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3 languag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AF3CD2-F7D8-4FA7-B38D-7F34BE326BD6}"/>
              </a:ext>
            </a:extLst>
          </p:cNvPr>
          <p:cNvSpPr>
            <a:spLocks noGrp="1"/>
          </p:cNvSpPr>
          <p:nvPr>
            <p:ph type="title"/>
          </p:nvPr>
        </p:nvSpPr>
        <p:spPr>
          <a:xfrm>
            <a:off x="-1669776" y="-8475"/>
            <a:ext cx="1669776" cy="1733064"/>
          </a:xfrm>
        </p:spPr>
        <p:txBody>
          <a:bodyPr>
            <a:normAutofit/>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7" name="Text Placeholder 2">
            <a:extLst>
              <a:ext uri="{FF2B5EF4-FFF2-40B4-BE49-F238E27FC236}">
                <a16:creationId xmlns:a16="http://schemas.microsoft.com/office/drawing/2014/main" id="{3D213749-7E41-490E-BE36-B69F52B13086}"/>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8" name="Text Placeholder 4">
            <a:extLst>
              <a:ext uri="{FF2B5EF4-FFF2-40B4-BE49-F238E27FC236}">
                <a16:creationId xmlns:a16="http://schemas.microsoft.com/office/drawing/2014/main" id="{DA0C1E05-775C-4136-86C9-27229AF4DD5B}"/>
              </a:ext>
            </a:extLst>
          </p:cNvPr>
          <p:cNvSpPr>
            <a:spLocks noGrp="1"/>
          </p:cNvSpPr>
          <p:nvPr>
            <p:ph type="body" sz="quarter" idx="3"/>
          </p:nvPr>
        </p:nvSpPr>
        <p:spPr>
          <a:xfrm>
            <a:off x="0" y="5041632"/>
            <a:ext cx="9144000" cy="958311"/>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9" name="Text Placeholder 6">
            <a:extLst>
              <a:ext uri="{FF2B5EF4-FFF2-40B4-BE49-F238E27FC236}">
                <a16:creationId xmlns:a16="http://schemas.microsoft.com/office/drawing/2014/main" id="{A83840F6-60AB-45F6-9C9D-C9AA49983F3D}"/>
              </a:ext>
            </a:extLst>
          </p:cNvPr>
          <p:cNvSpPr>
            <a:spLocks noGrp="1"/>
          </p:cNvSpPr>
          <p:nvPr>
            <p:ph type="body" sz="quarter" idx="10" hasCustomPrompt="1"/>
          </p:nvPr>
        </p:nvSpPr>
        <p:spPr>
          <a:xfrm>
            <a:off x="0" y="4359275"/>
            <a:ext cx="9144000" cy="682357"/>
          </a:xfrm>
        </p:spPr>
        <p:txBody>
          <a:bodyPr anchor="ctr">
            <a:noAutofit/>
          </a:bodyPr>
          <a:lstStyle>
            <a:lvl1pPr marL="0" indent="0" algn="ctr" rtl="1">
              <a:buNone/>
              <a:defRPr sz="3600" b="1">
                <a:solidFill>
                  <a:schemeClr val="bg1"/>
                </a:solidFill>
              </a:defRPr>
            </a:lvl1pPr>
            <a:lvl2pPr marL="457200" indent="0" algn="ctr" rtl="1">
              <a:buNone/>
              <a:defRPr sz="3600">
                <a:solidFill>
                  <a:schemeClr val="bg1"/>
                </a:solidFill>
              </a:defRPr>
            </a:lvl2pPr>
            <a:lvl3pPr marL="914400" indent="0" algn="ctr" rtl="1">
              <a:buNone/>
              <a:defRPr sz="3600">
                <a:solidFill>
                  <a:schemeClr val="bg1"/>
                </a:solidFill>
              </a:defRPr>
            </a:lvl3pPr>
            <a:lvl4pPr marL="1371600" indent="0" algn="ctr" rtl="1">
              <a:buNone/>
              <a:defRPr sz="3600">
                <a:solidFill>
                  <a:schemeClr val="bg1"/>
                </a:solidFill>
              </a:defRPr>
            </a:lvl4pPr>
            <a:lvl5pPr marL="1828800" indent="0" algn="ctr" rtl="1">
              <a:buNone/>
              <a:defRPr sz="3600">
                <a:solidFill>
                  <a:schemeClr val="bg1"/>
                </a:solidFill>
              </a:defRPr>
            </a:lvl5pPr>
          </a:lstStyle>
          <a:p>
            <a:pPr lvl="0"/>
            <a:r>
              <a:rPr lang="ar-EG" b="1" dirty="0"/>
              <a:t>عربي</a:t>
            </a:r>
            <a:endParaRPr lang="en-GB" dirty="0"/>
          </a:p>
        </p:txBody>
      </p:sp>
    </p:spTree>
    <p:extLst>
      <p:ext uri="{BB962C8B-B14F-4D97-AF65-F5344CB8AC3E}">
        <p14:creationId xmlns:p14="http://schemas.microsoft.com/office/powerpoint/2010/main" val="32877471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  3 انهار cs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0186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0422770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  3 انهار cs avva athanatho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7857630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  3 انهار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0892107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تقدمة الحمل  3 انهار">
    <p:spTree>
      <p:nvGrpSpPr>
        <p:cNvPr id="1" name=""/>
        <p:cNvGrpSpPr/>
        <p:nvPr/>
      </p:nvGrpSpPr>
      <p:grpSpPr>
        <a:xfrm>
          <a:off x="0" y="0"/>
          <a:ext cx="0" cy="0"/>
          <a:chOff x="0" y="0"/>
          <a:chExt cx="0" cy="0"/>
        </a:xfrm>
      </p:grpSpPr>
      <p:sp>
        <p:nvSpPr>
          <p:cNvPr id="2" name="Title 1"/>
          <p:cNvSpPr>
            <a:spLocks noGrp="1"/>
          </p:cNvSpPr>
          <p:nvPr>
            <p:ph type="title"/>
          </p:nvPr>
        </p:nvSpPr>
        <p:spPr>
          <a:xfrm>
            <a:off x="-2014330" y="0"/>
            <a:ext cx="2014330" cy="129574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7" name="Rectangle 6"/>
          <p:cNvSpPr/>
          <p:nvPr userDrawn="1"/>
        </p:nvSpPr>
        <p:spPr>
          <a:xfrm>
            <a:off x="3404381" y="0"/>
            <a:ext cx="233523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تقدمة الحمل</a:t>
            </a:r>
            <a:endParaRPr kumimoji="0" lang="en-US" sz="3200" b="1" i="0" u="none" strike="noStrike" cap="none" spc="0" normalizeH="0" baseline="0" dirty="0">
              <a:ln>
                <a:noFill/>
              </a:ln>
              <a:solidFill>
                <a:srgbClr val="FFC000"/>
              </a:solidFill>
              <a:effectLst/>
              <a:uLnTx/>
              <a:uFillTx/>
              <a:cs typeface="AGA Sindibad Regular" pitchFamily="2" charset="-78"/>
            </a:endParaRPr>
          </a:p>
        </p:txBody>
      </p:sp>
      <p:sp>
        <p:nvSpPr>
          <p:cNvPr id="6" name="Text Placeholder 5">
            <a:extLst>
              <a:ext uri="{FF2B5EF4-FFF2-40B4-BE49-F238E27FC236}">
                <a16:creationId xmlns:a16="http://schemas.microsoft.com/office/drawing/2014/main" id="{FFADB8C7-9219-4129-B906-BF3D1AB7F953}"/>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457153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مزامير الساعة الثالثة ">
    <p:spTree>
      <p:nvGrpSpPr>
        <p:cNvPr id="1" name=""/>
        <p:cNvGrpSpPr/>
        <p:nvPr/>
      </p:nvGrpSpPr>
      <p:grpSpPr>
        <a:xfrm>
          <a:off x="0" y="0"/>
          <a:ext cx="0" cy="0"/>
          <a:chOff x="0" y="0"/>
          <a:chExt cx="0" cy="0"/>
        </a:xfrm>
      </p:grpSpPr>
      <p:sp>
        <p:nvSpPr>
          <p:cNvPr id="5" name="Rectangle 4"/>
          <p:cNvSpPr/>
          <p:nvPr userDrawn="1"/>
        </p:nvSpPr>
        <p:spPr>
          <a:xfrm>
            <a:off x="2553286" y="0"/>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الساعة الثالثة</a:t>
            </a:r>
          </a:p>
        </p:txBody>
      </p:sp>
      <p:sp>
        <p:nvSpPr>
          <p:cNvPr id="3" name="Rectangle 2">
            <a:hlinkClick r:id="rId2" action="ppaction://hlinksldjump"/>
          </p:cNvPr>
          <p:cNvSpPr/>
          <p:nvPr userDrawn="1"/>
        </p:nvSpPr>
        <p:spPr>
          <a:xfrm>
            <a:off x="0" y="3882221"/>
            <a:ext cx="1056700" cy="477054"/>
          </a:xfrm>
          <a:prstGeom prst="rect">
            <a:avLst/>
          </a:prstGeom>
        </p:spPr>
        <p:txBody>
          <a:bodyPr wrap="none">
            <a:spAutoFit/>
          </a:bodyPr>
          <a:lstStyle/>
          <a:p>
            <a:pPr lvl="0" algn="ctr"/>
            <a:r>
              <a:rPr kumimoji="0" lang="ar-EG" sz="2500" b="0" i="0" u="none" strike="noStrike"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a:t>
            </a:r>
            <a:endParaRPr kumimoji="0" lang="en-US" sz="2500" b="0" i="0" u="none" strike="noStrike"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itle 1">
            <a:extLst>
              <a:ext uri="{FF2B5EF4-FFF2-40B4-BE49-F238E27FC236}">
                <a16:creationId xmlns:a16="http://schemas.microsoft.com/office/drawing/2014/main" id="{D8CAC896-12C6-477A-952A-0E423BC315CC}"/>
              </a:ext>
            </a:extLst>
          </p:cNvPr>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8" name="Text Placeholder 3">
            <a:extLst>
              <a:ext uri="{FF2B5EF4-FFF2-40B4-BE49-F238E27FC236}">
                <a16:creationId xmlns:a16="http://schemas.microsoft.com/office/drawing/2014/main" id="{1257AFAC-43B8-4DE3-A073-282973FEC4B7}"/>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7788395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لحن ابيناف شوبي">
    <p:spTree>
      <p:nvGrpSpPr>
        <p:cNvPr id="1" name=""/>
        <p:cNvGrpSpPr/>
        <p:nvPr/>
      </p:nvGrpSpPr>
      <p:grpSpPr>
        <a:xfrm>
          <a:off x="0" y="0"/>
          <a:ext cx="0" cy="0"/>
          <a:chOff x="0" y="0"/>
          <a:chExt cx="0" cy="0"/>
        </a:xfrm>
      </p:grpSpPr>
      <p:sp>
        <p:nvSpPr>
          <p:cNvPr id="2" name="Title 1"/>
          <p:cNvSpPr>
            <a:spLocks noGrp="1"/>
          </p:cNvSpPr>
          <p:nvPr>
            <p:ph type="title"/>
          </p:nvPr>
        </p:nvSpPr>
        <p:spPr>
          <a:xfrm>
            <a:off x="-1470991" y="0"/>
            <a:ext cx="1470991" cy="1424950"/>
          </a:xfrm>
        </p:spPr>
        <p:txBody>
          <a:bodyPr>
            <a:normAutofit/>
          </a:bodyPr>
          <a:lstStyle>
            <a:lvl1pPr algn="ctr" rtl="1">
              <a:defRPr sz="32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191050"/>
            <a:ext cx="9144000" cy="808893"/>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a:t>
            </a:r>
            <a:endParaRPr lang="en-US" dirty="0"/>
          </a:p>
        </p:txBody>
      </p:sp>
      <p:sp>
        <p:nvSpPr>
          <p:cNvPr id="6" name="Rectangle 5"/>
          <p:cNvSpPr/>
          <p:nvPr userDrawn="1"/>
        </p:nvSpPr>
        <p:spPr>
          <a:xfrm>
            <a:off x="3003816" y="0"/>
            <a:ext cx="313636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لحن ابيناف شوبي</a:t>
            </a:r>
            <a:endParaRPr kumimoji="0" lang="en-US" sz="32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5AB9BE2C-5198-4F54-83F4-83F1D790A3E5}"/>
              </a:ext>
            </a:extLst>
          </p:cNvPr>
          <p:cNvSpPr>
            <a:spLocks noGrp="1"/>
          </p:cNvSpPr>
          <p:nvPr>
            <p:ph type="body" sz="quarter" idx="10" hasCustomPrompt="1"/>
          </p:nvPr>
        </p:nvSpPr>
        <p:spPr>
          <a:xfrm>
            <a:off x="0" y="4359275"/>
            <a:ext cx="9144000" cy="840175"/>
          </a:xfrm>
        </p:spPr>
        <p:txBody>
          <a:bodyPr>
            <a:no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vl2pPr marL="457200" indent="0" algn="ctr">
              <a:buNone/>
              <a:defRPr sz="3600" b="1">
                <a:solidFill>
                  <a:schemeClr val="bg1"/>
                </a:solidFill>
                <a:latin typeface="Times New Roman" panose="02020603050405020304" pitchFamily="18" charset="0"/>
                <a:cs typeface="Times New Roman" panose="02020603050405020304" pitchFamily="18" charset="0"/>
              </a:defRPr>
            </a:lvl2pPr>
            <a:lvl3pPr marL="914400" indent="0" algn="ctr">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12940889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دورة الحمل">
    <p:spTree>
      <p:nvGrpSpPr>
        <p:cNvPr id="1" name=""/>
        <p:cNvGrpSpPr/>
        <p:nvPr/>
      </p:nvGrpSpPr>
      <p:grpSpPr>
        <a:xfrm>
          <a:off x="0" y="0"/>
          <a:ext cx="0" cy="0"/>
          <a:chOff x="0" y="0"/>
          <a:chExt cx="0" cy="0"/>
        </a:xfrm>
      </p:grpSpPr>
      <p:sp>
        <p:nvSpPr>
          <p:cNvPr id="2" name="Title 1"/>
          <p:cNvSpPr>
            <a:spLocks noGrp="1"/>
          </p:cNvSpPr>
          <p:nvPr>
            <p:ph type="title"/>
          </p:nvPr>
        </p:nvSpPr>
        <p:spPr>
          <a:xfrm>
            <a:off x="-1683026" y="75686"/>
            <a:ext cx="1683026" cy="2481984"/>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028932"/>
            <a:ext cx="9144000" cy="971011"/>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3404380" y="0"/>
            <a:ext cx="233523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دورة الحمل</a:t>
            </a:r>
            <a:endParaRPr kumimoji="0" lang="en-US" sz="32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F2D79DD5-69CD-452A-861E-7367DF8C0522}"/>
              </a:ext>
            </a:extLst>
          </p:cNvPr>
          <p:cNvSpPr>
            <a:spLocks noGrp="1"/>
          </p:cNvSpPr>
          <p:nvPr>
            <p:ph type="body" sz="quarter" idx="10" hasCustomPrompt="1"/>
          </p:nvPr>
        </p:nvSpPr>
        <p:spPr>
          <a:xfrm>
            <a:off x="0" y="4346575"/>
            <a:ext cx="9144000" cy="682357"/>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5138411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رشومات الحمل">
    <p:spTree>
      <p:nvGrpSpPr>
        <p:cNvPr id="1" name=""/>
        <p:cNvGrpSpPr/>
        <p:nvPr/>
      </p:nvGrpSpPr>
      <p:grpSpPr>
        <a:xfrm>
          <a:off x="0" y="0"/>
          <a:ext cx="0" cy="0"/>
          <a:chOff x="0" y="0"/>
          <a:chExt cx="0" cy="0"/>
        </a:xfrm>
      </p:grpSpPr>
      <p:sp>
        <p:nvSpPr>
          <p:cNvPr id="2" name="Title 1"/>
          <p:cNvSpPr>
            <a:spLocks noGrp="1"/>
          </p:cNvSpPr>
          <p:nvPr>
            <p:ph type="title"/>
          </p:nvPr>
        </p:nvSpPr>
        <p:spPr>
          <a:xfrm>
            <a:off x="-2014330" y="0"/>
            <a:ext cx="2014330" cy="129574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7" name="Rectangle 6"/>
          <p:cNvSpPr/>
          <p:nvPr userDrawn="1"/>
        </p:nvSpPr>
        <p:spPr>
          <a:xfrm>
            <a:off x="2881077" y="0"/>
            <a:ext cx="3381843"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رشومات الحمل</a:t>
            </a:r>
            <a:endParaRPr kumimoji="0" lang="en-US" sz="3200" b="1" i="0" u="none" strike="noStrike" cap="none" spc="0" normalizeH="0" baseline="0" dirty="0">
              <a:ln>
                <a:noFill/>
              </a:ln>
              <a:solidFill>
                <a:srgbClr val="FFC000"/>
              </a:solidFill>
              <a:effectLst/>
              <a:uLnTx/>
              <a:uFillTx/>
              <a:cs typeface="AGA Sindibad Regular" pitchFamily="2" charset="-78"/>
            </a:endParaRPr>
          </a:p>
        </p:txBody>
      </p:sp>
      <p:sp>
        <p:nvSpPr>
          <p:cNvPr id="6" name="Text Placeholder 5">
            <a:extLst>
              <a:ext uri="{FF2B5EF4-FFF2-40B4-BE49-F238E27FC236}">
                <a16:creationId xmlns:a16="http://schemas.microsoft.com/office/drawing/2014/main" id="{FFADB8C7-9219-4129-B906-BF3D1AB7F953}"/>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105294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الليلويا إى ا إى إيخون">
    <p:spTree>
      <p:nvGrpSpPr>
        <p:cNvPr id="1" name=""/>
        <p:cNvGrpSpPr/>
        <p:nvPr/>
      </p:nvGrpSpPr>
      <p:grpSpPr>
        <a:xfrm>
          <a:off x="0" y="0"/>
          <a:ext cx="0" cy="0"/>
          <a:chOff x="0" y="0"/>
          <a:chExt cx="0" cy="0"/>
        </a:xfrm>
      </p:grpSpPr>
      <p:sp>
        <p:nvSpPr>
          <p:cNvPr id="2" name="Title 1"/>
          <p:cNvSpPr>
            <a:spLocks noGrp="1"/>
          </p:cNvSpPr>
          <p:nvPr>
            <p:ph type="title"/>
          </p:nvPr>
        </p:nvSpPr>
        <p:spPr>
          <a:xfrm>
            <a:off x="-1311967" y="0"/>
            <a:ext cx="1311967" cy="1784612"/>
          </a:xfrm>
        </p:spPr>
        <p:txBody>
          <a:bodyPr>
            <a:normAutofit/>
          </a:bodyPr>
          <a:lstStyle>
            <a:lvl1pPr algn="ctr" rtl="1">
              <a:defRPr sz="32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191052"/>
            <a:ext cx="9144000" cy="808892"/>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2853161" y="0"/>
            <a:ext cx="3437675"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الليلويا إى ا إى إيخون</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355502A4-531F-4BEF-909C-87343EDECD34}"/>
              </a:ext>
            </a:extLst>
          </p:cNvPr>
          <p:cNvSpPr>
            <a:spLocks noGrp="1"/>
          </p:cNvSpPr>
          <p:nvPr>
            <p:ph type="body" sz="quarter" idx="10" hasCustomPrompt="1"/>
          </p:nvPr>
        </p:nvSpPr>
        <p:spPr>
          <a:xfrm>
            <a:off x="-2" y="4358445"/>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40791674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الليلويا جيه افميفىء ">
    <p:spTree>
      <p:nvGrpSpPr>
        <p:cNvPr id="1" name=""/>
        <p:cNvGrpSpPr/>
        <p:nvPr/>
      </p:nvGrpSpPr>
      <p:grpSpPr>
        <a:xfrm>
          <a:off x="0" y="0"/>
          <a:ext cx="0" cy="0"/>
          <a:chOff x="0" y="0"/>
          <a:chExt cx="0" cy="0"/>
        </a:xfrm>
      </p:grpSpPr>
      <p:sp>
        <p:nvSpPr>
          <p:cNvPr id="6" name="Rectangle 5"/>
          <p:cNvSpPr/>
          <p:nvPr userDrawn="1"/>
        </p:nvSpPr>
        <p:spPr>
          <a:xfrm>
            <a:off x="3254670" y="0"/>
            <a:ext cx="263465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الليلويا جيه افميفىء </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
        <p:nvSpPr>
          <p:cNvPr id="7" name="Title 1">
            <a:extLst>
              <a:ext uri="{FF2B5EF4-FFF2-40B4-BE49-F238E27FC236}">
                <a16:creationId xmlns:a16="http://schemas.microsoft.com/office/drawing/2014/main" id="{BC619729-8BE6-4B85-BE52-33E1DE3EF20A}"/>
              </a:ext>
            </a:extLst>
          </p:cNvPr>
          <p:cNvSpPr>
            <a:spLocks noGrp="1"/>
          </p:cNvSpPr>
          <p:nvPr>
            <p:ph type="title"/>
          </p:nvPr>
        </p:nvSpPr>
        <p:spPr>
          <a:xfrm>
            <a:off x="-1311967" y="0"/>
            <a:ext cx="1311967" cy="1784612"/>
          </a:xfrm>
        </p:spPr>
        <p:txBody>
          <a:bodyPr>
            <a:normAutofit/>
          </a:bodyPr>
          <a:lstStyle>
            <a:lvl1pPr algn="ctr" rtl="1">
              <a:defRPr sz="32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155C99E1-A9E9-4093-B72E-AA28FAC20122}"/>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21681A1B-F8DA-44AA-A301-20AF5F8B7DF4}"/>
              </a:ext>
            </a:extLst>
          </p:cNvPr>
          <p:cNvSpPr>
            <a:spLocks noGrp="1"/>
          </p:cNvSpPr>
          <p:nvPr>
            <p:ph type="body" sz="quarter" idx="3" hasCustomPrompt="1"/>
          </p:nvPr>
        </p:nvSpPr>
        <p:spPr>
          <a:xfrm>
            <a:off x="0" y="5191052"/>
            <a:ext cx="9144000" cy="808892"/>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10" name="Text Placeholder 6">
            <a:extLst>
              <a:ext uri="{FF2B5EF4-FFF2-40B4-BE49-F238E27FC236}">
                <a16:creationId xmlns:a16="http://schemas.microsoft.com/office/drawing/2014/main" id="{519E4B41-535C-415D-8CB4-3CE2E7295689}"/>
              </a:ext>
            </a:extLst>
          </p:cNvPr>
          <p:cNvSpPr>
            <a:spLocks noGrp="1"/>
          </p:cNvSpPr>
          <p:nvPr>
            <p:ph type="body" sz="quarter" idx="10" hasCustomPrompt="1"/>
          </p:nvPr>
        </p:nvSpPr>
        <p:spPr>
          <a:xfrm>
            <a:off x="-2" y="4358445"/>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7434068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الليلويا فاى بيه بى ">
    <p:spTree>
      <p:nvGrpSpPr>
        <p:cNvPr id="1" name=""/>
        <p:cNvGrpSpPr/>
        <p:nvPr/>
      </p:nvGrpSpPr>
      <p:grpSpPr>
        <a:xfrm>
          <a:off x="0" y="0"/>
          <a:ext cx="0" cy="0"/>
          <a:chOff x="0" y="0"/>
          <a:chExt cx="0" cy="0"/>
        </a:xfrm>
      </p:grpSpPr>
      <p:sp>
        <p:nvSpPr>
          <p:cNvPr id="6" name="Rectangle 5"/>
          <p:cNvSpPr/>
          <p:nvPr userDrawn="1"/>
        </p:nvSpPr>
        <p:spPr>
          <a:xfrm>
            <a:off x="3300385" y="0"/>
            <a:ext cx="254322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الليلويا فاى بيه بى </a:t>
            </a:r>
          </a:p>
        </p:txBody>
      </p:sp>
      <p:sp>
        <p:nvSpPr>
          <p:cNvPr id="7" name="Title 1">
            <a:extLst>
              <a:ext uri="{FF2B5EF4-FFF2-40B4-BE49-F238E27FC236}">
                <a16:creationId xmlns:a16="http://schemas.microsoft.com/office/drawing/2014/main" id="{850AC4CC-4AA0-475B-8955-C37770619CE9}"/>
              </a:ext>
            </a:extLst>
          </p:cNvPr>
          <p:cNvSpPr>
            <a:spLocks noGrp="1"/>
          </p:cNvSpPr>
          <p:nvPr>
            <p:ph type="title"/>
          </p:nvPr>
        </p:nvSpPr>
        <p:spPr>
          <a:xfrm>
            <a:off x="-1311967" y="0"/>
            <a:ext cx="1311967" cy="1784612"/>
          </a:xfrm>
        </p:spPr>
        <p:txBody>
          <a:bodyPr>
            <a:normAutofit/>
          </a:bodyPr>
          <a:lstStyle>
            <a:lvl1pPr algn="ctr" rtl="1">
              <a:defRPr sz="32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6D2ED2B9-5C4A-4FE2-93A4-B895361844EE}"/>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B2D9645E-FBB0-4053-8C07-9564826C2A5B}"/>
              </a:ext>
            </a:extLst>
          </p:cNvPr>
          <p:cNvSpPr>
            <a:spLocks noGrp="1"/>
          </p:cNvSpPr>
          <p:nvPr>
            <p:ph type="body" sz="quarter" idx="3" hasCustomPrompt="1"/>
          </p:nvPr>
        </p:nvSpPr>
        <p:spPr>
          <a:xfrm>
            <a:off x="0" y="5191052"/>
            <a:ext cx="9144000" cy="808892"/>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10" name="Text Placeholder 6">
            <a:extLst>
              <a:ext uri="{FF2B5EF4-FFF2-40B4-BE49-F238E27FC236}">
                <a16:creationId xmlns:a16="http://schemas.microsoft.com/office/drawing/2014/main" id="{F3F3A231-AB2F-4148-9889-8FA6132C2837}"/>
              </a:ext>
            </a:extLst>
          </p:cNvPr>
          <p:cNvSpPr>
            <a:spLocks noGrp="1"/>
          </p:cNvSpPr>
          <p:nvPr>
            <p:ph type="body" sz="quarter" idx="10" hasCustomPrompt="1"/>
          </p:nvPr>
        </p:nvSpPr>
        <p:spPr>
          <a:xfrm>
            <a:off x="-2" y="4358445"/>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843880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صلاة الشكر">
    <p:spTree>
      <p:nvGrpSpPr>
        <p:cNvPr id="1" name=""/>
        <p:cNvGrpSpPr/>
        <p:nvPr/>
      </p:nvGrpSpPr>
      <p:grpSpPr>
        <a:xfrm>
          <a:off x="0" y="0"/>
          <a:ext cx="0" cy="0"/>
          <a:chOff x="0" y="0"/>
          <a:chExt cx="0" cy="0"/>
        </a:xfrm>
      </p:grpSpPr>
      <p:sp>
        <p:nvSpPr>
          <p:cNvPr id="6" name="Rectangle 5"/>
          <p:cNvSpPr/>
          <p:nvPr userDrawn="1"/>
        </p:nvSpPr>
        <p:spPr>
          <a:xfrm>
            <a:off x="3300385" y="0"/>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صلاة الشكر</a:t>
            </a:r>
          </a:p>
        </p:txBody>
      </p:sp>
      <p:sp>
        <p:nvSpPr>
          <p:cNvPr id="7" name="Title 1">
            <a:extLst>
              <a:ext uri="{FF2B5EF4-FFF2-40B4-BE49-F238E27FC236}">
                <a16:creationId xmlns:a16="http://schemas.microsoft.com/office/drawing/2014/main" id="{D3AA12CF-2646-4D4A-8D32-A4C996F2FF3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A86B50ED-7D4C-4CC5-A586-F4C6C43C3BE2}"/>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C3F5C1A5-3E5F-4361-ACEE-E6C50CC6851F}"/>
              </a:ext>
            </a:extLst>
          </p:cNvPr>
          <p:cNvSpPr>
            <a:spLocks noGrp="1"/>
          </p:cNvSpPr>
          <p:nvPr>
            <p:ph type="body" sz="quarter" idx="3"/>
          </p:nvPr>
        </p:nvSpPr>
        <p:spPr>
          <a:xfrm>
            <a:off x="-2" y="5240215"/>
            <a:ext cx="9144000" cy="808892"/>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Text Placeholder 6">
            <a:extLst>
              <a:ext uri="{FF2B5EF4-FFF2-40B4-BE49-F238E27FC236}">
                <a16:creationId xmlns:a16="http://schemas.microsoft.com/office/drawing/2014/main" id="{6D688F6A-30BA-4AE9-A64A-BEB0E9938310}"/>
              </a:ext>
            </a:extLst>
          </p:cNvPr>
          <p:cNvSpPr>
            <a:spLocks noGrp="1"/>
          </p:cNvSpPr>
          <p:nvPr>
            <p:ph type="body" sz="quarter" idx="10" hasCustomPrompt="1"/>
          </p:nvPr>
        </p:nvSpPr>
        <p:spPr>
          <a:xfrm>
            <a:off x="-2" y="4431322"/>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4998925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نيف سينتى">
    <p:spTree>
      <p:nvGrpSpPr>
        <p:cNvPr id="1" name=""/>
        <p:cNvGrpSpPr/>
        <p:nvPr/>
      </p:nvGrpSpPr>
      <p:grpSpPr>
        <a:xfrm>
          <a:off x="0" y="0"/>
          <a:ext cx="0" cy="0"/>
          <a:chOff x="0" y="0"/>
          <a:chExt cx="0" cy="0"/>
        </a:xfrm>
      </p:grpSpPr>
      <p:sp>
        <p:nvSpPr>
          <p:cNvPr id="6" name="Rectangle 5"/>
          <p:cNvSpPr/>
          <p:nvPr userDrawn="1"/>
        </p:nvSpPr>
        <p:spPr>
          <a:xfrm>
            <a:off x="3300385" y="0"/>
            <a:ext cx="2543227"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نيف سينتى</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240215"/>
            <a:ext cx="9144000" cy="808892"/>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431322"/>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4067498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نى صاڤيف تيرو">
    <p:spTree>
      <p:nvGrpSpPr>
        <p:cNvPr id="1" name=""/>
        <p:cNvGrpSpPr/>
        <p:nvPr/>
      </p:nvGrpSpPr>
      <p:grpSpPr>
        <a:xfrm>
          <a:off x="0" y="0"/>
          <a:ext cx="0" cy="0"/>
          <a:chOff x="0" y="0"/>
          <a:chExt cx="0" cy="0"/>
        </a:xfrm>
      </p:grpSpPr>
      <p:sp>
        <p:nvSpPr>
          <p:cNvPr id="6" name="Rectangle 5"/>
          <p:cNvSpPr/>
          <p:nvPr userDrawn="1"/>
        </p:nvSpPr>
        <p:spPr>
          <a:xfrm>
            <a:off x="3043563" y="0"/>
            <a:ext cx="305686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نى صاڤيف تيرو</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240215"/>
            <a:ext cx="9144000" cy="808892"/>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431322"/>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1304588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تحليل الخدام">
    <p:spTree>
      <p:nvGrpSpPr>
        <p:cNvPr id="1" name=""/>
        <p:cNvGrpSpPr/>
        <p:nvPr/>
      </p:nvGrpSpPr>
      <p:grpSpPr>
        <a:xfrm>
          <a:off x="0" y="0"/>
          <a:ext cx="0" cy="0"/>
          <a:chOff x="0" y="0"/>
          <a:chExt cx="0" cy="0"/>
        </a:xfrm>
      </p:grpSpPr>
      <p:sp>
        <p:nvSpPr>
          <p:cNvPr id="2" name="Title 1"/>
          <p:cNvSpPr>
            <a:spLocks noGrp="1"/>
          </p:cNvSpPr>
          <p:nvPr>
            <p:ph type="title"/>
          </p:nvPr>
        </p:nvSpPr>
        <p:spPr>
          <a:xfrm>
            <a:off x="-1959429" y="0"/>
            <a:ext cx="1959429" cy="2189435"/>
          </a:xfrm>
        </p:spPr>
        <p:txBody>
          <a:bodyPr>
            <a:normAutofit/>
          </a:bodyPr>
          <a:lstStyle>
            <a:lvl1pPr algn="ctr" rtl="1">
              <a:defRPr sz="48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6" name="Rectangle 5"/>
          <p:cNvSpPr/>
          <p:nvPr userDrawn="1"/>
        </p:nvSpPr>
        <p:spPr>
          <a:xfrm>
            <a:off x="3218944" y="0"/>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تحليل الخدام</a:t>
            </a:r>
          </a:p>
        </p:txBody>
      </p:sp>
      <p:sp>
        <p:nvSpPr>
          <p:cNvPr id="4" name="Text Placeholder 3">
            <a:extLst>
              <a:ext uri="{FF2B5EF4-FFF2-40B4-BE49-F238E27FC236}">
                <a16:creationId xmlns:a16="http://schemas.microsoft.com/office/drawing/2014/main" id="{ECD2BA5F-30D5-4951-86E1-2BEE8EEF29C8}"/>
              </a:ext>
            </a:extLst>
          </p:cNvPr>
          <p:cNvSpPr>
            <a:spLocks noGrp="1"/>
          </p:cNvSpPr>
          <p:nvPr>
            <p:ph type="body" sz="quarter" idx="10"/>
          </p:nvPr>
        </p:nvSpPr>
        <p:spPr>
          <a:xfrm>
            <a:off x="0" y="4397828"/>
            <a:ext cx="9144000" cy="2460171"/>
          </a:xfrm>
        </p:spPr>
        <p:txBody>
          <a:bodyPr anchor="ctr">
            <a:noAutofit/>
          </a:bodyPr>
          <a:lstStyle>
            <a:lvl1pPr marL="0" indent="0" algn="ctr" rtl="1">
              <a:buNone/>
              <a:defRPr sz="5400" b="1">
                <a:solidFill>
                  <a:schemeClr val="bg1"/>
                </a:solidFill>
                <a:latin typeface="Times New Roman" panose="02020603050405020304" pitchFamily="18" charset="0"/>
                <a:cs typeface="Times New Roman" panose="02020603050405020304" pitchFamily="18" charset="0"/>
              </a:defRPr>
            </a:lvl1pPr>
            <a:lvl2pPr algn="ctr">
              <a:defRPr sz="5400" b="1">
                <a:solidFill>
                  <a:schemeClr val="bg1"/>
                </a:solidFill>
                <a:latin typeface="Times New Roman" panose="02020603050405020304" pitchFamily="18" charset="0"/>
                <a:cs typeface="Times New Roman" panose="02020603050405020304" pitchFamily="18" charset="0"/>
              </a:defRPr>
            </a:lvl2pPr>
            <a:lvl3pPr algn="ctr">
              <a:defRPr sz="5400" b="1">
                <a:solidFill>
                  <a:schemeClr val="bg1"/>
                </a:solidFill>
                <a:latin typeface="Times New Roman" panose="02020603050405020304" pitchFamily="18" charset="0"/>
                <a:cs typeface="Times New Roman" panose="02020603050405020304" pitchFamily="18" charset="0"/>
              </a:defRPr>
            </a:lvl3pPr>
            <a:lvl4pPr algn="ctr">
              <a:defRPr sz="5400" b="1">
                <a:solidFill>
                  <a:schemeClr val="bg1"/>
                </a:solidFill>
                <a:latin typeface="Times New Roman" panose="02020603050405020304" pitchFamily="18" charset="0"/>
                <a:cs typeface="Times New Roman" panose="02020603050405020304" pitchFamily="18" charset="0"/>
              </a:defRPr>
            </a:lvl4pPr>
            <a:lvl5pPr algn="ctr">
              <a:defRPr sz="54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450632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انجيل الساعة الثالثة ">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2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إنجيل الساعة الثالثة (</a:t>
            </a:r>
            <a:r>
              <a:rPr kumimoji="0" lang="ar-SA" sz="32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يوحنا14: 26ـ15: 3</a:t>
            </a:r>
            <a:r>
              <a:rPr kumimoji="0" lang="ar-EG" sz="32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2311129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إنثو تى تى شورى">
    <p:spTree>
      <p:nvGrpSpPr>
        <p:cNvPr id="1" name=""/>
        <p:cNvGrpSpPr/>
        <p:nvPr/>
      </p:nvGrpSpPr>
      <p:grpSpPr>
        <a:xfrm>
          <a:off x="0" y="0"/>
          <a:ext cx="0" cy="0"/>
          <a:chOff x="0" y="0"/>
          <a:chExt cx="0" cy="0"/>
        </a:xfrm>
      </p:grpSpPr>
      <p:sp>
        <p:nvSpPr>
          <p:cNvPr id="6" name="Rectangle 5"/>
          <p:cNvSpPr/>
          <p:nvPr userDrawn="1"/>
        </p:nvSpPr>
        <p:spPr>
          <a:xfrm>
            <a:off x="0" y="0"/>
            <a:ext cx="9143998" cy="523220"/>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mj-cs"/>
              </a:rPr>
              <a:t>قداس الكلمة – لحن إنثو تى تى شورى </a:t>
            </a:r>
            <a:r>
              <a:rPr kumimoji="0" lang="ar-EG" sz="2400" b="1" i="0" u="none" strike="noStrike" kern="1200" cap="none" spc="0" normalizeH="0" baseline="0" noProof="0" dirty="0">
                <a:ln>
                  <a:noFill/>
                </a:ln>
                <a:solidFill>
                  <a:srgbClr val="FFC000"/>
                </a:solidFill>
                <a:effectLst/>
                <a:uLnTx/>
                <a:uFillTx/>
                <a:latin typeface="Calibri"/>
                <a:ea typeface="+mn-ea"/>
                <a:cs typeface="+mj-cs"/>
              </a:rPr>
              <a:t>(فى أيام الصوم المقدس)</a:t>
            </a:r>
            <a:endParaRPr kumimoji="0" lang="ar-EG" sz="3200" b="1" i="0" u="none" strike="noStrike" kern="1200" cap="none" spc="0" normalizeH="0" baseline="0" noProof="0" dirty="0">
              <a:ln>
                <a:noFill/>
              </a:ln>
              <a:solidFill>
                <a:srgbClr val="FFC000"/>
              </a:solidFill>
              <a:effectLst/>
              <a:uLnTx/>
              <a:uFillTx/>
              <a:latin typeface="Calibri"/>
              <a:ea typeface="+mn-ea"/>
              <a:cs typeface="+mj-cs"/>
            </a:endParaRP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0286766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طاي شوري">
    <p:spTree>
      <p:nvGrpSpPr>
        <p:cNvPr id="1" name=""/>
        <p:cNvGrpSpPr/>
        <p:nvPr/>
      </p:nvGrpSpPr>
      <p:grpSpPr>
        <a:xfrm>
          <a:off x="0" y="0"/>
          <a:ext cx="0" cy="0"/>
          <a:chOff x="0" y="0"/>
          <a:chExt cx="0" cy="0"/>
        </a:xfrm>
      </p:grpSpPr>
      <p:sp>
        <p:nvSpPr>
          <p:cNvPr id="6" name="Rectangle 5"/>
          <p:cNvSpPr/>
          <p:nvPr userDrawn="1"/>
        </p:nvSpPr>
        <p:spPr>
          <a:xfrm>
            <a:off x="0" y="0"/>
            <a:ext cx="9144000" cy="523220"/>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mj-cs"/>
              </a:rPr>
              <a:t>قداس الكلمة – لحن طاي شورى </a:t>
            </a:r>
            <a:r>
              <a:rPr kumimoji="0" lang="ar-EG" sz="2400" b="1" i="0" u="none" strike="noStrike" kern="1200" cap="none" spc="0" normalizeH="0" baseline="0" noProof="0" dirty="0">
                <a:ln>
                  <a:noFill/>
                </a:ln>
                <a:solidFill>
                  <a:srgbClr val="FFC000"/>
                </a:solidFill>
                <a:effectLst/>
                <a:uLnTx/>
                <a:uFillTx/>
                <a:latin typeface="Calibri"/>
                <a:ea typeface="+mn-ea"/>
                <a:cs typeface="+mj-cs"/>
              </a:rPr>
              <a:t>(فى الأعياد وأيام الإفطار)</a:t>
            </a:r>
            <a:endParaRPr kumimoji="0" lang="ar-EG" sz="3200" b="1" i="0" u="none" strike="noStrike" kern="1200" cap="none" spc="0" normalizeH="0" baseline="0" noProof="0" dirty="0">
              <a:ln>
                <a:noFill/>
              </a:ln>
              <a:solidFill>
                <a:srgbClr val="FFC000"/>
              </a:solidFill>
              <a:effectLst/>
              <a:uLnTx/>
              <a:uFillTx/>
              <a:latin typeface="Calibri"/>
              <a:ea typeface="+mn-ea"/>
              <a:cs typeface="+mj-cs"/>
            </a:endParaRP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9795915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تي شورى">
    <p:spTree>
      <p:nvGrpSpPr>
        <p:cNvPr id="1" name=""/>
        <p:cNvGrpSpPr/>
        <p:nvPr/>
      </p:nvGrpSpPr>
      <p:grpSpPr>
        <a:xfrm>
          <a:off x="0" y="0"/>
          <a:ext cx="0" cy="0"/>
          <a:chOff x="0" y="0"/>
          <a:chExt cx="0" cy="0"/>
        </a:xfrm>
      </p:grpSpPr>
      <p:sp>
        <p:nvSpPr>
          <p:cNvPr id="6" name="Rectangle 5"/>
          <p:cNvSpPr/>
          <p:nvPr userDrawn="1"/>
        </p:nvSpPr>
        <p:spPr>
          <a:xfrm>
            <a:off x="1338467" y="0"/>
            <a:ext cx="6467062" cy="523220"/>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mj-cs"/>
              </a:rPr>
              <a:t>قداس الكلمة – لحن تي شورى </a:t>
            </a:r>
            <a:r>
              <a:rPr kumimoji="0" lang="ar-EG" sz="2400" b="1" i="0" u="none" strike="noStrike" kern="1200" cap="none" spc="0" normalizeH="0" baseline="0" noProof="0" dirty="0">
                <a:ln>
                  <a:noFill/>
                </a:ln>
                <a:solidFill>
                  <a:srgbClr val="FFC000"/>
                </a:solidFill>
                <a:effectLst/>
                <a:uLnTx/>
                <a:uFillTx/>
                <a:latin typeface="Calibri"/>
                <a:ea typeface="+mn-ea"/>
                <a:cs typeface="+mj-cs"/>
              </a:rPr>
              <a:t>(في أيام الأصوام)</a:t>
            </a:r>
            <a:endParaRPr kumimoji="0" lang="ar-EG" sz="3200" b="1" i="0" u="none" strike="noStrike" kern="1200" cap="none" spc="0" normalizeH="0" baseline="0" noProof="0" dirty="0">
              <a:ln>
                <a:noFill/>
              </a:ln>
              <a:solidFill>
                <a:srgbClr val="FFC000"/>
              </a:solidFill>
              <a:effectLst/>
              <a:uLnTx/>
              <a:uFillTx/>
              <a:latin typeface="Calibri"/>
              <a:ea typeface="+mn-ea"/>
              <a:cs typeface="+mj-cs"/>
            </a:endParaRP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0060013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فاي ايطاف اينف">
    <p:spTree>
      <p:nvGrpSpPr>
        <p:cNvPr id="1" name=""/>
        <p:cNvGrpSpPr/>
        <p:nvPr/>
      </p:nvGrpSpPr>
      <p:grpSpPr>
        <a:xfrm>
          <a:off x="0" y="0"/>
          <a:ext cx="0" cy="0"/>
          <a:chOff x="0" y="0"/>
          <a:chExt cx="0" cy="0"/>
        </a:xfrm>
      </p:grpSpPr>
      <p:sp>
        <p:nvSpPr>
          <p:cNvPr id="6" name="Rectangle 5"/>
          <p:cNvSpPr/>
          <p:nvPr userDrawn="1"/>
        </p:nvSpPr>
        <p:spPr>
          <a:xfrm>
            <a:off x="1338467" y="0"/>
            <a:ext cx="6467062" cy="523220"/>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mj-cs"/>
              </a:rPr>
              <a:t>لحن الصليب – فاي ايطاف اينف</a:t>
            </a:r>
            <a:endParaRPr kumimoji="0" lang="ar-EG" sz="3200" b="1" i="0" u="none" strike="noStrike" kern="1200" cap="none" spc="0" normalizeH="0" baseline="0" noProof="0" dirty="0">
              <a:ln>
                <a:noFill/>
              </a:ln>
              <a:solidFill>
                <a:srgbClr val="FFC000"/>
              </a:solidFill>
              <a:effectLst/>
              <a:uLnTx/>
              <a:uFillTx/>
              <a:latin typeface="Calibri"/>
              <a:ea typeface="+mn-ea"/>
              <a:cs typeface="+mj-cs"/>
            </a:endParaRP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6950123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قداس الكلمة - الهيتنيات">
    <p:spTree>
      <p:nvGrpSpPr>
        <p:cNvPr id="1" name=""/>
        <p:cNvGrpSpPr/>
        <p:nvPr/>
      </p:nvGrpSpPr>
      <p:grpSpPr>
        <a:xfrm>
          <a:off x="0" y="0"/>
          <a:ext cx="0" cy="0"/>
          <a:chOff x="0" y="0"/>
          <a:chExt cx="0" cy="0"/>
        </a:xfrm>
      </p:grpSpPr>
      <p:sp>
        <p:nvSpPr>
          <p:cNvPr id="6" name="Rectangle 5"/>
          <p:cNvSpPr/>
          <p:nvPr userDrawn="1"/>
        </p:nvSpPr>
        <p:spPr>
          <a:xfrm>
            <a:off x="2748717" y="0"/>
            <a:ext cx="3646562"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قداس الكلمة - الهيتنيات</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11129150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إي آغابي ">
    <p:spTree>
      <p:nvGrpSpPr>
        <p:cNvPr id="1" name=""/>
        <p:cNvGrpSpPr/>
        <p:nvPr/>
      </p:nvGrpSpPr>
      <p:grpSpPr>
        <a:xfrm>
          <a:off x="0" y="0"/>
          <a:ext cx="0" cy="0"/>
          <a:chOff x="0" y="0"/>
          <a:chExt cx="0" cy="0"/>
        </a:xfrm>
      </p:grpSpPr>
      <p:sp>
        <p:nvSpPr>
          <p:cNvPr id="6" name="Rectangle 5"/>
          <p:cNvSpPr/>
          <p:nvPr userDrawn="1"/>
        </p:nvSpPr>
        <p:spPr>
          <a:xfrm>
            <a:off x="996671" y="0"/>
            <a:ext cx="7150653" cy="584775"/>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لحن إي آغابي - لحن يوناني يُرتَّل فى حضور الأسقف </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4952279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طو مكاريو">
    <p:spTree>
      <p:nvGrpSpPr>
        <p:cNvPr id="1" name=""/>
        <p:cNvGrpSpPr/>
        <p:nvPr/>
      </p:nvGrpSpPr>
      <p:grpSpPr>
        <a:xfrm>
          <a:off x="0" y="0"/>
          <a:ext cx="0" cy="0"/>
          <a:chOff x="0" y="0"/>
          <a:chExt cx="0" cy="0"/>
        </a:xfrm>
      </p:grpSpPr>
      <p:sp>
        <p:nvSpPr>
          <p:cNvPr id="6" name="Rectangle 5"/>
          <p:cNvSpPr/>
          <p:nvPr userDrawn="1"/>
        </p:nvSpPr>
        <p:spPr>
          <a:xfrm>
            <a:off x="1" y="0"/>
            <a:ext cx="9143998" cy="584775"/>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لحن طو مكاريو - لحن يوناني يُرتَّل فى حضور الأسقف </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9755361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بي إهموت غار الكبير">
    <p:spTree>
      <p:nvGrpSpPr>
        <p:cNvPr id="1" name=""/>
        <p:cNvGrpSpPr/>
        <p:nvPr/>
      </p:nvGrpSpPr>
      <p:grpSpPr>
        <a:xfrm>
          <a:off x="0" y="0"/>
          <a:ext cx="0" cy="0"/>
          <a:chOff x="0" y="0"/>
          <a:chExt cx="0" cy="0"/>
        </a:xfrm>
      </p:grpSpPr>
      <p:sp>
        <p:nvSpPr>
          <p:cNvPr id="6" name="Rectangle 5"/>
          <p:cNvSpPr/>
          <p:nvPr userDrawn="1"/>
        </p:nvSpPr>
        <p:spPr>
          <a:xfrm>
            <a:off x="996671" y="0"/>
            <a:ext cx="7150653" cy="584775"/>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لحن بي إهموت غار الكبير- يُرتَّل فى حضور الأسقف </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5448679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لحن الفضائل">
    <p:spTree>
      <p:nvGrpSpPr>
        <p:cNvPr id="1" name=""/>
        <p:cNvGrpSpPr/>
        <p:nvPr/>
      </p:nvGrpSpPr>
      <p:grpSpPr>
        <a:xfrm>
          <a:off x="0" y="0"/>
          <a:ext cx="0" cy="0"/>
          <a:chOff x="0" y="0"/>
          <a:chExt cx="0" cy="0"/>
        </a:xfrm>
      </p:grpSpPr>
      <p:sp>
        <p:nvSpPr>
          <p:cNvPr id="6" name="Rectangle 5"/>
          <p:cNvSpPr/>
          <p:nvPr userDrawn="1"/>
        </p:nvSpPr>
        <p:spPr>
          <a:xfrm>
            <a:off x="996671" y="0"/>
            <a:ext cx="7150653" cy="584775"/>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لحن الفضائل - يُرتَّل فى حضور الأسقف </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2846842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قداس الكلمة">
    <p:spTree>
      <p:nvGrpSpPr>
        <p:cNvPr id="1" name=""/>
        <p:cNvGrpSpPr/>
        <p:nvPr/>
      </p:nvGrpSpPr>
      <p:grpSpPr>
        <a:xfrm>
          <a:off x="0" y="0"/>
          <a:ext cx="0" cy="0"/>
          <a:chOff x="0" y="0"/>
          <a:chExt cx="0" cy="0"/>
        </a:xfrm>
      </p:grpSpPr>
      <p:sp>
        <p:nvSpPr>
          <p:cNvPr id="6" name="Rectangle 5"/>
          <p:cNvSpPr/>
          <p:nvPr userDrawn="1"/>
        </p:nvSpPr>
        <p:spPr>
          <a:xfrm>
            <a:off x="2886756" y="0"/>
            <a:ext cx="3370484"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قداس الكلمة</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757970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قطع الساعة الثالثة">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84775"/>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2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قطع الساعة الثالثة</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40768303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قداس الكلم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383066" y="23446"/>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19873758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مرد الإبركسيس">
    <p:spTree>
      <p:nvGrpSpPr>
        <p:cNvPr id="1" name=""/>
        <p:cNvGrpSpPr/>
        <p:nvPr/>
      </p:nvGrpSpPr>
      <p:grpSpPr>
        <a:xfrm>
          <a:off x="0" y="0"/>
          <a:ext cx="0" cy="0"/>
          <a:chOff x="0" y="0"/>
          <a:chExt cx="0" cy="0"/>
        </a:xfrm>
      </p:grpSpPr>
      <p:sp>
        <p:nvSpPr>
          <p:cNvPr id="6" name="Rectangle 5"/>
          <p:cNvSpPr/>
          <p:nvPr userDrawn="1"/>
        </p:nvSpPr>
        <p:spPr>
          <a:xfrm>
            <a:off x="-2" y="0"/>
            <a:ext cx="9144000"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قداس الكلمة – مرد الإبركسيس</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82688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اوشية الانجيل">
    <p:spTree>
      <p:nvGrpSpPr>
        <p:cNvPr id="1" name=""/>
        <p:cNvGrpSpPr/>
        <p:nvPr/>
      </p:nvGrpSpPr>
      <p:grpSpPr>
        <a:xfrm>
          <a:off x="0" y="0"/>
          <a:ext cx="0" cy="0"/>
          <a:chOff x="0" y="0"/>
          <a:chExt cx="0" cy="0"/>
        </a:xfrm>
      </p:grpSpPr>
      <p:sp>
        <p:nvSpPr>
          <p:cNvPr id="6" name="Rectangle 5"/>
          <p:cNvSpPr/>
          <p:nvPr userDrawn="1"/>
        </p:nvSpPr>
        <p:spPr>
          <a:xfrm>
            <a:off x="3300384" y="25125"/>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الانجيل</a:t>
            </a:r>
          </a:p>
        </p:txBody>
      </p:sp>
      <p:sp>
        <p:nvSpPr>
          <p:cNvPr id="7" name="Title 1">
            <a:extLst>
              <a:ext uri="{FF2B5EF4-FFF2-40B4-BE49-F238E27FC236}">
                <a16:creationId xmlns:a16="http://schemas.microsoft.com/office/drawing/2014/main" id="{69287A69-3858-4337-BB40-92EA994D8F3A}"/>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17A5C87B-F620-4B2F-A051-0A4B96FFA5D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86EA6A74-41A0-4ACB-9BE4-F95778F2A400}"/>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Text Placeholder 6">
            <a:extLst>
              <a:ext uri="{FF2B5EF4-FFF2-40B4-BE49-F238E27FC236}">
                <a16:creationId xmlns:a16="http://schemas.microsoft.com/office/drawing/2014/main" id="{77460A17-7431-4DEB-B3B6-BE122A03BC91}"/>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42000754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المزمور قبطي">
    <p:spTree>
      <p:nvGrpSpPr>
        <p:cNvPr id="1" name=""/>
        <p:cNvGrpSpPr/>
        <p:nvPr/>
      </p:nvGrpSpPr>
      <p:grpSpPr>
        <a:xfrm>
          <a:off x="0" y="0"/>
          <a:ext cx="0" cy="0"/>
          <a:chOff x="0" y="0"/>
          <a:chExt cx="0" cy="0"/>
        </a:xfrm>
      </p:grpSpPr>
      <p:sp>
        <p:nvSpPr>
          <p:cNvPr id="6" name="Rectangle 5"/>
          <p:cNvSpPr/>
          <p:nvPr userDrawn="1"/>
        </p:nvSpPr>
        <p:spPr>
          <a:xfrm>
            <a:off x="3061252" y="-1"/>
            <a:ext cx="308745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المزمور السنجاري</a:t>
            </a:r>
          </a:p>
        </p:txBody>
      </p:sp>
      <p:sp>
        <p:nvSpPr>
          <p:cNvPr id="8" name="Title 1">
            <a:extLst>
              <a:ext uri="{FF2B5EF4-FFF2-40B4-BE49-F238E27FC236}">
                <a16:creationId xmlns:a16="http://schemas.microsoft.com/office/drawing/2014/main" id="{9894BC7A-9C95-4F25-9139-EF737B4ADF5D}"/>
              </a:ext>
            </a:extLst>
          </p:cNvPr>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9" name="Text Placeholder 2">
            <a:extLst>
              <a:ext uri="{FF2B5EF4-FFF2-40B4-BE49-F238E27FC236}">
                <a16:creationId xmlns:a16="http://schemas.microsoft.com/office/drawing/2014/main" id="{AA314131-9E7C-4D47-B323-2426555BFAA1}"/>
              </a:ext>
            </a:extLst>
          </p:cNvPr>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0" name="Text Placeholder 4">
            <a:extLst>
              <a:ext uri="{FF2B5EF4-FFF2-40B4-BE49-F238E27FC236}">
                <a16:creationId xmlns:a16="http://schemas.microsoft.com/office/drawing/2014/main" id="{E385A8A9-E789-4756-BF63-F7D056A8159B}"/>
              </a:ext>
            </a:extLst>
          </p:cNvPr>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1" name="Text Placeholder 7">
            <a:extLst>
              <a:ext uri="{FF2B5EF4-FFF2-40B4-BE49-F238E27FC236}">
                <a16:creationId xmlns:a16="http://schemas.microsoft.com/office/drawing/2014/main" id="{AD4C5385-227B-4547-AAEC-1A70744AFB18}"/>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21918942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قداس الكلمة  cs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500296" y="46892"/>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19070184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قداس الكلمة avv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39551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29958" y="23446"/>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2853503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صلاة الصلح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صلاة الصلح</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7052586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صلاة الصلح ">
    <p:spTree>
      <p:nvGrpSpPr>
        <p:cNvPr id="1" name=""/>
        <p:cNvGrpSpPr/>
        <p:nvPr/>
      </p:nvGrpSpPr>
      <p:grpSpPr>
        <a:xfrm>
          <a:off x="0" y="0"/>
          <a:ext cx="0" cy="0"/>
          <a:chOff x="0" y="0"/>
          <a:chExt cx="0" cy="0"/>
        </a:xfrm>
      </p:grpSpPr>
      <p:sp>
        <p:nvSpPr>
          <p:cNvPr id="2" name="Title 1"/>
          <p:cNvSpPr>
            <a:spLocks noGrp="1"/>
          </p:cNvSpPr>
          <p:nvPr>
            <p:ph type="title"/>
          </p:nvPr>
        </p:nvSpPr>
        <p:spPr>
          <a:xfrm>
            <a:off x="-1550505" y="0"/>
            <a:ext cx="1550505" cy="2173357"/>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639"/>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صلاة الصلح</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4B4EEFAB-84F8-4F40-84E5-7FA83A147F62}"/>
              </a:ext>
            </a:extLst>
          </p:cNvPr>
          <p:cNvSpPr>
            <a:spLocks noGrp="1"/>
          </p:cNvSpPr>
          <p:nvPr>
            <p:ph type="body" sz="quarter" idx="10" hasCustomPrompt="1"/>
          </p:nvPr>
        </p:nvSpPr>
        <p:spPr>
          <a:xfrm>
            <a:off x="0" y="4373563"/>
            <a:ext cx="9144000" cy="944562"/>
          </a:xfrm>
        </p:spPr>
        <p:txBody>
          <a:bodyPr anchor="ctr">
            <a:noAutofit/>
          </a:bodyPr>
          <a:lstStyle>
            <a:lvl1pPr marL="0" indent="0" algn="ctr" rtl="1">
              <a:buNone/>
              <a:defRPr sz="3600" b="1">
                <a:solidFill>
                  <a:schemeClr val="bg1"/>
                </a:solidFill>
                <a:cs typeface="+mj-cs"/>
              </a:defRPr>
            </a:lvl1pPr>
            <a:lvl2pPr marL="457200" indent="0" algn="ctr" rtl="1">
              <a:buNone/>
              <a:defRPr sz="3600" b="1">
                <a:solidFill>
                  <a:schemeClr val="bg1"/>
                </a:solidFill>
              </a:defRPr>
            </a:lvl2pPr>
            <a:lvl3pPr marL="914400" indent="0" algn="ctr" rtl="1">
              <a:buNone/>
              <a:defRPr sz="3600" b="1">
                <a:solidFill>
                  <a:schemeClr val="bg1"/>
                </a:solidFill>
              </a:defRPr>
            </a:lvl3pPr>
            <a:lvl4pPr marL="1371600" indent="0" algn="ctr" rtl="1">
              <a:buNone/>
              <a:defRPr sz="3600" b="1">
                <a:solidFill>
                  <a:schemeClr val="bg1"/>
                </a:solidFill>
              </a:defRPr>
            </a:lvl4pPr>
            <a:lvl5pPr marL="1828800" indent="0" algn="ctr" rtl="1">
              <a:buNone/>
              <a:defRPr sz="3600" b="1">
                <a:solidFill>
                  <a:schemeClr val="bg1"/>
                </a:solidFill>
              </a:defRPr>
            </a:lvl5pPr>
          </a:lstStyle>
          <a:p>
            <a:pPr lvl="0"/>
            <a:r>
              <a:rPr lang="ar-EG" dirty="0"/>
              <a:t>عربي</a:t>
            </a:r>
            <a:endParaRPr lang="en-GB" dirty="0"/>
          </a:p>
        </p:txBody>
      </p:sp>
    </p:spTree>
    <p:extLst>
      <p:ext uri="{BB962C8B-B14F-4D97-AF65-F5344CB8AC3E}">
        <p14:creationId xmlns:p14="http://schemas.microsoft.com/office/powerpoint/2010/main" val="3705934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قبلوا بعضكم (الكبيرة)">
    <p:spTree>
      <p:nvGrpSpPr>
        <p:cNvPr id="1" name=""/>
        <p:cNvGrpSpPr/>
        <p:nvPr/>
      </p:nvGrpSpPr>
      <p:grpSpPr>
        <a:xfrm>
          <a:off x="0" y="0"/>
          <a:ext cx="0" cy="0"/>
          <a:chOff x="0" y="0"/>
          <a:chExt cx="0" cy="0"/>
        </a:xfrm>
      </p:grpSpPr>
      <p:sp>
        <p:nvSpPr>
          <p:cNvPr id="6" name="Rectangle 5"/>
          <p:cNvSpPr/>
          <p:nvPr userDrawn="1"/>
        </p:nvSpPr>
        <p:spPr>
          <a:xfrm>
            <a:off x="2597425" y="0"/>
            <a:ext cx="394914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mj-cs"/>
              </a:rPr>
              <a:t>قبلوا بعضكم ( الكبيرة )</a:t>
            </a:r>
          </a:p>
        </p:txBody>
      </p:sp>
      <p:sp>
        <p:nvSpPr>
          <p:cNvPr id="8" name="Title 1">
            <a:extLst>
              <a:ext uri="{FF2B5EF4-FFF2-40B4-BE49-F238E27FC236}">
                <a16:creationId xmlns:a16="http://schemas.microsoft.com/office/drawing/2014/main" id="{9894BC7A-9C95-4F25-9139-EF737B4ADF5D}"/>
              </a:ext>
            </a:extLst>
          </p:cNvPr>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9" name="Text Placeholder 2">
            <a:extLst>
              <a:ext uri="{FF2B5EF4-FFF2-40B4-BE49-F238E27FC236}">
                <a16:creationId xmlns:a16="http://schemas.microsoft.com/office/drawing/2014/main" id="{AA314131-9E7C-4D47-B323-2426555BFAA1}"/>
              </a:ext>
            </a:extLst>
          </p:cNvPr>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0" name="Text Placeholder 4">
            <a:extLst>
              <a:ext uri="{FF2B5EF4-FFF2-40B4-BE49-F238E27FC236}">
                <a16:creationId xmlns:a16="http://schemas.microsoft.com/office/drawing/2014/main" id="{E385A8A9-E789-4756-BF63-F7D056A8159B}"/>
              </a:ext>
            </a:extLst>
          </p:cNvPr>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1" name="Text Placeholder 7">
            <a:extLst>
              <a:ext uri="{FF2B5EF4-FFF2-40B4-BE49-F238E27FC236}">
                <a16:creationId xmlns:a16="http://schemas.microsoft.com/office/drawing/2014/main" id="{AD4C5385-227B-4547-AAEC-1A70744AFB18}"/>
              </a:ext>
            </a:extLst>
          </p:cNvPr>
          <p:cNvSpPr>
            <a:spLocks noGrp="1"/>
          </p:cNvSpPr>
          <p:nvPr>
            <p:ph type="body" sz="quarter" idx="10" hasCustomPrompt="1"/>
          </p:nvPr>
        </p:nvSpPr>
        <p:spPr>
          <a:xfrm>
            <a:off x="0" y="4359275"/>
            <a:ext cx="9144000" cy="795821"/>
          </a:xfrm>
        </p:spPr>
        <p:txBody>
          <a:bodyPr anchor="ctr">
            <a:normAutofit/>
          </a:bodyPr>
          <a:lstStyle>
            <a:lvl1pPr marL="0" indent="0" algn="ctr" rtl="1">
              <a:buFont typeface="Arial" panose="020B0604020202020204" pitchFamily="34" charset="0"/>
              <a:buNone/>
              <a:defRPr sz="4000" b="1">
                <a:solidFill>
                  <a:schemeClr val="bg1"/>
                </a:solidFill>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26401674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رسامة الدياكو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954107"/>
          </a:xfrm>
          <a:prstGeom prst="rect">
            <a:avLst/>
          </a:prstGeom>
          <a:noFill/>
        </p:spPr>
        <p:txBody>
          <a:bodyPr wrap="square" lIns="91440" tIns="45720" rIns="91440" bIns="45720">
            <a:spAutoFit/>
          </a:bodyPr>
          <a:lstStyle/>
          <a:p>
            <a:pPr algn="ctr"/>
            <a:endParaRPr lang="ar-EG" sz="2800" b="1" kern="1200" dirty="0">
              <a:solidFill>
                <a:srgbClr val="FFC000"/>
              </a:solidFill>
              <a:latin typeface="+mn-lt"/>
              <a:ea typeface="+mn-ea"/>
              <a:cs typeface="+mn-cs"/>
            </a:endParaRPr>
          </a:p>
          <a:p>
            <a:pPr algn="ctr"/>
            <a:endParaRPr lang="ar-EG" sz="2800" b="1" kern="1200" dirty="0">
              <a:solidFill>
                <a:srgbClr val="FFC000"/>
              </a:solidFill>
              <a:latin typeface="+mn-lt"/>
              <a:ea typeface="+mn-ea"/>
              <a:cs typeface="+mn-cs"/>
            </a:endParaRPr>
          </a:p>
        </p:txBody>
      </p:sp>
      <p:sp>
        <p:nvSpPr>
          <p:cNvPr id="4" name="TextBox 3">
            <a:extLst>
              <a:ext uri="{FF2B5EF4-FFF2-40B4-BE49-F238E27FC236}">
                <a16:creationId xmlns:a16="http://schemas.microsoft.com/office/drawing/2014/main" id="{C752A062-2D33-D18C-9947-6ABEA5155850}"/>
              </a:ext>
            </a:extLst>
          </p:cNvPr>
          <p:cNvSpPr txBox="1"/>
          <p:nvPr userDrawn="1"/>
        </p:nvSpPr>
        <p:spPr>
          <a:xfrm>
            <a:off x="3083719" y="0"/>
            <a:ext cx="2976562" cy="707886"/>
          </a:xfrm>
          <a:prstGeom prst="rect">
            <a:avLst/>
          </a:prstGeom>
          <a:noFill/>
        </p:spPr>
        <p:txBody>
          <a:bodyPr wrap="square">
            <a:spAutoFit/>
          </a:bodyPr>
          <a:lstStyle/>
          <a:p>
            <a:pPr algn="l"/>
            <a:r>
              <a:rPr kumimoji="0" lang="ar-EG" sz="4000" b="1" i="0" u="none" strike="noStrike" kern="1200" cap="none" spc="0" normalizeH="0" baseline="0" dirty="0">
                <a:ln>
                  <a:noFill/>
                </a:ln>
                <a:solidFill>
                  <a:srgbClr val="FFC000"/>
                </a:solidFill>
                <a:effectLst/>
                <a:uLnTx/>
                <a:uFillTx/>
                <a:latin typeface="+mn-lt"/>
                <a:ea typeface="+mn-ea"/>
                <a:cs typeface="AGA Sindibad Regular" pitchFamily="2" charset="-78"/>
              </a:rPr>
              <a:t>رسامة </a:t>
            </a:r>
            <a:r>
              <a:rPr lang="ar-EG" b="0" i="0" dirty="0">
                <a:solidFill>
                  <a:srgbClr val="562300"/>
                </a:solidFill>
                <a:effectLst/>
                <a:latin typeface="Tahoma" panose="020B0604030504040204" pitchFamily="34" charset="0"/>
              </a:rPr>
              <a:t> </a:t>
            </a:r>
            <a:r>
              <a:rPr kumimoji="0" lang="ar-EG" sz="4000" b="1" i="0" u="none" strike="noStrike" kern="1200" cap="none" spc="0" normalizeH="0" baseline="0" dirty="0">
                <a:ln>
                  <a:noFill/>
                </a:ln>
                <a:solidFill>
                  <a:srgbClr val="FFC000"/>
                </a:solidFill>
                <a:effectLst/>
                <a:uLnTx/>
                <a:uFillTx/>
                <a:latin typeface="+mn-lt"/>
                <a:ea typeface="+mn-ea"/>
                <a:cs typeface="AGA Sindibad Regular" pitchFamily="2" charset="-78"/>
              </a:rPr>
              <a:t>الدياكون</a:t>
            </a:r>
          </a:p>
        </p:txBody>
      </p:sp>
    </p:spTree>
    <p:extLst>
      <p:ext uri="{BB962C8B-B14F-4D97-AF65-F5344CB8AC3E}">
        <p14:creationId xmlns:p14="http://schemas.microsoft.com/office/powerpoint/2010/main" val="3875249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مزامير الساعة السادسة">
    <p:spTree>
      <p:nvGrpSpPr>
        <p:cNvPr id="1" name=""/>
        <p:cNvGrpSpPr/>
        <p:nvPr/>
      </p:nvGrpSpPr>
      <p:grpSpPr>
        <a:xfrm>
          <a:off x="0" y="0"/>
          <a:ext cx="0" cy="0"/>
          <a:chOff x="0" y="0"/>
          <a:chExt cx="0" cy="0"/>
        </a:xfrm>
      </p:grpSpPr>
      <p:sp>
        <p:nvSpPr>
          <p:cNvPr id="5" name="Rectangle 4"/>
          <p:cNvSpPr/>
          <p:nvPr userDrawn="1"/>
        </p:nvSpPr>
        <p:spPr>
          <a:xfrm>
            <a:off x="2553286" y="0"/>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الساعة السادسة</a:t>
            </a:r>
          </a:p>
        </p:txBody>
      </p:sp>
      <p:sp>
        <p:nvSpPr>
          <p:cNvPr id="3" name="Rectangle 2">
            <a:hlinkClick r:id="rId2" action="ppaction://hlinksldjump"/>
          </p:cNvPr>
          <p:cNvSpPr/>
          <p:nvPr userDrawn="1"/>
        </p:nvSpPr>
        <p:spPr>
          <a:xfrm>
            <a:off x="8087300" y="3882221"/>
            <a:ext cx="1056700" cy="477054"/>
          </a:xfrm>
          <a:prstGeom prst="rect">
            <a:avLst/>
          </a:prstGeom>
        </p:spPr>
        <p:txBody>
          <a:bodyPr wrap="none">
            <a:spAutoFit/>
          </a:bodyPr>
          <a:lstStyle/>
          <a:p>
            <a:pPr lvl="0" algn="ctr"/>
            <a:r>
              <a:rPr kumimoji="0" lang="ar-EG" sz="2500" b="0" i="0" u="none" strike="noStrike"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a:t>
            </a:r>
            <a:endParaRPr kumimoji="0" lang="en-US" sz="2500" b="0" i="0" u="none" strike="noStrike"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itle 1">
            <a:extLst>
              <a:ext uri="{FF2B5EF4-FFF2-40B4-BE49-F238E27FC236}">
                <a16:creationId xmlns:a16="http://schemas.microsoft.com/office/drawing/2014/main" id="{D8CAC896-12C6-477A-952A-0E423BC315CC}"/>
              </a:ext>
            </a:extLst>
          </p:cNvPr>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8" name="Text Placeholder 3">
            <a:extLst>
              <a:ext uri="{FF2B5EF4-FFF2-40B4-BE49-F238E27FC236}">
                <a16:creationId xmlns:a16="http://schemas.microsoft.com/office/drawing/2014/main" id="{1257AFAC-43B8-4DE3-A073-282973FEC4B7}"/>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25245154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الانافورا">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1040225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الانافورا than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18724092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الانافورا  cs nes athan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22658047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الصلوات التأسيس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01714" y="0"/>
            <a:ext cx="3322533"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الصلوات التأسيسية </a:t>
            </a:r>
          </a:p>
        </p:txBody>
      </p:sp>
    </p:spTree>
    <p:extLst>
      <p:ext uri="{BB962C8B-B14F-4D97-AF65-F5344CB8AC3E}">
        <p14:creationId xmlns:p14="http://schemas.microsoft.com/office/powerpoint/2010/main" val="23695908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الصلوات التأسيس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25160" y="0"/>
            <a:ext cx="3463210"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الصلوات التأسيسية </a:t>
            </a:r>
          </a:p>
        </p:txBody>
      </p:sp>
    </p:spTree>
    <p:extLst>
      <p:ext uri="{BB962C8B-B14F-4D97-AF65-F5344CB8AC3E}">
        <p14:creationId xmlns:p14="http://schemas.microsoft.com/office/powerpoint/2010/main" val="19704240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سر حلول الروح القد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662787" y="0"/>
            <a:ext cx="3818423"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سر حلول الروح القدس</a:t>
            </a:r>
          </a:p>
        </p:txBody>
      </p:sp>
    </p:spTree>
    <p:extLst>
      <p:ext uri="{BB962C8B-B14F-4D97-AF65-F5344CB8AC3E}">
        <p14:creationId xmlns:p14="http://schemas.microsoft.com/office/powerpoint/2010/main" val="878630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اوشية السلام">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السلام</a:t>
            </a:r>
          </a:p>
        </p:txBody>
      </p:sp>
    </p:spTree>
    <p:extLst>
      <p:ext uri="{BB962C8B-B14F-4D97-AF65-F5344CB8AC3E}">
        <p14:creationId xmlns:p14="http://schemas.microsoft.com/office/powerpoint/2010/main" val="41699910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اوشية السلام cs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السلام</a:t>
            </a:r>
          </a:p>
        </p:txBody>
      </p:sp>
    </p:spTree>
    <p:extLst>
      <p:ext uri="{BB962C8B-B14F-4D97-AF65-F5344CB8AC3E}">
        <p14:creationId xmlns:p14="http://schemas.microsoft.com/office/powerpoint/2010/main" val="38685604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اوشية الاباء">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الاباء</a:t>
            </a:r>
          </a:p>
        </p:txBody>
      </p:sp>
    </p:spTree>
    <p:extLst>
      <p:ext uri="{BB962C8B-B14F-4D97-AF65-F5344CB8AC3E}">
        <p14:creationId xmlns:p14="http://schemas.microsoft.com/office/powerpoint/2010/main" val="7868919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اوشية الاباء cs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الاباء</a:t>
            </a:r>
          </a:p>
        </p:txBody>
      </p:sp>
    </p:spTree>
    <p:extLst>
      <p:ext uri="{BB962C8B-B14F-4D97-AF65-F5344CB8AC3E}">
        <p14:creationId xmlns:p14="http://schemas.microsoft.com/office/powerpoint/2010/main" val="2627004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إنجيل الساعة السادسة">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إنجيل الساعة السادسة (متى 5: 1ـ16)</a:t>
            </a: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080666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اوشية الملوك">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الملوك</a:t>
            </a:r>
          </a:p>
        </p:txBody>
      </p:sp>
    </p:spTree>
    <p:extLst>
      <p:ext uri="{BB962C8B-B14F-4D97-AF65-F5344CB8AC3E}">
        <p14:creationId xmlns:p14="http://schemas.microsoft.com/office/powerpoint/2010/main" val="338441901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اوشية المسبيي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المسبيينَ</a:t>
            </a:r>
          </a:p>
        </p:txBody>
      </p:sp>
    </p:spTree>
    <p:extLst>
      <p:ext uri="{BB962C8B-B14F-4D97-AF65-F5344CB8AC3E}">
        <p14:creationId xmlns:p14="http://schemas.microsoft.com/office/powerpoint/2010/main" val="32034089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اوشية البلاط">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البلاط</a:t>
            </a:r>
          </a:p>
        </p:txBody>
      </p:sp>
    </p:spTree>
    <p:extLst>
      <p:ext uri="{BB962C8B-B14F-4D97-AF65-F5344CB8AC3E}">
        <p14:creationId xmlns:p14="http://schemas.microsoft.com/office/powerpoint/2010/main" val="35603591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شعبك وكنيستك">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شعبك وكنيستك</a:t>
            </a:r>
          </a:p>
        </p:txBody>
      </p:sp>
    </p:spTree>
    <p:extLst>
      <p:ext uri="{BB962C8B-B14F-4D97-AF65-F5344CB8AC3E}">
        <p14:creationId xmlns:p14="http://schemas.microsoft.com/office/powerpoint/2010/main" val="22936254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اوشية الموض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الموضع</a:t>
            </a:r>
          </a:p>
        </p:txBody>
      </p:sp>
    </p:spTree>
    <p:extLst>
      <p:ext uri="{BB962C8B-B14F-4D97-AF65-F5344CB8AC3E}">
        <p14:creationId xmlns:p14="http://schemas.microsoft.com/office/powerpoint/2010/main" val="14618695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اوشية الموضع cs avva sheno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الموضع</a:t>
            </a:r>
          </a:p>
        </p:txBody>
      </p:sp>
    </p:spTree>
    <p:extLst>
      <p:ext uri="{BB962C8B-B14F-4D97-AF65-F5344CB8AC3E}">
        <p14:creationId xmlns:p14="http://schemas.microsoft.com/office/powerpoint/2010/main" val="54269459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اوشية الزروع والعشب">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702544" y="0"/>
            <a:ext cx="3738910"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الزروع والعشب</a:t>
            </a:r>
          </a:p>
        </p:txBody>
      </p:sp>
    </p:spTree>
    <p:extLst>
      <p:ext uri="{BB962C8B-B14F-4D97-AF65-F5344CB8AC3E}">
        <p14:creationId xmlns:p14="http://schemas.microsoft.com/office/powerpoint/2010/main" val="24167857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اوشية مياه الانه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مياه الانهار</a:t>
            </a:r>
          </a:p>
        </p:txBody>
      </p:sp>
    </p:spTree>
    <p:extLst>
      <p:ext uri="{BB962C8B-B14F-4D97-AF65-F5344CB8AC3E}">
        <p14:creationId xmlns:p14="http://schemas.microsoft.com/office/powerpoint/2010/main" val="5769114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أوشية الأهوية والثم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782057" y="0"/>
            <a:ext cx="3579884"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أوشية الأهوية والثمار</a:t>
            </a:r>
          </a:p>
        </p:txBody>
      </p:sp>
    </p:spTree>
    <p:extLst>
      <p:ext uri="{BB962C8B-B14F-4D97-AF65-F5344CB8AC3E}">
        <p14:creationId xmlns:p14="http://schemas.microsoft.com/office/powerpoint/2010/main" val="12588190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الاواش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الاواشي</a:t>
            </a:r>
          </a:p>
        </p:txBody>
      </p:sp>
    </p:spTree>
    <p:extLst>
      <p:ext uri="{BB962C8B-B14F-4D97-AF65-F5344CB8AC3E}">
        <p14:creationId xmlns:p14="http://schemas.microsoft.com/office/powerpoint/2010/main" val="1607417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قطع الساعة السادسة">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قطع الساعة السادسة</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19110590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الاواش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الاواشي</a:t>
            </a:r>
          </a:p>
        </p:txBody>
      </p:sp>
    </p:spTree>
    <p:extLst>
      <p:ext uri="{BB962C8B-B14F-4D97-AF65-F5344CB8AC3E}">
        <p14:creationId xmlns:p14="http://schemas.microsoft.com/office/powerpoint/2010/main" val="34665409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اوشية القرابي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القرابين</a:t>
            </a:r>
          </a:p>
        </p:txBody>
      </p:sp>
    </p:spTree>
    <p:extLst>
      <p:ext uri="{BB962C8B-B14F-4D97-AF65-F5344CB8AC3E}">
        <p14:creationId xmlns:p14="http://schemas.microsoft.com/office/powerpoint/2010/main" val="31399010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المجم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المجمع</a:t>
            </a:r>
          </a:p>
        </p:txBody>
      </p:sp>
    </p:spTree>
    <p:extLst>
      <p:ext uri="{BB962C8B-B14F-4D97-AF65-F5344CB8AC3E}">
        <p14:creationId xmlns:p14="http://schemas.microsoft.com/office/powerpoint/2010/main" val="265639579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مقدمة القسم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مقدمة القسمة</a:t>
            </a:r>
          </a:p>
        </p:txBody>
      </p:sp>
    </p:spTree>
    <p:extLst>
      <p:ext uri="{BB962C8B-B14F-4D97-AF65-F5344CB8AC3E}">
        <p14:creationId xmlns:p14="http://schemas.microsoft.com/office/powerpoint/2010/main" val="32905732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مقدمة القسمة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مقدمة القسمة</a:t>
            </a:r>
          </a:p>
        </p:txBody>
      </p:sp>
    </p:spTree>
    <p:extLst>
      <p:ext uri="{BB962C8B-B14F-4D97-AF65-F5344CB8AC3E}">
        <p14:creationId xmlns:p14="http://schemas.microsoft.com/office/powerpoint/2010/main" val="38597698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الاعتراف">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الاعتراف</a:t>
            </a:r>
          </a:p>
        </p:txBody>
      </p:sp>
    </p:spTree>
    <p:extLst>
      <p:ext uri="{BB962C8B-B14F-4D97-AF65-F5344CB8AC3E}">
        <p14:creationId xmlns:p14="http://schemas.microsoft.com/office/powerpoint/2010/main" val="317139603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التوزي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398857"/>
            <a:ext cx="9144000" cy="782371"/>
          </a:xfrm>
        </p:spPr>
        <p:txBody>
          <a:bodyPr anchor="t">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1" y="5182508"/>
            <a:ext cx="9144000" cy="68235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a:t>
            </a:r>
            <a:endParaRPr lang="en-US" dirty="0"/>
          </a:p>
        </p:txBody>
      </p:sp>
      <p:sp>
        <p:nvSpPr>
          <p:cNvPr id="6" name="Rectangle 5"/>
          <p:cNvSpPr/>
          <p:nvPr userDrawn="1"/>
        </p:nvSpPr>
        <p:spPr>
          <a:xfrm>
            <a:off x="3066311"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التوزيع</a:t>
            </a:r>
          </a:p>
        </p:txBody>
      </p:sp>
    </p:spTree>
    <p:extLst>
      <p:ext uri="{BB962C8B-B14F-4D97-AF65-F5344CB8AC3E}">
        <p14:creationId xmlns:p14="http://schemas.microsoft.com/office/powerpoint/2010/main" val="25450453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التوزيع cs avva s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71690"/>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066311"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التوزيع</a:t>
            </a:r>
          </a:p>
        </p:txBody>
      </p:sp>
    </p:spTree>
    <p:extLst>
      <p:ext uri="{BB962C8B-B14F-4D97-AF65-F5344CB8AC3E}">
        <p14:creationId xmlns:p14="http://schemas.microsoft.com/office/powerpoint/2010/main" val="18561446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 انهار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47620832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3 انهار avv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091572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مزامير الساعة التاسعة">
    <p:spTree>
      <p:nvGrpSpPr>
        <p:cNvPr id="1" name=""/>
        <p:cNvGrpSpPr/>
        <p:nvPr/>
      </p:nvGrpSpPr>
      <p:grpSpPr>
        <a:xfrm>
          <a:off x="0" y="0"/>
          <a:ext cx="0" cy="0"/>
          <a:chOff x="0" y="0"/>
          <a:chExt cx="0" cy="0"/>
        </a:xfrm>
      </p:grpSpPr>
      <p:sp>
        <p:nvSpPr>
          <p:cNvPr id="5" name="Rectangle 4"/>
          <p:cNvSpPr/>
          <p:nvPr userDrawn="1"/>
        </p:nvSpPr>
        <p:spPr>
          <a:xfrm>
            <a:off x="2553286" y="0"/>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الساعة التاسعة</a:t>
            </a:r>
          </a:p>
        </p:txBody>
      </p:sp>
      <p:sp>
        <p:nvSpPr>
          <p:cNvPr id="3" name="Rectangle 2">
            <a:hlinkClick r:id="rId2" action="ppaction://hlinksldjump"/>
          </p:cNvPr>
          <p:cNvSpPr/>
          <p:nvPr userDrawn="1"/>
        </p:nvSpPr>
        <p:spPr>
          <a:xfrm>
            <a:off x="0" y="3882221"/>
            <a:ext cx="1056700" cy="477054"/>
          </a:xfrm>
          <a:prstGeom prst="rect">
            <a:avLst/>
          </a:prstGeom>
        </p:spPr>
        <p:txBody>
          <a:bodyPr wrap="none">
            <a:spAutoFit/>
          </a:bodyPr>
          <a:lstStyle/>
          <a:p>
            <a:pPr lvl="0" algn="ctr"/>
            <a:r>
              <a:rPr kumimoji="0" lang="ar-EG" sz="2500" b="0" i="0" u="none" strike="noStrike"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a:t>
            </a:r>
            <a:endParaRPr kumimoji="0" lang="en-US" sz="2500" b="0" i="0" u="none" strike="noStrike"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itle 1">
            <a:extLst>
              <a:ext uri="{FF2B5EF4-FFF2-40B4-BE49-F238E27FC236}">
                <a16:creationId xmlns:a16="http://schemas.microsoft.com/office/drawing/2014/main" id="{D8CAC896-12C6-477A-952A-0E423BC315CC}"/>
              </a:ext>
            </a:extLst>
          </p:cNvPr>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8" name="Text Placeholder 3">
            <a:extLst>
              <a:ext uri="{FF2B5EF4-FFF2-40B4-BE49-F238E27FC236}">
                <a16:creationId xmlns:a16="http://schemas.microsoft.com/office/drawing/2014/main" id="{1257AFAC-43B8-4DE3-A073-282973FEC4B7}"/>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27390227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البول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300386" y="0"/>
            <a:ext cx="2543227"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البولس</a:t>
            </a:r>
          </a:p>
        </p:txBody>
      </p:sp>
    </p:spTree>
    <p:extLst>
      <p:ext uri="{BB962C8B-B14F-4D97-AF65-F5344CB8AC3E}">
        <p14:creationId xmlns:p14="http://schemas.microsoft.com/office/powerpoint/2010/main" val="28102158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البولس قبطي">
    <p:spTree>
      <p:nvGrpSpPr>
        <p:cNvPr id="1" name=""/>
        <p:cNvGrpSpPr/>
        <p:nvPr/>
      </p:nvGrpSpPr>
      <p:grpSpPr>
        <a:xfrm>
          <a:off x="0" y="0"/>
          <a:ext cx="0" cy="0"/>
          <a:chOff x="0" y="0"/>
          <a:chExt cx="0" cy="0"/>
        </a:xfrm>
      </p:grpSpPr>
      <p:sp>
        <p:nvSpPr>
          <p:cNvPr id="6" name="Rectangle 5"/>
          <p:cNvSpPr/>
          <p:nvPr userDrawn="1"/>
        </p:nvSpPr>
        <p:spPr>
          <a:xfrm>
            <a:off x="2836261" y="0"/>
            <a:ext cx="3471475" cy="584775"/>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البولس قبطي</a:t>
            </a:r>
          </a:p>
        </p:txBody>
      </p:sp>
      <p:sp>
        <p:nvSpPr>
          <p:cNvPr id="4" name="Title 1">
            <a:extLst>
              <a:ext uri="{FF2B5EF4-FFF2-40B4-BE49-F238E27FC236}">
                <a16:creationId xmlns:a16="http://schemas.microsoft.com/office/drawing/2014/main" id="{174448D9-CA0A-414D-B618-C26AF7E46512}"/>
              </a:ext>
            </a:extLst>
          </p:cNvPr>
          <p:cNvSpPr>
            <a:spLocks noGrp="1"/>
          </p:cNvSpPr>
          <p:nvPr>
            <p:ph type="title"/>
          </p:nvPr>
        </p:nvSpPr>
        <p:spPr>
          <a:xfrm>
            <a:off x="-1391478" y="0"/>
            <a:ext cx="1391478" cy="1431235"/>
          </a:xfrm>
        </p:spPr>
        <p:txBody>
          <a:bodyPr>
            <a:normAutofit/>
          </a:bodyPr>
          <a:lstStyle>
            <a:lvl1pPr algn="ctr" rtl="1">
              <a:defRPr sz="28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5" name="Text Placeholder 2">
            <a:extLst>
              <a:ext uri="{FF2B5EF4-FFF2-40B4-BE49-F238E27FC236}">
                <a16:creationId xmlns:a16="http://schemas.microsoft.com/office/drawing/2014/main" id="{D477DEDB-033A-46D7-B6BE-4FAAB239E68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7" name="Text Placeholder 4">
            <a:extLst>
              <a:ext uri="{FF2B5EF4-FFF2-40B4-BE49-F238E27FC236}">
                <a16:creationId xmlns:a16="http://schemas.microsoft.com/office/drawing/2014/main" id="{B5D49226-7A6B-4BD4-9D5F-3670ED217A09}"/>
              </a:ext>
            </a:extLst>
          </p:cNvPr>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8" name="Text Placeholder 5">
            <a:extLst>
              <a:ext uri="{FF2B5EF4-FFF2-40B4-BE49-F238E27FC236}">
                <a16:creationId xmlns:a16="http://schemas.microsoft.com/office/drawing/2014/main" id="{0E99879E-F117-4C6F-BC6F-0DD7CAC6AA60}"/>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11428401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مرد الكاثوليكون">
    <p:spTree>
      <p:nvGrpSpPr>
        <p:cNvPr id="1" name=""/>
        <p:cNvGrpSpPr/>
        <p:nvPr/>
      </p:nvGrpSpPr>
      <p:grpSpPr>
        <a:xfrm>
          <a:off x="0" y="0"/>
          <a:ext cx="0" cy="0"/>
          <a:chOff x="0" y="0"/>
          <a:chExt cx="0" cy="0"/>
        </a:xfrm>
      </p:grpSpPr>
      <p:sp>
        <p:nvSpPr>
          <p:cNvPr id="6" name="Rectangle 5"/>
          <p:cNvSpPr/>
          <p:nvPr userDrawn="1"/>
        </p:nvSpPr>
        <p:spPr>
          <a:xfrm>
            <a:off x="3326443" y="0"/>
            <a:ext cx="2491112" cy="584775"/>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مرد الكاثوليكون</a:t>
            </a:r>
          </a:p>
        </p:txBody>
      </p:sp>
      <p:sp>
        <p:nvSpPr>
          <p:cNvPr id="4" name="Title 1">
            <a:extLst>
              <a:ext uri="{FF2B5EF4-FFF2-40B4-BE49-F238E27FC236}">
                <a16:creationId xmlns:a16="http://schemas.microsoft.com/office/drawing/2014/main" id="{174448D9-CA0A-414D-B618-C26AF7E46512}"/>
              </a:ext>
            </a:extLst>
          </p:cNvPr>
          <p:cNvSpPr>
            <a:spLocks noGrp="1"/>
          </p:cNvSpPr>
          <p:nvPr>
            <p:ph type="title"/>
          </p:nvPr>
        </p:nvSpPr>
        <p:spPr>
          <a:xfrm>
            <a:off x="-2014330" y="0"/>
            <a:ext cx="2014330" cy="129574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5" name="Text Placeholder 2">
            <a:extLst>
              <a:ext uri="{FF2B5EF4-FFF2-40B4-BE49-F238E27FC236}">
                <a16:creationId xmlns:a16="http://schemas.microsoft.com/office/drawing/2014/main" id="{D477DEDB-033A-46D7-B6BE-4FAAB239E68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7" name="Text Placeholder 4">
            <a:extLst>
              <a:ext uri="{FF2B5EF4-FFF2-40B4-BE49-F238E27FC236}">
                <a16:creationId xmlns:a16="http://schemas.microsoft.com/office/drawing/2014/main" id="{B5D49226-7A6B-4BD4-9D5F-3670ED217A09}"/>
              </a:ext>
            </a:extLst>
          </p:cNvPr>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8" name="Text Placeholder 5">
            <a:extLst>
              <a:ext uri="{FF2B5EF4-FFF2-40B4-BE49-F238E27FC236}">
                <a16:creationId xmlns:a16="http://schemas.microsoft.com/office/drawing/2014/main" id="{0E99879E-F117-4C6F-BC6F-0DD7CAC6AA60}"/>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11518768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الكاثوليكون قبطي">
    <p:spTree>
      <p:nvGrpSpPr>
        <p:cNvPr id="1" name=""/>
        <p:cNvGrpSpPr/>
        <p:nvPr/>
      </p:nvGrpSpPr>
      <p:grpSpPr>
        <a:xfrm>
          <a:off x="0" y="0"/>
          <a:ext cx="0" cy="0"/>
          <a:chOff x="0" y="0"/>
          <a:chExt cx="0" cy="0"/>
        </a:xfrm>
      </p:grpSpPr>
      <p:sp>
        <p:nvSpPr>
          <p:cNvPr id="6" name="Rectangle 5"/>
          <p:cNvSpPr/>
          <p:nvPr userDrawn="1"/>
        </p:nvSpPr>
        <p:spPr>
          <a:xfrm>
            <a:off x="2836262" y="0"/>
            <a:ext cx="34714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الكاثوليكون قبطي</a:t>
            </a:r>
          </a:p>
        </p:txBody>
      </p:sp>
      <p:sp>
        <p:nvSpPr>
          <p:cNvPr id="4" name="Title 1">
            <a:extLst>
              <a:ext uri="{FF2B5EF4-FFF2-40B4-BE49-F238E27FC236}">
                <a16:creationId xmlns:a16="http://schemas.microsoft.com/office/drawing/2014/main" id="{174448D9-CA0A-414D-B618-C26AF7E46512}"/>
              </a:ext>
            </a:extLst>
          </p:cNvPr>
          <p:cNvSpPr>
            <a:spLocks noGrp="1"/>
          </p:cNvSpPr>
          <p:nvPr>
            <p:ph type="title"/>
          </p:nvPr>
        </p:nvSpPr>
        <p:spPr>
          <a:xfrm>
            <a:off x="-2014330" y="0"/>
            <a:ext cx="2014330" cy="129574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5" name="Text Placeholder 2">
            <a:extLst>
              <a:ext uri="{FF2B5EF4-FFF2-40B4-BE49-F238E27FC236}">
                <a16:creationId xmlns:a16="http://schemas.microsoft.com/office/drawing/2014/main" id="{D477DEDB-033A-46D7-B6BE-4FAAB239E68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7" name="Text Placeholder 4">
            <a:extLst>
              <a:ext uri="{FF2B5EF4-FFF2-40B4-BE49-F238E27FC236}">
                <a16:creationId xmlns:a16="http://schemas.microsoft.com/office/drawing/2014/main" id="{B5D49226-7A6B-4BD4-9D5F-3670ED217A09}"/>
              </a:ext>
            </a:extLst>
          </p:cNvPr>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8" name="Text Placeholder 5">
            <a:extLst>
              <a:ext uri="{FF2B5EF4-FFF2-40B4-BE49-F238E27FC236}">
                <a16:creationId xmlns:a16="http://schemas.microsoft.com/office/drawing/2014/main" id="{0E99879E-F117-4C6F-BC6F-0DD7CAC6AA60}"/>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410807789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الكاثوليكو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4349685"/>
            <a:ext cx="9144000" cy="250831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6" name="Rectangle 5"/>
          <p:cNvSpPr/>
          <p:nvPr userDrawn="1"/>
        </p:nvSpPr>
        <p:spPr>
          <a:xfrm>
            <a:off x="3300386" y="0"/>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الكاثوليكون</a:t>
            </a:r>
          </a:p>
        </p:txBody>
      </p:sp>
    </p:spTree>
    <p:extLst>
      <p:ext uri="{BB962C8B-B14F-4D97-AF65-F5344CB8AC3E}">
        <p14:creationId xmlns:p14="http://schemas.microsoft.com/office/powerpoint/2010/main" val="282774765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الإبركسيس قبطي">
    <p:spTree>
      <p:nvGrpSpPr>
        <p:cNvPr id="1" name=""/>
        <p:cNvGrpSpPr/>
        <p:nvPr/>
      </p:nvGrpSpPr>
      <p:grpSpPr>
        <a:xfrm>
          <a:off x="0" y="0"/>
          <a:ext cx="0" cy="0"/>
          <a:chOff x="0" y="0"/>
          <a:chExt cx="0" cy="0"/>
        </a:xfrm>
      </p:grpSpPr>
      <p:sp>
        <p:nvSpPr>
          <p:cNvPr id="6" name="Rectangle 5"/>
          <p:cNvSpPr/>
          <p:nvPr userDrawn="1"/>
        </p:nvSpPr>
        <p:spPr>
          <a:xfrm>
            <a:off x="2836262" y="0"/>
            <a:ext cx="34714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الإبركسيس قبطي</a:t>
            </a:r>
          </a:p>
        </p:txBody>
      </p:sp>
      <p:sp>
        <p:nvSpPr>
          <p:cNvPr id="4" name="Title 1">
            <a:extLst>
              <a:ext uri="{FF2B5EF4-FFF2-40B4-BE49-F238E27FC236}">
                <a16:creationId xmlns:a16="http://schemas.microsoft.com/office/drawing/2014/main" id="{174448D9-CA0A-414D-B618-C26AF7E46512}"/>
              </a:ext>
            </a:extLst>
          </p:cNvPr>
          <p:cNvSpPr>
            <a:spLocks noGrp="1"/>
          </p:cNvSpPr>
          <p:nvPr>
            <p:ph type="title"/>
          </p:nvPr>
        </p:nvSpPr>
        <p:spPr>
          <a:xfrm>
            <a:off x="-2014330" y="0"/>
            <a:ext cx="2014330" cy="129574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5" name="Text Placeholder 2">
            <a:extLst>
              <a:ext uri="{FF2B5EF4-FFF2-40B4-BE49-F238E27FC236}">
                <a16:creationId xmlns:a16="http://schemas.microsoft.com/office/drawing/2014/main" id="{D477DEDB-033A-46D7-B6BE-4FAAB239E68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7" name="Text Placeholder 4">
            <a:extLst>
              <a:ext uri="{FF2B5EF4-FFF2-40B4-BE49-F238E27FC236}">
                <a16:creationId xmlns:a16="http://schemas.microsoft.com/office/drawing/2014/main" id="{B5D49226-7A6B-4BD4-9D5F-3670ED217A09}"/>
              </a:ext>
            </a:extLst>
          </p:cNvPr>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8" name="Text Placeholder 5">
            <a:extLst>
              <a:ext uri="{FF2B5EF4-FFF2-40B4-BE49-F238E27FC236}">
                <a16:creationId xmlns:a16="http://schemas.microsoft.com/office/drawing/2014/main" id="{0E99879E-F117-4C6F-BC6F-0DD7CAC6AA60}"/>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67358389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الإبركسي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الإبركسيس</a:t>
            </a:r>
          </a:p>
        </p:txBody>
      </p:sp>
    </p:spTree>
    <p:extLst>
      <p:ext uri="{BB962C8B-B14F-4D97-AF65-F5344CB8AC3E}">
        <p14:creationId xmlns:p14="http://schemas.microsoft.com/office/powerpoint/2010/main" val="2147206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السنكس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312728" y="46892"/>
            <a:ext cx="2543227" cy="132343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السنكسار</a:t>
            </a:r>
          </a:p>
          <a:p>
            <a:pPr marR="0" lvl="0" indent="0" algn="ctr" defTabSz="457200" fontAlgn="auto">
              <a:lnSpc>
                <a:spcPct val="100000"/>
              </a:lnSpc>
              <a:spcBef>
                <a:spcPts val="0"/>
              </a:spcBef>
              <a:spcAft>
                <a:spcPts val="0"/>
              </a:spcAft>
              <a:buClrTx/>
              <a:buSzTx/>
              <a:buFontTx/>
              <a:buNone/>
              <a:tabLst/>
            </a:pPr>
            <a:endParaRPr kumimoji="0" lang="ar-EG" sz="40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30119358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132343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الانجيل</a:t>
            </a:r>
          </a:p>
          <a:p>
            <a:pPr marR="0" lvl="0" indent="0" algn="ctr" defTabSz="457200" fontAlgn="auto">
              <a:lnSpc>
                <a:spcPct val="100000"/>
              </a:lnSpc>
              <a:spcBef>
                <a:spcPts val="0"/>
              </a:spcBef>
              <a:spcAft>
                <a:spcPts val="0"/>
              </a:spcAft>
              <a:buClrTx/>
              <a:buSzTx/>
              <a:buFontTx/>
              <a:buNone/>
              <a:tabLst/>
            </a:pPr>
            <a:endParaRPr kumimoji="0" lang="ar-EG" sz="40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38741411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954107"/>
          </a:xfrm>
          <a:prstGeom prst="rect">
            <a:avLst/>
          </a:prstGeom>
          <a:noFill/>
        </p:spPr>
        <p:txBody>
          <a:bodyPr wrap="square" lIns="91440" tIns="45720" rIns="91440" bIns="45720">
            <a:spAutoFit/>
          </a:bodyPr>
          <a:lstStyle/>
          <a:p>
            <a:pPr algn="ctr"/>
            <a:endParaRPr lang="ar-EG" sz="2800" b="1" kern="1200" dirty="0">
              <a:solidFill>
                <a:srgbClr val="FFC000"/>
              </a:solidFill>
              <a:latin typeface="+mn-lt"/>
              <a:ea typeface="+mn-ea"/>
              <a:cs typeface="+mn-cs"/>
            </a:endParaRPr>
          </a:p>
          <a:p>
            <a:pPr algn="ctr"/>
            <a:endParaRPr lang="ar-EG" sz="2800" b="1" kern="1200" dirty="0">
              <a:solidFill>
                <a:srgbClr val="FFC000"/>
              </a:solidFill>
              <a:latin typeface="+mn-lt"/>
              <a:ea typeface="+mn-ea"/>
              <a:cs typeface="+mn-cs"/>
            </a:endParaRPr>
          </a:p>
        </p:txBody>
      </p:sp>
    </p:spTree>
    <p:extLst>
      <p:ext uri="{BB962C8B-B14F-4D97-AF65-F5344CB8AC3E}">
        <p14:creationId xmlns:p14="http://schemas.microsoft.com/office/powerpoint/2010/main" val="1280948704"/>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image" Target="../media/image1.png"/><Relationship Id="rId5" Type="http://schemas.openxmlformats.org/officeDocument/2006/relationships/slideLayout" Target="../slideLayouts/slideLayout5.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4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C208CEE-BCF6-4734-91BB-FB6E722EC14A}"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2/26/2025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03FF0DC-F448-4528-8715-E973BD657E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ounded Rectangle 6"/>
          <p:cNvSpPr/>
          <p:nvPr userDrawn="1"/>
        </p:nvSpPr>
        <p:spPr>
          <a:xfrm>
            <a:off x="0" y="4349327"/>
            <a:ext cx="9144000" cy="250867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white"/>
              </a:solidFill>
              <a:effectLst/>
              <a:uLnTx/>
              <a:uFillTx/>
              <a:latin typeface="Calibri"/>
              <a:ea typeface="+mn-ea"/>
              <a:cs typeface="Arial" panose="020B0604020202020204" pitchFamily="34" charset="0"/>
            </a:endParaRPr>
          </a:p>
        </p:txBody>
      </p:sp>
      <p:pic>
        <p:nvPicPr>
          <p:cNvPr id="8" name="Picture 7"/>
          <p:cNvPicPr>
            <a:picLocks noChangeAspect="1"/>
          </p:cNvPicPr>
          <p:nvPr userDrawn="1"/>
        </p:nvPicPr>
        <p:blipFill>
          <a:blip r:embed="rId149" cstate="print">
            <a:extLst>
              <a:ext uri="{28A0092B-C50C-407E-A947-70E740481C1C}">
                <a14:useLocalDpi xmlns:a14="http://schemas.microsoft.com/office/drawing/2010/main" val="0"/>
              </a:ext>
            </a:extLst>
          </a:blip>
          <a:stretch>
            <a:fillRect/>
          </a:stretch>
        </p:blipFill>
        <p:spPr>
          <a:xfrm>
            <a:off x="0" y="4349327"/>
            <a:ext cx="9144000" cy="2507673"/>
          </a:xfrm>
          <a:prstGeom prst="rect">
            <a:avLst/>
          </a:prstGeom>
        </p:spPr>
      </p:pic>
    </p:spTree>
    <p:extLst>
      <p:ext uri="{BB962C8B-B14F-4D97-AF65-F5344CB8AC3E}">
        <p14:creationId xmlns:p14="http://schemas.microsoft.com/office/powerpoint/2010/main" val="9726706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4062" r:id="rId5"/>
    <p:sldLayoutId id="2147484078" r:id="rId6"/>
    <p:sldLayoutId id="2147484079" r:id="rId7"/>
    <p:sldLayoutId id="2147484080" r:id="rId8"/>
    <p:sldLayoutId id="2147484086" r:id="rId9"/>
    <p:sldLayoutId id="2147484087" r:id="rId10"/>
    <p:sldLayoutId id="2147484088" r:id="rId11"/>
    <p:sldLayoutId id="2147484089" r:id="rId12"/>
    <p:sldLayoutId id="2147484090" r:id="rId13"/>
    <p:sldLayoutId id="2147484091" r:id="rId14"/>
    <p:sldLayoutId id="2147484094" r:id="rId15"/>
    <p:sldLayoutId id="2147484095" r:id="rId16"/>
    <p:sldLayoutId id="2147484092" r:id="rId17"/>
    <p:sldLayoutId id="2147484093" r:id="rId18"/>
    <p:sldLayoutId id="2147484096" r:id="rId19"/>
    <p:sldLayoutId id="2147484057" r:id="rId20"/>
    <p:sldLayoutId id="2147484058" r:id="rId21"/>
    <p:sldLayoutId id="2147484056" r:id="rId22"/>
    <p:sldLayoutId id="2147483670" r:id="rId23"/>
    <p:sldLayoutId id="2147483672" r:id="rId24"/>
    <p:sldLayoutId id="2147483673" r:id="rId25"/>
    <p:sldLayoutId id="2147483674" r:id="rId26"/>
    <p:sldLayoutId id="2147483675" r:id="rId27"/>
    <p:sldLayoutId id="2147483676" r:id="rId28"/>
    <p:sldLayoutId id="2147483677" r:id="rId29"/>
    <p:sldLayoutId id="2147483679" r:id="rId30"/>
    <p:sldLayoutId id="2147483680" r:id="rId31"/>
    <p:sldLayoutId id="2147484060" r:id="rId32"/>
    <p:sldLayoutId id="2147484059" r:id="rId33"/>
    <p:sldLayoutId id="2147483681" r:id="rId34"/>
    <p:sldLayoutId id="2147483682" r:id="rId35"/>
    <p:sldLayoutId id="2147483683" r:id="rId36"/>
    <p:sldLayoutId id="2147483863" r:id="rId37"/>
    <p:sldLayoutId id="2147484061" r:id="rId38"/>
    <p:sldLayoutId id="2147483728" r:id="rId39"/>
    <p:sldLayoutId id="2147484068" r:id="rId40"/>
    <p:sldLayoutId id="2147484069" r:id="rId41"/>
    <p:sldLayoutId id="2147484070" r:id="rId42"/>
    <p:sldLayoutId id="2147484071" r:id="rId43"/>
    <p:sldLayoutId id="2147484063" r:id="rId44"/>
    <p:sldLayoutId id="2147484072" r:id="rId45"/>
    <p:sldLayoutId id="2147484074" r:id="rId46"/>
    <p:sldLayoutId id="2147484073" r:id="rId47"/>
    <p:sldLayoutId id="2147484075" r:id="rId48"/>
    <p:sldLayoutId id="2147484064" r:id="rId49"/>
    <p:sldLayoutId id="2147483684" r:id="rId50"/>
    <p:sldLayoutId id="2147484082" r:id="rId51"/>
    <p:sldLayoutId id="2147483685" r:id="rId52"/>
    <p:sldLayoutId id="2147484054" r:id="rId53"/>
    <p:sldLayoutId id="2147483686" r:id="rId54"/>
    <p:sldLayoutId id="2147483688" r:id="rId55"/>
    <p:sldLayoutId id="2147483690" r:id="rId56"/>
    <p:sldLayoutId id="2147484098" r:id="rId57"/>
    <p:sldLayoutId id="2147484081" r:id="rId58"/>
    <p:sldLayoutId id="2147483691" r:id="rId59"/>
    <p:sldLayoutId id="2147483692" r:id="rId60"/>
    <p:sldLayoutId id="2147483693" r:id="rId61"/>
    <p:sldLayoutId id="2147483694" r:id="rId62"/>
    <p:sldLayoutId id="2147483695" r:id="rId63"/>
    <p:sldLayoutId id="2147483696" r:id="rId64"/>
    <p:sldLayoutId id="2147483697" r:id="rId65"/>
    <p:sldLayoutId id="2147483698" r:id="rId66"/>
    <p:sldLayoutId id="2147483699" r:id="rId67"/>
    <p:sldLayoutId id="2147483700" r:id="rId68"/>
    <p:sldLayoutId id="2147483701" r:id="rId69"/>
    <p:sldLayoutId id="2147483702" r:id="rId70"/>
    <p:sldLayoutId id="2147483703" r:id="rId71"/>
    <p:sldLayoutId id="2147483704" r:id="rId72"/>
    <p:sldLayoutId id="2147483705" r:id="rId73"/>
    <p:sldLayoutId id="2147483706" r:id="rId74"/>
    <p:sldLayoutId id="2147483707" r:id="rId75"/>
    <p:sldLayoutId id="2147483708" r:id="rId76"/>
    <p:sldLayoutId id="2147483709" r:id="rId77"/>
    <p:sldLayoutId id="2147483710" r:id="rId78"/>
    <p:sldLayoutId id="2147483711" r:id="rId79"/>
    <p:sldLayoutId id="2147483712" r:id="rId80"/>
    <p:sldLayoutId id="2147483713" r:id="rId81"/>
    <p:sldLayoutId id="2147483716" r:id="rId82"/>
    <p:sldLayoutId id="2147483717" r:id="rId83"/>
    <p:sldLayoutId id="2147483718" r:id="rId84"/>
    <p:sldLayoutId id="2147483719" r:id="rId85"/>
    <p:sldLayoutId id="2147483720" r:id="rId86"/>
    <p:sldLayoutId id="2147483721" r:id="rId87"/>
    <p:sldLayoutId id="2147483723" r:id="rId88"/>
    <p:sldLayoutId id="2147483724" r:id="rId89"/>
    <p:sldLayoutId id="2147483729" r:id="rId90"/>
    <p:sldLayoutId id="2147484076" r:id="rId91"/>
    <p:sldLayoutId id="2147484066" r:id="rId92"/>
    <p:sldLayoutId id="2147484065" r:id="rId93"/>
    <p:sldLayoutId id="2147483730" r:id="rId94"/>
    <p:sldLayoutId id="2147484067" r:id="rId95"/>
    <p:sldLayoutId id="2147483731" r:id="rId96"/>
    <p:sldLayoutId id="2147483732" r:id="rId97"/>
    <p:sldLayoutId id="2147483733" r:id="rId98"/>
    <p:sldLayoutId id="2147483734" r:id="rId99"/>
    <p:sldLayoutId id="2147483735" r:id="rId100"/>
    <p:sldLayoutId id="2147484085" r:id="rId101"/>
    <p:sldLayoutId id="2147483742" r:id="rId102"/>
    <p:sldLayoutId id="2147483743" r:id="rId103"/>
    <p:sldLayoutId id="2147483744" r:id="rId104"/>
    <p:sldLayoutId id="2147483753" r:id="rId105"/>
    <p:sldLayoutId id="2147483754" r:id="rId106"/>
    <p:sldLayoutId id="2147483755" r:id="rId107"/>
    <p:sldLayoutId id="2147483860" r:id="rId108"/>
    <p:sldLayoutId id="2147483864" r:id="rId109"/>
    <p:sldLayoutId id="2147483865" r:id="rId110"/>
    <p:sldLayoutId id="2147483866" r:id="rId111"/>
    <p:sldLayoutId id="2147483867" r:id="rId112"/>
    <p:sldLayoutId id="2147483868" r:id="rId113"/>
    <p:sldLayoutId id="2147484050" r:id="rId114"/>
    <p:sldLayoutId id="2147484051" r:id="rId115"/>
    <p:sldLayoutId id="2147484048" r:id="rId116"/>
    <p:sldLayoutId id="2147484047" r:id="rId117"/>
    <p:sldLayoutId id="2147484049" r:id="rId118"/>
    <p:sldLayoutId id="2147483870" r:id="rId119"/>
    <p:sldLayoutId id="2147483977" r:id="rId120"/>
    <p:sldLayoutId id="2147484055" r:id="rId121"/>
    <p:sldLayoutId id="2147483979" r:id="rId122"/>
    <p:sldLayoutId id="2147484077" r:id="rId123"/>
    <p:sldLayoutId id="2147483980" r:id="rId124"/>
    <p:sldLayoutId id="2147483981" r:id="rId125"/>
    <p:sldLayoutId id="2147483982" r:id="rId126"/>
    <p:sldLayoutId id="2147483983" r:id="rId127"/>
    <p:sldLayoutId id="2147483990" r:id="rId128"/>
    <p:sldLayoutId id="2147484053" r:id="rId129"/>
    <p:sldLayoutId id="2147484031" r:id="rId130"/>
    <p:sldLayoutId id="2147484033" r:id="rId131"/>
    <p:sldLayoutId id="2147484034" r:id="rId132"/>
    <p:sldLayoutId id="2147484045" r:id="rId133"/>
    <p:sldLayoutId id="2147484035" r:id="rId134"/>
    <p:sldLayoutId id="2147484036" r:id="rId135"/>
    <p:sldLayoutId id="2147484040" r:id="rId136"/>
    <p:sldLayoutId id="2147484042" r:id="rId137"/>
    <p:sldLayoutId id="2147484043" r:id="rId138"/>
    <p:sldLayoutId id="2147484041" r:id="rId139"/>
    <p:sldLayoutId id="2147484044" r:id="rId140"/>
    <p:sldLayoutId id="2147484046" r:id="rId141"/>
    <p:sldLayoutId id="2147484052" r:id="rId142"/>
    <p:sldLayoutId id="2147484084" r:id="rId143"/>
    <p:sldLayoutId id="2147484097" r:id="rId144"/>
    <p:sldLayoutId id="2147484083" r:id="rId145"/>
    <p:sldLayoutId id="2147484038" r:id="rId146"/>
    <p:sldLayoutId id="2147484039" r:id="rId14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D367255B-C631-4880-ADBF-5D5F9BF48A38}" type="datetimeFigureOut">
              <a:rPr lang="ar-EG" smtClean="0"/>
              <a:pPr/>
              <a:t>28/08/1446</a:t>
            </a:fld>
            <a:endParaRPr lang="ar-EG"/>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EG"/>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5C555D9A-0319-458E-87A5-E4BFDB278479}" type="slidenum">
              <a:rPr lang="ar-EG" smtClean="0"/>
              <a:pPr/>
              <a:t>‹#›</a:t>
            </a:fld>
            <a:endParaRPr lang="ar-EG"/>
          </a:p>
        </p:txBody>
      </p:sp>
      <p:pic>
        <p:nvPicPr>
          <p:cNvPr id="7" name="Picture 6">
            <a:extLst>
              <a:ext uri="{FF2B5EF4-FFF2-40B4-BE49-F238E27FC236}">
                <a16:creationId xmlns:a16="http://schemas.microsoft.com/office/drawing/2014/main" id="{BBAAB9C6-21FF-4255-8C62-F0D8E74D75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349327"/>
            <a:ext cx="9144000" cy="2507673"/>
          </a:xfrm>
          <a:prstGeom prst="rect">
            <a:avLst/>
          </a:prstGeom>
        </p:spPr>
      </p:pic>
    </p:spTree>
    <p:extLst>
      <p:ext uri="{BB962C8B-B14F-4D97-AF65-F5344CB8AC3E}">
        <p14:creationId xmlns:p14="http://schemas.microsoft.com/office/powerpoint/2010/main" val="2105388035"/>
      </p:ext>
    </p:extLst>
  </p:cSld>
  <p:clrMap bg1="lt1" tx1="dk1" bg2="lt2" tx2="dk2" accent1="accent1" accent2="accent2" accent3="accent3" accent4="accent4" accent5="accent5" accent6="accent6" hlink="hlink" folHlink="folHlink"/>
  <p:sldLayoutIdLst>
    <p:sldLayoutId id="2147483933" r:id="rId1"/>
  </p:sldLayoutIdLst>
  <p:txStyles>
    <p:titleStyle>
      <a:lvl1pPr algn="ctr" defTabSz="914400" rtl="1" eaLnBrk="1" latinLnBrk="0" hangingPunct="1">
        <a:spcBef>
          <a:spcPct val="0"/>
        </a:spcBef>
        <a:buNone/>
        <a:defRPr sz="1600" kern="1200" baseline="0">
          <a:solidFill>
            <a:srgbClr val="FF0000"/>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vl1pPr>
          </a:lstStyle>
          <a:p>
            <a:endParaRPr lang="en-U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lvl1pPr>
          </a:lstStyle>
          <a:p>
            <a:endParaRPr lang="en-US" altLang="en-US"/>
          </a:p>
        </p:txBody>
      </p:sp>
      <p:sp>
        <p:nvSpPr>
          <p:cNvPr id="1030" name="Rectangle 6"/>
          <p:cNvSpPr>
            <a:spLocks noGrp="1" noChangeArrowheads="1"/>
          </p:cNvSpPr>
          <p:nvPr>
            <p:ph type="sldNum" sz="quarter" idx="4"/>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lvl1pPr>
          </a:lstStyle>
          <a:p>
            <a:fld id="{5091FC50-962C-41F0-A11B-6D0FA16CC6C7}" type="slidenum">
              <a:rPr lang="en-US" altLang="en-US"/>
              <a:pPr/>
              <a:t>‹#›</a:t>
            </a:fld>
            <a:endParaRPr lang="en-US" altLang="en-US"/>
          </a:p>
        </p:txBody>
      </p:sp>
    </p:spTree>
    <p:extLst>
      <p:ext uri="{BB962C8B-B14F-4D97-AF65-F5344CB8AC3E}">
        <p14:creationId xmlns:p14="http://schemas.microsoft.com/office/powerpoint/2010/main" val="1284429779"/>
      </p:ext>
    </p:extLst>
  </p:cSld>
  <p:clrMap bg1="lt1" tx1="dk1" bg2="lt2" tx2="dk2" accent1="accent1" accent2="accent2" accent3="accent3" accent4="accent4" accent5="accent5" accent6="accent6" hlink="hlink" folHlink="folHlink"/>
  <p:sldLayoutIdLst>
    <p:sldLayoutId id="2147483992" r:id="rId1"/>
  </p:sldLayoutIdLst>
  <p:transition/>
  <p:txStyles>
    <p:titleStyle>
      <a:lvl1pPr algn="ctr" rtl="1" fontAlgn="base">
        <a:spcBef>
          <a:spcPct val="0"/>
        </a:spcBef>
        <a:spcAft>
          <a:spcPct val="0"/>
        </a:spcAft>
        <a:defRPr sz="4400" kern="1200">
          <a:solidFill>
            <a:schemeClr val="tx2"/>
          </a:solidFill>
          <a:latin typeface="+mj-lt"/>
          <a:ea typeface="+mj-ea"/>
          <a:cs typeface="+mj-cs"/>
        </a:defRPr>
      </a:lvl1pPr>
      <a:lvl2pPr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r" rtl="1" fontAlgn="base">
        <a:spcBef>
          <a:spcPct val="20000"/>
        </a:spcBef>
        <a:spcAft>
          <a:spcPct val="0"/>
        </a:spcAft>
        <a:buChar char="•"/>
        <a:defRPr sz="3200" kern="1200">
          <a:solidFill>
            <a:schemeClr val="tx1"/>
          </a:solidFill>
          <a:latin typeface="+mn-lt"/>
          <a:ea typeface="+mn-ea"/>
          <a:cs typeface="+mn-cs"/>
        </a:defRPr>
      </a:lvl1pPr>
      <a:lvl2pPr marL="742950" indent="-285750" algn="r" rtl="1" fontAlgn="base">
        <a:spcBef>
          <a:spcPct val="20000"/>
        </a:spcBef>
        <a:spcAft>
          <a:spcPct val="0"/>
        </a:spcAft>
        <a:buChar char="–"/>
        <a:defRPr sz="2800" kern="1200">
          <a:solidFill>
            <a:schemeClr val="tx1"/>
          </a:solidFill>
          <a:latin typeface="+mn-lt"/>
          <a:ea typeface="+mn-ea"/>
          <a:cs typeface="+mn-cs"/>
        </a:defRPr>
      </a:lvl2pPr>
      <a:lvl3pPr marL="1143000" indent="-228600" algn="r" rtl="1" fontAlgn="base">
        <a:spcBef>
          <a:spcPct val="20000"/>
        </a:spcBef>
        <a:spcAft>
          <a:spcPct val="0"/>
        </a:spcAft>
        <a:buChar char="•"/>
        <a:defRPr sz="2400" kern="1200">
          <a:solidFill>
            <a:schemeClr val="tx1"/>
          </a:solidFill>
          <a:latin typeface="+mn-lt"/>
          <a:ea typeface="+mn-ea"/>
          <a:cs typeface="+mn-cs"/>
        </a:defRPr>
      </a:lvl3pPr>
      <a:lvl4pPr marL="1600200" indent="-228600" algn="r" rtl="1" fontAlgn="base">
        <a:spcBef>
          <a:spcPct val="20000"/>
        </a:spcBef>
        <a:spcAft>
          <a:spcPct val="0"/>
        </a:spcAft>
        <a:buChar char="–"/>
        <a:defRPr sz="2000" kern="1200">
          <a:solidFill>
            <a:schemeClr val="tx1"/>
          </a:solidFill>
          <a:latin typeface="+mn-lt"/>
          <a:ea typeface="+mn-ea"/>
          <a:cs typeface="+mn-cs"/>
        </a:defRPr>
      </a:lvl4pPr>
      <a:lvl5pPr marL="2057400" indent="-228600" algn="r" rtl="1"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D5879FA-1AC5-4C0F-A72D-6E5EC431E4A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132" r="4079"/>
          <a:stretch/>
        </p:blipFill>
        <p:spPr>
          <a:xfrm>
            <a:off x="0" y="0"/>
            <a:ext cx="9144000" cy="2507673"/>
          </a:xfrm>
          <a:prstGeom prst="rect">
            <a:avLst/>
          </a:prstGeom>
          <a:noFill/>
          <a:ln>
            <a:noFill/>
          </a:ln>
        </p:spPr>
      </p:pic>
      <p:pic>
        <p:nvPicPr>
          <p:cNvPr id="16" name="Picture 15">
            <a:extLst>
              <a:ext uri="{FF2B5EF4-FFF2-40B4-BE49-F238E27FC236}">
                <a16:creationId xmlns:a16="http://schemas.microsoft.com/office/drawing/2014/main" id="{77FAB597-FD0D-480E-8947-657BB852C64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132" r="4079"/>
          <a:stretch/>
        </p:blipFill>
        <p:spPr>
          <a:xfrm>
            <a:off x="0" y="2317122"/>
            <a:ext cx="9144000" cy="2507673"/>
          </a:xfrm>
          <a:prstGeom prst="rect">
            <a:avLst/>
          </a:prstGeom>
          <a:noFill/>
          <a:ln>
            <a:noFill/>
          </a:ln>
        </p:spPr>
      </p:pic>
      <p:pic>
        <p:nvPicPr>
          <p:cNvPr id="17" name="Picture 16">
            <a:extLst>
              <a:ext uri="{FF2B5EF4-FFF2-40B4-BE49-F238E27FC236}">
                <a16:creationId xmlns:a16="http://schemas.microsoft.com/office/drawing/2014/main" id="{B8DA63E8-B9AF-411D-88B3-5CDD8A85A6C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132" r="4079" b="11322"/>
          <a:stretch/>
        </p:blipFill>
        <p:spPr>
          <a:xfrm>
            <a:off x="0" y="4622709"/>
            <a:ext cx="9144000" cy="2223756"/>
          </a:xfrm>
          <a:prstGeom prst="rect">
            <a:avLst/>
          </a:prstGeom>
          <a:noFill/>
          <a:ln>
            <a:noFill/>
          </a:ln>
        </p:spPr>
      </p:pic>
    </p:spTree>
    <p:extLst>
      <p:ext uri="{BB962C8B-B14F-4D97-AF65-F5344CB8AC3E}">
        <p14:creationId xmlns:p14="http://schemas.microsoft.com/office/powerpoint/2010/main" val="1996636486"/>
      </p:ext>
    </p:extLst>
  </p:cSld>
  <p:clrMap bg1="lt1" tx1="dk1" bg2="lt2" tx2="dk2" accent1="accent1" accent2="accent2" accent3="accent3" accent4="accent4" accent5="accent5" accent6="accent6" hlink="hlink" folHlink="folHlink"/>
  <p:sldLayoutIdLst>
    <p:sldLayoutId id="214748364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131.xml"/><Relationship Id="rId1" Type="http://schemas.openxmlformats.org/officeDocument/2006/relationships/slideLayout" Target="../slideLayouts/slideLayout1.xml"/><Relationship Id="rId5" Type="http://schemas.openxmlformats.org/officeDocument/2006/relationships/slide" Target="slide141.xml"/><Relationship Id="rId4" Type="http://schemas.openxmlformats.org/officeDocument/2006/relationships/slide" Target="slide1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00.xml.rels><?xml version="1.0" encoding="UTF-8" standalone="yes"?>
<Relationships xmlns="http://schemas.openxmlformats.org/package/2006/relationships"><Relationship Id="rId3" Type="http://schemas.openxmlformats.org/officeDocument/2006/relationships/slide" Target="slide1001.xml"/><Relationship Id="rId2" Type="http://schemas.openxmlformats.org/officeDocument/2006/relationships/slide" Target="slide1008.xml"/><Relationship Id="rId1" Type="http://schemas.openxmlformats.org/officeDocument/2006/relationships/slideLayout" Target="../slideLayouts/slideLayout82.xml"/></Relationships>
</file>

<file path=ppt/slides/_rels/slide1001.xml.rels><?xml version="1.0" encoding="UTF-8" standalone="yes"?>
<Relationships xmlns="http://schemas.openxmlformats.org/package/2006/relationships"><Relationship Id="rId3" Type="http://schemas.openxmlformats.org/officeDocument/2006/relationships/slide" Target="slide1001.xml"/><Relationship Id="rId2" Type="http://schemas.openxmlformats.org/officeDocument/2006/relationships/slide" Target="slide1008.xml"/><Relationship Id="rId1" Type="http://schemas.openxmlformats.org/officeDocument/2006/relationships/slideLayout" Target="../slideLayouts/slideLayout82.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007.xml.rels><?xml version="1.0" encoding="UTF-8" standalone="yes"?>
<Relationships xmlns="http://schemas.openxmlformats.org/package/2006/relationships"><Relationship Id="rId3" Type="http://schemas.openxmlformats.org/officeDocument/2006/relationships/slide" Target="slide1001.xml"/><Relationship Id="rId2" Type="http://schemas.openxmlformats.org/officeDocument/2006/relationships/slide" Target="slide1008.xml"/><Relationship Id="rId1" Type="http://schemas.openxmlformats.org/officeDocument/2006/relationships/slideLayout" Target="../slideLayouts/slideLayout82.xml"/></Relationships>
</file>

<file path=ppt/slides/_rels/slide1008.xml.rels><?xml version="1.0" encoding="UTF-8" standalone="yes"?>
<Relationships xmlns="http://schemas.openxmlformats.org/package/2006/relationships"><Relationship Id="rId3" Type="http://schemas.openxmlformats.org/officeDocument/2006/relationships/slide" Target="slide1001.xml"/><Relationship Id="rId2" Type="http://schemas.openxmlformats.org/officeDocument/2006/relationships/slide" Target="slide1008.xml"/><Relationship Id="rId1" Type="http://schemas.openxmlformats.org/officeDocument/2006/relationships/slideLayout" Target="../slideLayouts/slideLayout88.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1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4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52.xml.rels><?xml version="1.0" encoding="UTF-8" standalone="yes"?>
<Relationships xmlns="http://schemas.openxmlformats.org/package/2006/relationships"><Relationship Id="rId2" Type="http://schemas.openxmlformats.org/officeDocument/2006/relationships/slide" Target="slide1054.xml"/><Relationship Id="rId1" Type="http://schemas.openxmlformats.org/officeDocument/2006/relationships/slideLayout" Target="../slideLayouts/slideLayout83.xml"/></Relationships>
</file>

<file path=ppt/slides/_rels/slide1053.xml.rels><?xml version="1.0" encoding="UTF-8" standalone="yes"?>
<Relationships xmlns="http://schemas.openxmlformats.org/package/2006/relationships"><Relationship Id="rId2" Type="http://schemas.openxmlformats.org/officeDocument/2006/relationships/slide" Target="slide1054.xml"/><Relationship Id="rId1" Type="http://schemas.openxmlformats.org/officeDocument/2006/relationships/slideLayout" Target="../slideLayouts/slideLayout83.xml"/></Relationships>
</file>

<file path=ppt/slides/_rels/slide1054.xml.rels><?xml version="1.0" encoding="UTF-8" standalone="yes"?>
<Relationships xmlns="http://schemas.openxmlformats.org/package/2006/relationships"><Relationship Id="rId2" Type="http://schemas.openxmlformats.org/officeDocument/2006/relationships/slide" Target="slide1357.xml"/><Relationship Id="rId1" Type="http://schemas.openxmlformats.org/officeDocument/2006/relationships/slideLayout" Target="../slideLayouts/slideLayout101.xml"/></Relationships>
</file>

<file path=ppt/slides/_rels/slide1055.xml.rels><?xml version="1.0" encoding="UTF-8" standalone="yes"?>
<Relationships xmlns="http://schemas.openxmlformats.org/package/2006/relationships"><Relationship Id="rId8" Type="http://schemas.openxmlformats.org/officeDocument/2006/relationships/slide" Target="slide1105.xml"/><Relationship Id="rId13" Type="http://schemas.openxmlformats.org/officeDocument/2006/relationships/slide" Target="slide1137.xml"/><Relationship Id="rId3" Type="http://schemas.openxmlformats.org/officeDocument/2006/relationships/slide" Target="slide1058.xml"/><Relationship Id="rId7" Type="http://schemas.openxmlformats.org/officeDocument/2006/relationships/slide" Target="slide1096.xml"/><Relationship Id="rId12" Type="http://schemas.openxmlformats.org/officeDocument/2006/relationships/slide" Target="slide1132.xml"/><Relationship Id="rId2" Type="http://schemas.openxmlformats.org/officeDocument/2006/relationships/slide" Target="slide1065.xml"/><Relationship Id="rId16" Type="http://schemas.openxmlformats.org/officeDocument/2006/relationships/slide" Target="slide1164.xml"/><Relationship Id="rId1" Type="http://schemas.openxmlformats.org/officeDocument/2006/relationships/slideLayout" Target="../slideLayouts/slideLayout150.xml"/><Relationship Id="rId6" Type="http://schemas.openxmlformats.org/officeDocument/2006/relationships/slide" Target="slide1085.xml"/><Relationship Id="rId11" Type="http://schemas.openxmlformats.org/officeDocument/2006/relationships/slide" Target="slide1120.xml"/><Relationship Id="rId5" Type="http://schemas.openxmlformats.org/officeDocument/2006/relationships/slide" Target="slide1080.xml"/><Relationship Id="rId15" Type="http://schemas.openxmlformats.org/officeDocument/2006/relationships/slide" Target="slide1148.xml"/><Relationship Id="rId10" Type="http://schemas.openxmlformats.org/officeDocument/2006/relationships/slide" Target="slide1116.xml"/><Relationship Id="rId4" Type="http://schemas.openxmlformats.org/officeDocument/2006/relationships/slide" Target="slide1068.xml"/><Relationship Id="rId9" Type="http://schemas.openxmlformats.org/officeDocument/2006/relationships/slide" Target="slide1112.xml"/><Relationship Id="rId14" Type="http://schemas.openxmlformats.org/officeDocument/2006/relationships/slide" Target="slide1154.xml"/></Relationships>
</file>

<file path=ppt/slides/_rels/slide1056.xml.rels><?xml version="1.0" encoding="UTF-8" standalone="yes"?>
<Relationships xmlns="http://schemas.openxmlformats.org/package/2006/relationships"><Relationship Id="rId8" Type="http://schemas.openxmlformats.org/officeDocument/2006/relationships/slide" Target="slide1242.xml"/><Relationship Id="rId13" Type="http://schemas.openxmlformats.org/officeDocument/2006/relationships/slide" Target="slide1271.xml"/><Relationship Id="rId3" Type="http://schemas.openxmlformats.org/officeDocument/2006/relationships/slide" Target="slide1188.xml"/><Relationship Id="rId7" Type="http://schemas.openxmlformats.org/officeDocument/2006/relationships/slide" Target="slide1228.xml"/><Relationship Id="rId12" Type="http://schemas.openxmlformats.org/officeDocument/2006/relationships/slide" Target="slide1264.xml"/><Relationship Id="rId2" Type="http://schemas.openxmlformats.org/officeDocument/2006/relationships/slide" Target="slide1183.xml"/><Relationship Id="rId16" Type="http://schemas.openxmlformats.org/officeDocument/2006/relationships/slide" Target="slide1233.xml"/><Relationship Id="rId1" Type="http://schemas.openxmlformats.org/officeDocument/2006/relationships/slideLayout" Target="../slideLayouts/slideLayout150.xml"/><Relationship Id="rId6" Type="http://schemas.openxmlformats.org/officeDocument/2006/relationships/slide" Target="slide1224.xml"/><Relationship Id="rId11" Type="http://schemas.openxmlformats.org/officeDocument/2006/relationships/slide" Target="slide1261.xml"/><Relationship Id="rId5" Type="http://schemas.openxmlformats.org/officeDocument/2006/relationships/slide" Target="slide1218.xml"/><Relationship Id="rId15" Type="http://schemas.openxmlformats.org/officeDocument/2006/relationships/slide" Target="slide1289.xml"/><Relationship Id="rId10" Type="http://schemas.openxmlformats.org/officeDocument/2006/relationships/slide" Target="slide1255.xml"/><Relationship Id="rId4" Type="http://schemas.openxmlformats.org/officeDocument/2006/relationships/slide" Target="slide1202.xml"/><Relationship Id="rId9" Type="http://schemas.openxmlformats.org/officeDocument/2006/relationships/slide" Target="slide1250.xml"/><Relationship Id="rId14" Type="http://schemas.openxmlformats.org/officeDocument/2006/relationships/slide" Target="slide1281.xml"/></Relationships>
</file>

<file path=ppt/slides/_rels/slide1057.xml.rels><?xml version="1.0" encoding="UTF-8" standalone="yes"?>
<Relationships xmlns="http://schemas.openxmlformats.org/package/2006/relationships"><Relationship Id="rId8" Type="http://schemas.openxmlformats.org/officeDocument/2006/relationships/slide" Target="slide1296.xml"/><Relationship Id="rId3" Type="http://schemas.openxmlformats.org/officeDocument/2006/relationships/slide" Target="slide1308.xml"/><Relationship Id="rId7" Type="http://schemas.openxmlformats.org/officeDocument/2006/relationships/slide" Target="slide1351.xml"/><Relationship Id="rId2" Type="http://schemas.openxmlformats.org/officeDocument/2006/relationships/slide" Target="slide25.xml"/><Relationship Id="rId1" Type="http://schemas.openxmlformats.org/officeDocument/2006/relationships/slideLayout" Target="../slideLayouts/slideLayout150.xml"/><Relationship Id="rId6" Type="http://schemas.openxmlformats.org/officeDocument/2006/relationships/slide" Target="slide1337.xml"/><Relationship Id="rId5" Type="http://schemas.openxmlformats.org/officeDocument/2006/relationships/slide" Target="slide1328.xml"/><Relationship Id="rId4" Type="http://schemas.openxmlformats.org/officeDocument/2006/relationships/slide" Target="slide1316.xml"/></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6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8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8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8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8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9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9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9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9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0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0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0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0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0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1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1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20.xml.rels><?xml version="1.0" encoding="UTF-8" standalone="yes"?>
<Relationships xmlns="http://schemas.openxmlformats.org/package/2006/relationships"><Relationship Id="rId2" Type="http://schemas.openxmlformats.org/officeDocument/2006/relationships/slide" Target="slide1058.xml"/><Relationship Id="rId1" Type="http://schemas.openxmlformats.org/officeDocument/2006/relationships/slideLayout" Target="../slideLayouts/slideLayout101.xml"/></Relationships>
</file>

<file path=ppt/slides/_rels/slide112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2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3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4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4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6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6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7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7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8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8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8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8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9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9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9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0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0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0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0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0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0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1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1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1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1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1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2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2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3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33.xml.rels><?xml version="1.0" encoding="UTF-8" standalone="yes"?>
<Relationships xmlns="http://schemas.openxmlformats.org/package/2006/relationships"><Relationship Id="rId3" Type="http://schemas.openxmlformats.org/officeDocument/2006/relationships/slide" Target="slide1250.xml"/><Relationship Id="rId2" Type="http://schemas.openxmlformats.org/officeDocument/2006/relationships/slide" Target="slide1242.xml"/><Relationship Id="rId1" Type="http://schemas.openxmlformats.org/officeDocument/2006/relationships/slideLayout" Target="../slideLayouts/slideLayout101.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3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124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4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4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4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5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5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5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5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6.xml.rels><?xml version="1.0" encoding="UTF-8" standalone="yes"?>
<Relationships xmlns="http://schemas.openxmlformats.org/package/2006/relationships"><Relationship Id="rId2" Type="http://schemas.openxmlformats.org/officeDocument/2006/relationships/slide" Target="slide207.xml"/><Relationship Id="rId1" Type="http://schemas.openxmlformats.org/officeDocument/2006/relationships/slideLayout" Target="../slideLayouts/slideLayout40.xml"/></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7.xml.rels><?xml version="1.0" encoding="UTF-8" standalone="yes"?>
<Relationships xmlns="http://schemas.openxmlformats.org/package/2006/relationships"><Relationship Id="rId2" Type="http://schemas.openxmlformats.org/officeDocument/2006/relationships/slide" Target="slide207.xml"/><Relationship Id="rId1" Type="http://schemas.openxmlformats.org/officeDocument/2006/relationships/slideLayout" Target="../slideLayouts/slideLayout42.xml"/></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7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7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7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7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8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8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8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8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8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8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8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9.xml.rels><?xml version="1.0" encoding="UTF-8" standalone="yes"?>
<Relationships xmlns="http://schemas.openxmlformats.org/package/2006/relationships"><Relationship Id="rId2" Type="http://schemas.openxmlformats.org/officeDocument/2006/relationships/slide" Target="slide207.xml"/><Relationship Id="rId1" Type="http://schemas.openxmlformats.org/officeDocument/2006/relationships/slideLayout" Target="../slideLayouts/slideLayout41.xml"/></Relationships>
</file>

<file path=ppt/slides/_rels/slide129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9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9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9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9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9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9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9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9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0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0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0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0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0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0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0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0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0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0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1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1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1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1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1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1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1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1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1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2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2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2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2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2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2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2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2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28.xml.rels><?xml version="1.0" encoding="UTF-8" standalone="yes"?>
<Relationships xmlns="http://schemas.openxmlformats.org/package/2006/relationships"><Relationship Id="rId2" Type="http://schemas.openxmlformats.org/officeDocument/2006/relationships/slide" Target="slide1337.xml"/><Relationship Id="rId1" Type="http://schemas.openxmlformats.org/officeDocument/2006/relationships/slideLayout" Target="../slideLayouts/slideLayout101.xml"/></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3.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207.xml"/><Relationship Id="rId1" Type="http://schemas.openxmlformats.org/officeDocument/2006/relationships/slideLayout" Target="../slideLayouts/slideLayout44.xml"/></Relationships>
</file>

<file path=ppt/slides/_rels/slide133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3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3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3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3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3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3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3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3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3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4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4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4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4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4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4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4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4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4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4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5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5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5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5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5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5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5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5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5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64.xml.rels><?xml version="1.0" encoding="UTF-8" standalone="yes"?>
<Relationships xmlns="http://schemas.openxmlformats.org/package/2006/relationships"><Relationship Id="rId2" Type="http://schemas.openxmlformats.org/officeDocument/2006/relationships/slide" Target="slide1359.xml"/><Relationship Id="rId1" Type="http://schemas.openxmlformats.org/officeDocument/2006/relationships/slideLayout" Target="../slideLayouts/slideLayout25.xml"/></Relationships>
</file>

<file path=ppt/slides/_rels/slide136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6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7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7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7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7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7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8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8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8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8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8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9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39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392.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393.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39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39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39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39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39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0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0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2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3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3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3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42.xml.rels><?xml version="1.0" encoding="UTF-8" standalone="yes"?>
<Relationships xmlns="http://schemas.openxmlformats.org/package/2006/relationships"><Relationship Id="rId2" Type="http://schemas.openxmlformats.org/officeDocument/2006/relationships/slide" Target="slide1432.xml"/><Relationship Id="rId1" Type="http://schemas.openxmlformats.org/officeDocument/2006/relationships/slideLayout" Target="../slideLayouts/slideLayout86.xml"/></Relationships>
</file>

<file path=ppt/slides/_rels/slide1443.xml.rels><?xml version="1.0" encoding="UTF-8" standalone="yes"?>
<Relationships xmlns="http://schemas.openxmlformats.org/package/2006/relationships"><Relationship Id="rId2" Type="http://schemas.openxmlformats.org/officeDocument/2006/relationships/slide" Target="slide1432.xml"/><Relationship Id="rId1" Type="http://schemas.openxmlformats.org/officeDocument/2006/relationships/slideLayout" Target="../slideLayouts/slideLayout86.xml"/></Relationships>
</file>

<file path=ppt/slides/_rels/slide1444.xml.rels><?xml version="1.0" encoding="UTF-8" standalone="yes"?>
<Relationships xmlns="http://schemas.openxmlformats.org/package/2006/relationships"><Relationship Id="rId2" Type="http://schemas.openxmlformats.org/officeDocument/2006/relationships/slide" Target="slide1432.xml"/><Relationship Id="rId1" Type="http://schemas.openxmlformats.org/officeDocument/2006/relationships/slideLayout" Target="../slideLayouts/slideLayout86.xml"/></Relationships>
</file>

<file path=ppt/slides/_rels/slide1445.xml.rels><?xml version="1.0" encoding="UTF-8" standalone="yes"?>
<Relationships xmlns="http://schemas.openxmlformats.org/package/2006/relationships"><Relationship Id="rId2" Type="http://schemas.openxmlformats.org/officeDocument/2006/relationships/slide" Target="slide1432.xml"/><Relationship Id="rId1" Type="http://schemas.openxmlformats.org/officeDocument/2006/relationships/slideLayout" Target="../slideLayouts/slideLayout86.xml"/></Relationships>
</file>

<file path=ppt/slides/_rels/slide1446.xml.rels><?xml version="1.0" encoding="UTF-8" standalone="yes"?>
<Relationships xmlns="http://schemas.openxmlformats.org/package/2006/relationships"><Relationship Id="rId2" Type="http://schemas.openxmlformats.org/officeDocument/2006/relationships/slide" Target="slide1432.xml"/><Relationship Id="rId1" Type="http://schemas.openxmlformats.org/officeDocument/2006/relationships/slideLayout" Target="../slideLayouts/slideLayout86.xml"/></Relationships>
</file>

<file path=ppt/slides/_rels/slide1447.xml.rels><?xml version="1.0" encoding="UTF-8" standalone="yes"?>
<Relationships xmlns="http://schemas.openxmlformats.org/package/2006/relationships"><Relationship Id="rId3" Type="http://schemas.openxmlformats.org/officeDocument/2006/relationships/slide" Target="slide1530.xml"/><Relationship Id="rId2" Type="http://schemas.openxmlformats.org/officeDocument/2006/relationships/slide" Target="slide1504.xml"/><Relationship Id="rId1" Type="http://schemas.openxmlformats.org/officeDocument/2006/relationships/slideLayout" Target="../slideLayouts/slideLayout86.xml"/><Relationship Id="rId5" Type="http://schemas.openxmlformats.org/officeDocument/2006/relationships/slide" Target="slide1432.xml"/><Relationship Id="rId4" Type="http://schemas.openxmlformats.org/officeDocument/2006/relationships/slide" Target="slide1473.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64.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73.xml.rels><?xml version="1.0" encoding="UTF-8" standalone="yes"?>
<Relationships xmlns="http://schemas.openxmlformats.org/package/2006/relationships"><Relationship Id="rId3" Type="http://schemas.openxmlformats.org/officeDocument/2006/relationships/slide" Target="slide590.xml"/><Relationship Id="rId2" Type="http://schemas.openxmlformats.org/officeDocument/2006/relationships/slide" Target="slide1564.xml"/><Relationship Id="rId1" Type="http://schemas.openxmlformats.org/officeDocument/2006/relationships/slideLayout" Target="../slideLayouts/slideLayout150.xml"/><Relationship Id="rId5" Type="http://schemas.openxmlformats.org/officeDocument/2006/relationships/slide" Target="slide55.xml"/><Relationship Id="rId4" Type="http://schemas.openxmlformats.org/officeDocument/2006/relationships/slide" Target="slide1474.xml"/></Relationships>
</file>

<file path=ppt/slides/_rels/slide1474.xml.rels><?xml version="1.0" encoding="UTF-8" standalone="yes"?>
<Relationships xmlns="http://schemas.openxmlformats.org/package/2006/relationships"><Relationship Id="rId3" Type="http://schemas.openxmlformats.org/officeDocument/2006/relationships/slide" Target="slide1487.xml"/><Relationship Id="rId2" Type="http://schemas.openxmlformats.org/officeDocument/2006/relationships/slide" Target="slide1473.xml"/><Relationship Id="rId1" Type="http://schemas.openxmlformats.org/officeDocument/2006/relationships/slideLayout" Target="../slideLayouts/slideLayout86.xml"/></Relationships>
</file>

<file path=ppt/slides/_rels/slide1475.xml.rels><?xml version="1.0" encoding="UTF-8" standalone="yes"?>
<Relationships xmlns="http://schemas.openxmlformats.org/package/2006/relationships"><Relationship Id="rId3" Type="http://schemas.openxmlformats.org/officeDocument/2006/relationships/slide" Target="slide1530.xml"/><Relationship Id="rId2" Type="http://schemas.openxmlformats.org/officeDocument/2006/relationships/slide" Target="slide1504.xml"/><Relationship Id="rId1" Type="http://schemas.openxmlformats.org/officeDocument/2006/relationships/slideLayout" Target="../slideLayouts/slideLayout86.xml"/></Relationships>
</file>

<file path=ppt/slides/_rels/slide1476.xml.rels><?xml version="1.0" encoding="UTF-8" standalone="yes"?>
<Relationships xmlns="http://schemas.openxmlformats.org/package/2006/relationships"><Relationship Id="rId3" Type="http://schemas.openxmlformats.org/officeDocument/2006/relationships/slide" Target="slide1575.xml"/><Relationship Id="rId2" Type="http://schemas.openxmlformats.org/officeDocument/2006/relationships/slide" Target="slide1473.xml"/><Relationship Id="rId1" Type="http://schemas.openxmlformats.org/officeDocument/2006/relationships/slideLayout" Target="../slideLayouts/slideLayout87.xml"/></Relationships>
</file>

<file path=ppt/slides/_rels/slide1477.xml.rels><?xml version="1.0" encoding="UTF-8" standalone="yes"?>
<Relationships xmlns="http://schemas.openxmlformats.org/package/2006/relationships"><Relationship Id="rId3" Type="http://schemas.openxmlformats.org/officeDocument/2006/relationships/slide" Target="slide1575.xml"/><Relationship Id="rId2" Type="http://schemas.openxmlformats.org/officeDocument/2006/relationships/slide" Target="slide1473.xml"/><Relationship Id="rId1" Type="http://schemas.openxmlformats.org/officeDocument/2006/relationships/slideLayout" Target="../slideLayouts/slideLayout87.xml"/></Relationships>
</file>

<file path=ppt/slides/_rels/slide1478.xml.rels><?xml version="1.0" encoding="UTF-8" standalone="yes"?>
<Relationships xmlns="http://schemas.openxmlformats.org/package/2006/relationships"><Relationship Id="rId3" Type="http://schemas.openxmlformats.org/officeDocument/2006/relationships/slide" Target="slide1575.xml"/><Relationship Id="rId2" Type="http://schemas.openxmlformats.org/officeDocument/2006/relationships/slide" Target="slide1473.xml"/><Relationship Id="rId1" Type="http://schemas.openxmlformats.org/officeDocument/2006/relationships/slideLayout" Target="../slideLayouts/slideLayout87.xml"/></Relationships>
</file>

<file path=ppt/slides/_rels/slide1479.xml.rels><?xml version="1.0" encoding="UTF-8" standalone="yes"?>
<Relationships xmlns="http://schemas.openxmlformats.org/package/2006/relationships"><Relationship Id="rId3" Type="http://schemas.openxmlformats.org/officeDocument/2006/relationships/slide" Target="slide1575.xml"/><Relationship Id="rId2" Type="http://schemas.openxmlformats.org/officeDocument/2006/relationships/slide" Target="slide1473.xml"/><Relationship Id="rId1" Type="http://schemas.openxmlformats.org/officeDocument/2006/relationships/slideLayout" Target="../slideLayouts/slideLayout8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80.xml.rels><?xml version="1.0" encoding="UTF-8" standalone="yes"?>
<Relationships xmlns="http://schemas.openxmlformats.org/package/2006/relationships"><Relationship Id="rId3" Type="http://schemas.openxmlformats.org/officeDocument/2006/relationships/slide" Target="slide1575.xml"/><Relationship Id="rId2" Type="http://schemas.openxmlformats.org/officeDocument/2006/relationships/slide" Target="slide1473.xml"/><Relationship Id="rId1" Type="http://schemas.openxmlformats.org/officeDocument/2006/relationships/slideLayout" Target="../slideLayouts/slideLayout87.xml"/></Relationships>
</file>

<file path=ppt/slides/_rels/slide1481.xml.rels><?xml version="1.0" encoding="UTF-8" standalone="yes"?>
<Relationships xmlns="http://schemas.openxmlformats.org/package/2006/relationships"><Relationship Id="rId3" Type="http://schemas.openxmlformats.org/officeDocument/2006/relationships/slide" Target="slide1575.xml"/><Relationship Id="rId2" Type="http://schemas.openxmlformats.org/officeDocument/2006/relationships/slide" Target="slide1473.xml"/><Relationship Id="rId1" Type="http://schemas.openxmlformats.org/officeDocument/2006/relationships/slideLayout" Target="../slideLayouts/slideLayout87.xml"/></Relationships>
</file>

<file path=ppt/slides/_rels/slide1482.xml.rels><?xml version="1.0" encoding="UTF-8" standalone="yes"?>
<Relationships xmlns="http://schemas.openxmlformats.org/package/2006/relationships"><Relationship Id="rId3" Type="http://schemas.openxmlformats.org/officeDocument/2006/relationships/slide" Target="slide1575.xml"/><Relationship Id="rId2" Type="http://schemas.openxmlformats.org/officeDocument/2006/relationships/slide" Target="slide1473.xml"/><Relationship Id="rId1" Type="http://schemas.openxmlformats.org/officeDocument/2006/relationships/slideLayout" Target="../slideLayouts/slideLayout87.xml"/></Relationships>
</file>

<file path=ppt/slides/_rels/slide1483.xml.rels><?xml version="1.0" encoding="UTF-8" standalone="yes"?>
<Relationships xmlns="http://schemas.openxmlformats.org/package/2006/relationships"><Relationship Id="rId3" Type="http://schemas.openxmlformats.org/officeDocument/2006/relationships/slide" Target="slide1575.xml"/><Relationship Id="rId2" Type="http://schemas.openxmlformats.org/officeDocument/2006/relationships/slide" Target="slide1473.xml"/><Relationship Id="rId1" Type="http://schemas.openxmlformats.org/officeDocument/2006/relationships/slideLayout" Target="../slideLayouts/slideLayout87.xml"/></Relationships>
</file>

<file path=ppt/slides/_rels/slide1484.xml.rels><?xml version="1.0" encoding="UTF-8" standalone="yes"?>
<Relationships xmlns="http://schemas.openxmlformats.org/package/2006/relationships"><Relationship Id="rId3" Type="http://schemas.openxmlformats.org/officeDocument/2006/relationships/slide" Target="slide1575.xml"/><Relationship Id="rId2" Type="http://schemas.openxmlformats.org/officeDocument/2006/relationships/slide" Target="slide1473.xml"/><Relationship Id="rId1" Type="http://schemas.openxmlformats.org/officeDocument/2006/relationships/slideLayout" Target="../slideLayouts/slideLayout87.xml"/></Relationships>
</file>

<file path=ppt/slides/_rels/slide1485.xml.rels><?xml version="1.0" encoding="UTF-8" standalone="yes"?>
<Relationships xmlns="http://schemas.openxmlformats.org/package/2006/relationships"><Relationship Id="rId3" Type="http://schemas.openxmlformats.org/officeDocument/2006/relationships/slide" Target="slide1530.xml"/><Relationship Id="rId2" Type="http://schemas.openxmlformats.org/officeDocument/2006/relationships/slide" Target="slide1504.xml"/><Relationship Id="rId1" Type="http://schemas.openxmlformats.org/officeDocument/2006/relationships/slideLayout" Target="../slideLayouts/slideLayout87.xml"/><Relationship Id="rId5" Type="http://schemas.openxmlformats.org/officeDocument/2006/relationships/slide" Target="slide1575.xml"/><Relationship Id="rId4" Type="http://schemas.openxmlformats.org/officeDocument/2006/relationships/slide" Target="slide1473.xml"/></Relationships>
</file>

<file path=ppt/slides/_rels/slide1486.xml.rels><?xml version="1.0" encoding="UTF-8" standalone="yes"?>
<Relationships xmlns="http://schemas.openxmlformats.org/package/2006/relationships"><Relationship Id="rId3" Type="http://schemas.openxmlformats.org/officeDocument/2006/relationships/slide" Target="slide1530.xml"/><Relationship Id="rId2" Type="http://schemas.openxmlformats.org/officeDocument/2006/relationships/slide" Target="slide1504.xml"/><Relationship Id="rId1" Type="http://schemas.openxmlformats.org/officeDocument/2006/relationships/slideLayout" Target="../slideLayouts/slideLayout87.xml"/><Relationship Id="rId5" Type="http://schemas.openxmlformats.org/officeDocument/2006/relationships/slide" Target="slide1575.xml"/><Relationship Id="rId4" Type="http://schemas.openxmlformats.org/officeDocument/2006/relationships/slide" Target="slide1473.xml"/></Relationships>
</file>

<file path=ppt/slides/_rels/slide1487.xml.rels><?xml version="1.0" encoding="UTF-8" standalone="yes"?>
<Relationships xmlns="http://schemas.openxmlformats.org/package/2006/relationships"><Relationship Id="rId3" Type="http://schemas.openxmlformats.org/officeDocument/2006/relationships/slide" Target="slide1575.xml"/><Relationship Id="rId2" Type="http://schemas.openxmlformats.org/officeDocument/2006/relationships/slide" Target="slide1473.xml"/><Relationship Id="rId1" Type="http://schemas.openxmlformats.org/officeDocument/2006/relationships/slideLayout" Target="../slideLayouts/slideLayout87.xml"/></Relationships>
</file>

<file path=ppt/slides/_rels/slide1488.xml.rels><?xml version="1.0" encoding="UTF-8" standalone="yes"?>
<Relationships xmlns="http://schemas.openxmlformats.org/package/2006/relationships"><Relationship Id="rId2" Type="http://schemas.openxmlformats.org/officeDocument/2006/relationships/slide" Target="slide1575.xml"/><Relationship Id="rId1" Type="http://schemas.openxmlformats.org/officeDocument/2006/relationships/slideLayout" Target="../slideLayouts/slideLayout87.xml"/></Relationships>
</file>

<file path=ppt/slides/_rels/slide1489.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491.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49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497.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504.xml.rels><?xml version="1.0" encoding="UTF-8" standalone="yes"?>
<Relationships xmlns="http://schemas.openxmlformats.org/package/2006/relationships"><Relationship Id="rId3" Type="http://schemas.openxmlformats.org/officeDocument/2006/relationships/slide" Target="slide1504.xml"/><Relationship Id="rId2" Type="http://schemas.openxmlformats.org/officeDocument/2006/relationships/image" Target="../media/image3.jpeg"/><Relationship Id="rId1" Type="http://schemas.openxmlformats.org/officeDocument/2006/relationships/slideLayout" Target="../slideLayouts/slideLayout149.xml"/><Relationship Id="rId4" Type="http://schemas.openxmlformats.org/officeDocument/2006/relationships/slide" Target="slide1530.xml"/></Relationships>
</file>

<file path=ppt/slides/_rels/slide150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9.xml"/></Relationships>
</file>

<file path=ppt/slides/_rels/slide15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9.xml"/></Relationships>
</file>

<file path=ppt/slides/_rels/slide150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9.xml"/></Relationships>
</file>

<file path=ppt/slides/_rels/slide15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9.xml"/></Relationships>
</file>

<file path=ppt/slides/_rels/slide150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9.xml"/></Relationships>
</file>

<file path=ppt/slides/_rels/slide15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9.xml"/></Relationships>
</file>

<file path=ppt/slides/_rels/slide15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9.xml"/></Relationships>
</file>

<file path=ppt/slides/_rels/slide15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49.xml"/></Relationships>
</file>

<file path=ppt/slides/_rels/slide15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9.xml"/></Relationships>
</file>

<file path=ppt/slides/_rels/slide15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9.xml"/></Relationships>
</file>

<file path=ppt/slides/_rels/slide15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9.xml"/></Relationships>
</file>

<file path=ppt/slides/_rels/slide15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9.xml"/></Relationships>
</file>

<file path=ppt/slides/_rels/slide15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9.xml"/></Relationships>
</file>

<file path=ppt/slides/_rels/slide15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49.xml"/></Relationships>
</file>

<file path=ppt/slides/_rels/slide15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9.xml"/></Relationships>
</file>

<file path=ppt/slides/_rels/slide15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49.xml"/></Relationships>
</file>

<file path=ppt/slides/_rels/slide15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9.xml"/></Relationships>
</file>

<file path=ppt/slides/_rels/slide15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9.xml"/></Relationships>
</file>

<file path=ppt/slides/_rels/slide15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49.xml"/></Relationships>
</file>

<file path=ppt/slides/_rels/slide15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9.xml"/></Relationships>
</file>

<file path=ppt/slides/_rels/slide15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9.xml"/></Relationships>
</file>

<file path=ppt/slides/_rels/slide15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9.xml"/></Relationships>
</file>

<file path=ppt/slides/_rels/slide1529.xml.rels><?xml version="1.0" encoding="UTF-8" standalone="yes"?>
<Relationships xmlns="http://schemas.openxmlformats.org/package/2006/relationships"><Relationship Id="rId3" Type="http://schemas.openxmlformats.org/officeDocument/2006/relationships/slide" Target="slide1504.xml"/><Relationship Id="rId2" Type="http://schemas.openxmlformats.org/officeDocument/2006/relationships/image" Target="../media/image27.jpeg"/><Relationship Id="rId1" Type="http://schemas.openxmlformats.org/officeDocument/2006/relationships/slideLayout" Target="../slideLayouts/slideLayout149.xml"/><Relationship Id="rId4" Type="http://schemas.openxmlformats.org/officeDocument/2006/relationships/slide" Target="slide153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30.xml.rels><?xml version="1.0" encoding="UTF-8" standalone="yes"?>
<Relationships xmlns="http://schemas.openxmlformats.org/package/2006/relationships"><Relationship Id="rId3" Type="http://schemas.openxmlformats.org/officeDocument/2006/relationships/slide" Target="slide1504.xml"/><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5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5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5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5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5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9.xml"/></Relationships>
</file>

<file path=ppt/slides/_rels/slide155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558.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1559.xml.rels><?xml version="1.0" encoding="UTF-8" standalone="yes"?>
<Relationships xmlns="http://schemas.openxmlformats.org/package/2006/relationships"><Relationship Id="rId8" Type="http://schemas.openxmlformats.org/officeDocument/2006/relationships/slide" Target="slide1575.xml"/><Relationship Id="rId3" Type="http://schemas.openxmlformats.org/officeDocument/2006/relationships/hyperlink" Target="&#1603;&#1578;&#1575;&#1576;%20&#1575;&#1604;&#1605;&#1583;&#1575;&#1574;&#1581;.pptx#-1,231,(&#1603;&#1610;&#1607;&#1603;) &#1575;&#1604;&#1571;&#1581;&#1583; &#1575;&#1604;&#1585;&#1575;&#1576;&#1593;" TargetMode="External"/><Relationship Id="rId7" Type="http://schemas.openxmlformats.org/officeDocument/2006/relationships/hyperlink" Target="&#1603;&#1578;&#1575;&#1576;%20&#1575;&#1604;&#1605;&#1583;&#1575;&#1574;&#1581;.pptx#-1,101,(&#1603;&#1610;&#1607;&#1603;) &#1575;&#1604;&#1571;&#1581;&#1583; &#1575;&#1604;&#1579;&#1575;&#1606;&#1610;" TargetMode="External"/><Relationship Id="rId2" Type="http://schemas.openxmlformats.org/officeDocument/2006/relationships/hyperlink" Target="&#1603;&#1578;&#1575;&#1576;%20&#1575;&#1604;&#1605;&#1583;&#1575;&#1574;&#1581;.pptx#-1,129,(&#1603;&#1610;&#1607;&#1603;) &#1575;&#1604;&#1571;&#1581;&#1583; &#1575;&#1604;&#1579;&#1575;&#1604;&#1579;" TargetMode="External"/><Relationship Id="rId1" Type="http://schemas.openxmlformats.org/officeDocument/2006/relationships/slideLayout" Target="../slideLayouts/slideLayout147.xml"/><Relationship Id="rId6" Type="http://schemas.openxmlformats.org/officeDocument/2006/relationships/slide" Target="slide1473.xml"/><Relationship Id="rId5" Type="http://schemas.openxmlformats.org/officeDocument/2006/relationships/hyperlink" Target="&#1603;&#1578;&#1575;&#1576;%20&#1575;&#1604;&#1605;&#1583;&#1575;&#1574;&#1581;.pptx#-1,55,(&#1603;&#1610;&#1607;&#1603;) &#1575;&#1604;&#1571;&#1581;&#1583; &#1575;&#1604;&#1575;&#1608;&#1604;" TargetMode="External"/><Relationship Id="rId4" Type="http://schemas.openxmlformats.org/officeDocument/2006/relationships/hyperlink" Target="&#1603;&#1578;&#1575;&#1576;%20&#1575;&#1604;&#1605;&#1583;&#1575;&#1574;&#1581;.pptx#-1,190,(&#1603;&#1610;&#1607;&#1603;) &#1575;&#1604;&#1571;&#1581;&#1583; &#1575;&#1604;&#1579;&#1575;&#1604;&#1579; 2"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60.xml.rels><?xml version="1.0" encoding="UTF-8" standalone="yes"?>
<Relationships xmlns="http://schemas.openxmlformats.org/package/2006/relationships"><Relationship Id="rId2" Type="http://schemas.openxmlformats.org/officeDocument/2006/relationships/slide" Target="slide1575.xml"/><Relationship Id="rId1" Type="http://schemas.openxmlformats.org/officeDocument/2006/relationships/slideLayout" Target="../slideLayouts/slideLayout147.xml"/></Relationships>
</file>

<file path=ppt/slides/_rels/slide1561.xml.rels><?xml version="1.0" encoding="UTF-8" standalone="yes"?>
<Relationships xmlns="http://schemas.openxmlformats.org/package/2006/relationships"><Relationship Id="rId3" Type="http://schemas.openxmlformats.org/officeDocument/2006/relationships/hyperlink" Target="&#1603;&#1578;&#1575;&#1576;%20&#1575;&#1604;&#1605;&#1583;&#1575;&#1574;&#1581;.pptx#-1,393,&#1605;&#1583;&#1610;&#1581; &#1604;&#1589;&#1608;&#1605; &#1606;&#1610;&#1606;&#1608;&#1609;" TargetMode="External"/><Relationship Id="rId2" Type="http://schemas.openxmlformats.org/officeDocument/2006/relationships/slide" Target="slide1575.xml"/><Relationship Id="rId1" Type="http://schemas.openxmlformats.org/officeDocument/2006/relationships/slideLayout" Target="../slideLayouts/slideLayout147.xml"/></Relationships>
</file>

<file path=ppt/slides/_rels/slide1562.xml.rels><?xml version="1.0" encoding="UTF-8" standalone="yes"?>
<Relationships xmlns="http://schemas.openxmlformats.org/package/2006/relationships"><Relationship Id="rId3" Type="http://schemas.openxmlformats.org/officeDocument/2006/relationships/hyperlink" Target="&#1603;&#1578;&#1575;&#1576;%20&#1575;&#1604;&#1605;&#1583;&#1575;&#1574;&#1581;.pptx#-1,574,(&#1575;&#1604;&#1589;&#1608;&#1605; &#1575;&#1604;&#1603;&#1576;&#1610;&#1585;) &#1575;&#1604;&#1575;&#1587;&#1576;&#1608;&#1593; &#1575;&#1604;&#1579;&#1575;&#1604;&#1579;" TargetMode="External"/><Relationship Id="rId7" Type="http://schemas.openxmlformats.org/officeDocument/2006/relationships/slide" Target="slide1489.xml"/><Relationship Id="rId2" Type="http://schemas.openxmlformats.org/officeDocument/2006/relationships/hyperlink" Target="&#1603;&#1578;&#1575;&#1576;%20&#1575;&#1604;&#1605;&#1583;&#1575;&#1574;&#1581;.pptx#-1,693,(&#1575;&#1604;&#1589;&#1608;&#1605; &#1575;&#1604;&#1603;&#1576;&#1610;&#1585;) &#1575;&#1604;&#1575;&#1587;&#1576;&#1608;&#1593; &#1575;&#1604;&#1585;&#1575;&#1576;&#1593;" TargetMode="External"/><Relationship Id="rId1" Type="http://schemas.openxmlformats.org/officeDocument/2006/relationships/slideLayout" Target="../slideLayouts/slideLayout150.xml"/><Relationship Id="rId6" Type="http://schemas.openxmlformats.org/officeDocument/2006/relationships/slide" Target="slide1575.xml"/><Relationship Id="rId5" Type="http://schemas.openxmlformats.org/officeDocument/2006/relationships/hyperlink" Target="&#1603;&#1578;&#1575;&#1576;%20&#1575;&#1604;&#1605;&#1583;&#1575;&#1574;&#1581;.pptx#-1,435,(&#1575;&#1604;&#1589;&#1608;&#1605; &#1575;&#1604;&#1603;&#1576;&#1610;&#1585;) &#1575;&#1604;&#1575;&#1587;&#1576;&#1608;&#1593; &#1575;&#1604;&#1571;&#1608;&#1604;" TargetMode="External"/><Relationship Id="rId4" Type="http://schemas.openxmlformats.org/officeDocument/2006/relationships/hyperlink" Target="&#1603;&#1578;&#1575;&#1576;%20&#1575;&#1604;&#1605;&#1583;&#1575;&#1574;&#1581;.pptx#-1,517,(&#1575;&#1604;&#1589;&#1608;&#1605; &#1575;&#1604;&#1603;&#1576;&#1610;&#1585;) &#1575;&#1604;&#1575;&#1587;&#1576;&#1608;&#1593; &#1575;&#1604;&#1579;&#1575;&#1606;&#1610;" TargetMode="External"/></Relationships>
</file>

<file path=ppt/slides/_rels/slide1563.xml.rels><?xml version="1.0" encoding="UTF-8" standalone="yes"?>
<Relationships xmlns="http://schemas.openxmlformats.org/package/2006/relationships"><Relationship Id="rId3" Type="http://schemas.openxmlformats.org/officeDocument/2006/relationships/hyperlink" Target="&#1603;&#1578;&#1575;&#1576;%20&#1575;&#1604;&#1605;&#1583;&#1575;&#1574;&#1581;.pptx#-1,299,&#1605;&#1583;&#1610;&#1581; &#1593;&#1610;&#1583; &#1575;&#1604;&#1605;&#1610;&#1604;&#1575;&#1583;" TargetMode="External"/><Relationship Id="rId7" Type="http://schemas.openxmlformats.org/officeDocument/2006/relationships/slide" Target="slide1575.xml"/><Relationship Id="rId2" Type="http://schemas.openxmlformats.org/officeDocument/2006/relationships/hyperlink" Target="&#1603;&#1578;&#1575;&#1576;%20&#1575;&#1604;&#1605;&#1583;&#1575;&#1574;&#1581;.pptx#-1,271,&#1605;&#1583;&#1610;&#1581; &#1593;&#1610;&#1583; &#1575;&#1604;&#1576;&#1588;&#1575;&#1585;&#1577; &#1575;&#1604;&#1605;&#1580;&#1610;&#1583; (29 &#1605;&#1606; &#1576;&#1585;&#1605;&#1607;&#1575;&#1578;)" TargetMode="External"/><Relationship Id="rId1" Type="http://schemas.openxmlformats.org/officeDocument/2006/relationships/slideLayout" Target="../slideLayouts/slideLayout147.xml"/><Relationship Id="rId6" Type="http://schemas.openxmlformats.org/officeDocument/2006/relationships/slide" Target="slide1473.xml"/><Relationship Id="rId5" Type="http://schemas.openxmlformats.org/officeDocument/2006/relationships/hyperlink" Target="&#1603;&#1578;&#1575;&#1576;%20&#1575;&#1604;&#1605;&#1583;&#1575;&#1574;&#1581;.pptx#-1,359,&#1605;&#1583;&#1610;&#1581; 29 &#1605;&#1606; &#1575;&#1604;&#1588;&#1607;&#1585; &#1575;&#1604;&#1602;&#1576;&#1591;&#1610; (&#1575;&#1604;&#1605;&#1580;&#1583; &#1604;&#1604;&#1570;&#1576; &#1582;&#1575;&#1604;&#1602;&#1606;&#1575;)" TargetMode="External"/><Relationship Id="rId4" Type="http://schemas.openxmlformats.org/officeDocument/2006/relationships/hyperlink" Target="&#1603;&#1578;&#1575;&#1576;%20&#1575;&#1604;&#1605;&#1583;&#1575;&#1574;&#1581;.pptx#-1,330,&#1605;&#1583;&#1610;&#1581; &#1593;&#1610;&#1583; &#1575;&#1604;&#1602;&#1610;&#1575;&#1605;&#1577;" TargetMode="External"/></Relationships>
</file>

<file path=ppt/slides/_rels/slide1564.xml.rels><?xml version="1.0" encoding="UTF-8" standalone="yes"?>
<Relationships xmlns="http://schemas.openxmlformats.org/package/2006/relationships"><Relationship Id="rId2" Type="http://schemas.openxmlformats.org/officeDocument/2006/relationships/slide" Target="slide1575.xml"/><Relationship Id="rId1" Type="http://schemas.openxmlformats.org/officeDocument/2006/relationships/slideLayout" Target="../slideLayouts/slideLayout86.xml"/></Relationships>
</file>

<file path=ppt/slides/_rels/slide1565.xml.rels><?xml version="1.0" encoding="UTF-8" standalone="yes"?>
<Relationships xmlns="http://schemas.openxmlformats.org/package/2006/relationships"><Relationship Id="rId2" Type="http://schemas.openxmlformats.org/officeDocument/2006/relationships/slide" Target="slide1575.xml"/><Relationship Id="rId1" Type="http://schemas.openxmlformats.org/officeDocument/2006/relationships/slideLayout" Target="../slideLayouts/slideLayout86.xml"/></Relationships>
</file>

<file path=ppt/slides/_rels/slide1566.xml.rels><?xml version="1.0" encoding="UTF-8" standalone="yes"?>
<Relationships xmlns="http://schemas.openxmlformats.org/package/2006/relationships"><Relationship Id="rId2" Type="http://schemas.openxmlformats.org/officeDocument/2006/relationships/slide" Target="slide1575.xml"/><Relationship Id="rId1" Type="http://schemas.openxmlformats.org/officeDocument/2006/relationships/slideLayout" Target="../slideLayouts/slideLayout86.xml"/></Relationships>
</file>

<file path=ppt/slides/_rels/slide1567.xml.rels><?xml version="1.0" encoding="UTF-8" standalone="yes"?>
<Relationships xmlns="http://schemas.openxmlformats.org/package/2006/relationships"><Relationship Id="rId2" Type="http://schemas.openxmlformats.org/officeDocument/2006/relationships/slide" Target="slide1575.xml"/><Relationship Id="rId1" Type="http://schemas.openxmlformats.org/officeDocument/2006/relationships/slideLayout" Target="../slideLayouts/slideLayout86.xml"/></Relationships>
</file>

<file path=ppt/slides/_rels/slide1568.xml.rels><?xml version="1.0" encoding="UTF-8" standalone="yes"?>
<Relationships xmlns="http://schemas.openxmlformats.org/package/2006/relationships"><Relationship Id="rId2" Type="http://schemas.openxmlformats.org/officeDocument/2006/relationships/slide" Target="slide1575.xml"/><Relationship Id="rId1" Type="http://schemas.openxmlformats.org/officeDocument/2006/relationships/slideLayout" Target="../slideLayouts/slideLayout86.xml"/></Relationships>
</file>

<file path=ppt/slides/_rels/slide1569.xml.rels><?xml version="1.0" encoding="UTF-8" standalone="yes"?>
<Relationships xmlns="http://schemas.openxmlformats.org/package/2006/relationships"><Relationship Id="rId2" Type="http://schemas.openxmlformats.org/officeDocument/2006/relationships/slide" Target="slide1575.xml"/><Relationship Id="rId1" Type="http://schemas.openxmlformats.org/officeDocument/2006/relationships/slideLayout" Target="../slideLayouts/slideLayout8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70.xml.rels><?xml version="1.0" encoding="UTF-8" standalone="yes"?>
<Relationships xmlns="http://schemas.openxmlformats.org/package/2006/relationships"><Relationship Id="rId2" Type="http://schemas.openxmlformats.org/officeDocument/2006/relationships/slide" Target="slide1575.xml"/><Relationship Id="rId1" Type="http://schemas.openxmlformats.org/officeDocument/2006/relationships/slideLayout" Target="../slideLayouts/slideLayout86.xml"/></Relationships>
</file>

<file path=ppt/slides/_rels/slide1571.xml.rels><?xml version="1.0" encoding="UTF-8" standalone="yes"?>
<Relationships xmlns="http://schemas.openxmlformats.org/package/2006/relationships"><Relationship Id="rId2" Type="http://schemas.openxmlformats.org/officeDocument/2006/relationships/slide" Target="slide1575.xml"/><Relationship Id="rId1" Type="http://schemas.openxmlformats.org/officeDocument/2006/relationships/slideLayout" Target="../slideLayouts/slideLayout86.xml"/></Relationships>
</file>

<file path=ppt/slides/_rels/slide1572.xml.rels><?xml version="1.0" encoding="UTF-8" standalone="yes"?>
<Relationships xmlns="http://schemas.openxmlformats.org/package/2006/relationships"><Relationship Id="rId2" Type="http://schemas.openxmlformats.org/officeDocument/2006/relationships/slide" Target="slide1575.xml"/><Relationship Id="rId1" Type="http://schemas.openxmlformats.org/officeDocument/2006/relationships/slideLayout" Target="../slideLayouts/slideLayout86.xml"/></Relationships>
</file>

<file path=ppt/slides/_rels/slide1573.xml.rels><?xml version="1.0" encoding="UTF-8" standalone="yes"?>
<Relationships xmlns="http://schemas.openxmlformats.org/package/2006/relationships"><Relationship Id="rId2" Type="http://schemas.openxmlformats.org/officeDocument/2006/relationships/slide" Target="slide1575.xml"/><Relationship Id="rId1" Type="http://schemas.openxmlformats.org/officeDocument/2006/relationships/slideLayout" Target="../slideLayouts/slideLayout86.xml"/></Relationships>
</file>

<file path=ppt/slides/_rels/slide1574.xml.rels><?xml version="1.0" encoding="UTF-8" standalone="yes"?>
<Relationships xmlns="http://schemas.openxmlformats.org/package/2006/relationships"><Relationship Id="rId13" Type="http://schemas.openxmlformats.org/officeDocument/2006/relationships/hyperlink" Target="&#1605;&#1583;&#1575;&#1574;&#1581;%20&#1575;&#1604;&#1602;&#1583;&#1610;&#1587;&#1610;&#1606;/&#1575;&#1604;&#1571;&#1605;&#1610;&#1585;%20&#1578;&#1575;&#1583;&#1585;&#1587;%20&#1575;&#1604;&#1588;&#1575;&#1591;&#1576;&#1609;%20(&#1579;&#1610;&#1572;&#1583;&#1608;&#1585;&#1608;&#1587;%20&#1588;&#1607;&#1610;&#1583;%20&#1605;&#1582;&#1578;&#1575;&#1585;)%20.pptx" TargetMode="External"/><Relationship Id="rId18" Type="http://schemas.openxmlformats.org/officeDocument/2006/relationships/hyperlink" Target="&#1605;&#1583;&#1575;&#1574;&#1581;%20&#1575;&#1604;&#1602;&#1583;&#1610;&#1587;&#1610;&#1606;/&#1575;&#1604;&#1575;&#1585;&#1588;&#1583;&#1610;&#1575;&#1603;&#1608;&#1606;%20&#1581;&#1576;&#1610;&#1576;%20&#1580;&#1585;&#1580;&#1587;.pptx" TargetMode="External"/><Relationship Id="rId26" Type="http://schemas.openxmlformats.org/officeDocument/2006/relationships/hyperlink" Target="&#1605;&#1583;&#1575;&#1574;&#1581;%20&#1575;&#1604;&#1602;&#1583;&#1610;&#1587;&#1610;&#1606;/&#1575;&#1604;&#1576;&#1575;&#1576;&#1575;%20&#1587;&#1575;&#1608;&#1610;&#1585;&#1587;%20&#1575;&#1604;&#1575;&#1606;&#1591;&#1575;&#1603;&#1610;.pptx" TargetMode="External"/><Relationship Id="rId39" Type="http://schemas.openxmlformats.org/officeDocument/2006/relationships/hyperlink" Target="&#1605;&#1583;&#1575;&#1574;&#1581;%20&#1575;&#1604;&#1602;&#1583;&#1610;&#1587;&#1610;&#1606;/&#1571;&#1576;&#1575;&#1583;&#1610;&#1585;%20&#1608;&#1573;&#1610;&#1585;&#1610;&#1606;&#1610;%20&#1571;&#1582;&#1578;&#1607;.pptx" TargetMode="External"/><Relationship Id="rId21" Type="http://schemas.openxmlformats.org/officeDocument/2006/relationships/hyperlink" Target="&#1605;&#1583;&#1575;&#1574;&#1581;%20&#1575;&#1604;&#1602;&#1583;&#1610;&#1587;&#1610;&#1606;/&#1575;&#1604;&#1571;&#1606;&#1576;&#1575;%20&#1605;&#1608;&#1587;&#1609;%20&#1575;&#1604;&#1571;&#1587;&#1608;&#1583;.pptx" TargetMode="External"/><Relationship Id="rId34" Type="http://schemas.openxmlformats.org/officeDocument/2006/relationships/hyperlink" Target="&#1605;&#1583;&#1575;&#1574;&#1581;%20&#1575;&#1604;&#1602;&#1583;&#1610;&#1587;&#1610;&#1606;/&#1575;&#1604;&#1575;&#1606;&#1576;&#1575;%20&#1576;&#1610;&#1588;&#1608;&#1610;.pptx" TargetMode="External"/><Relationship Id="rId42" Type="http://schemas.openxmlformats.org/officeDocument/2006/relationships/hyperlink" Target="&#1605;&#1583;&#1575;&#1574;&#1581;%20&#1575;&#1604;&#1602;&#1583;&#1610;&#1587;&#1610;&#1606;/&#1571;&#1576;&#1575;&#1603;&#1610;&#1585;%20&#1608;&#1575;&#1582;&#1610;&#1607;%20&#1610;&#1608;&#1581;&#1606;&#1575;.pptx" TargetMode="External"/><Relationship Id="rId7" Type="http://schemas.openxmlformats.org/officeDocument/2006/relationships/hyperlink" Target="&#1605;&#1583;&#1575;&#1574;&#1581;%20&#1575;&#1604;&#1602;&#1583;&#1610;&#1587;&#1610;&#1606;/&#1571;&#1587;&#1591;&#1601;&#1575;&#1606;&#1608;&#1587;.pptx" TargetMode="External"/><Relationship Id="rId2" Type="http://schemas.openxmlformats.org/officeDocument/2006/relationships/hyperlink" Target="&#1605;&#1583;&#1575;&#1574;&#1581;%20&#1575;&#1604;&#1602;&#1583;&#1610;&#1587;&#1610;&#1606;/&#1575;&#1604;&#1587;&#1610;&#1583;&#1577;%20&#1575;&#1604;&#1593;&#1584;&#1585;&#1575;&#1569;%20(&#1575;&#1604;&#1587;&#1604;&#1575;&#1605;%20&#1604;&#1603;...&#1610;&#1575;%20&#1575;&#1605;%20&#1575;&#1604;&#1604;&#1607;%20&#1575;&#1604;&#1602;&#1583;&#1608;&#1587;).pptx" TargetMode="External"/><Relationship Id="rId16" Type="http://schemas.openxmlformats.org/officeDocument/2006/relationships/hyperlink" Target="&#1605;&#1583;&#1575;&#1574;&#1581;%20&#1575;&#1604;&#1602;&#1583;&#1610;&#1587;&#1610;&#1606;/&#1575;&#1604;&#1571;&#1606;&#1576;&#1575;%20&#1578;&#1608;&#1605;&#1575;&#1587;%20&#1575;&#1604;&#1587;&#1575;&#1574;&#1581;.pptx" TargetMode="External"/><Relationship Id="rId20" Type="http://schemas.openxmlformats.org/officeDocument/2006/relationships/hyperlink" Target="&#1605;&#1583;&#1575;&#1574;&#1581;%20&#1575;&#1604;&#1602;&#1583;&#1610;&#1587;&#1610;&#1606;/&#1575;&#1604;&#1571;&#1606;&#1576;&#1575;%20&#1573;&#1576;&#1585;&#1570;&#1605;%20&#1571;&#1587;&#1602;&#1601;%20&#1575;&#1604;&#1601;&#1610;&#1608;&#1605;.pptx" TargetMode="External"/><Relationship Id="rId29" Type="http://schemas.openxmlformats.org/officeDocument/2006/relationships/hyperlink" Target="&#1605;&#1583;&#1575;&#1574;&#1581;%20&#1575;&#1604;&#1602;&#1583;&#1610;&#1587;&#1610;&#1606;/&#1575;&#1604;&#1575;&#1606;&#1576;&#1575;%20&#1603;&#1575;&#1585;&#1575;&#1587;%20(&#1587;&#1605;&#1593;%20&#1575;&#1604;&#1571;&#1606;&#1576;&#1575;%20&#1576;&#1605;&#1608;&#1575;).pptx" TargetMode="External"/><Relationship Id="rId41" Type="http://schemas.openxmlformats.org/officeDocument/2006/relationships/hyperlink" Target="&#1605;&#1583;&#1575;&#1574;&#1581;%20&#1575;&#1604;&#1602;&#1583;&#1610;&#1587;&#1610;&#1606;/&#1610;&#1608;&#1604;&#1610;&#1608;&#1587;%20&#1575;&#1604;&#1575;&#1602;&#1601;&#1607;&#1589;&#1610;.pptx" TargetMode="External"/><Relationship Id="rId1" Type="http://schemas.openxmlformats.org/officeDocument/2006/relationships/slideLayout" Target="../slideLayouts/slideLayout150.xml"/><Relationship Id="rId6" Type="http://schemas.openxmlformats.org/officeDocument/2006/relationships/hyperlink" Target="&#1605;&#1583;&#1575;&#1574;&#1581;%20&#1575;&#1604;&#1602;&#1583;&#1610;&#1587;&#1610;&#1606;/&#1605;&#1575;&#1585;&#1580;&#1585;&#1580;&#1587;%20&#1575;&#1604;&#1585;&#1608;&#1605;&#1575;&#1606;&#1609;.pptx" TargetMode="External"/><Relationship Id="rId11" Type="http://schemas.openxmlformats.org/officeDocument/2006/relationships/hyperlink" Target="&#1605;&#1583;&#1575;&#1574;&#1581;%20&#1575;&#1604;&#1602;&#1583;&#1610;&#1587;&#1610;&#1606;/&#1610;&#1608;&#1581;&#1606;&#1575;%20&#1575;&#1604;&#1605;&#1593;&#1605;&#1583;&#1575;&#1606;.pptx" TargetMode="External"/><Relationship Id="rId24" Type="http://schemas.openxmlformats.org/officeDocument/2006/relationships/hyperlink" Target="&#1605;&#1583;&#1575;&#1574;&#1581;%20&#1575;&#1604;&#1602;&#1583;&#1610;&#1587;&#1610;&#1606;/&#1575;&#1604;&#1576;&#1575;&#1576;&#1575;%20&#1575;&#1579;&#1606;&#1575;&#1587;&#1610;&#1608;&#1587;.pptx" TargetMode="External"/><Relationship Id="rId32" Type="http://schemas.openxmlformats.org/officeDocument/2006/relationships/hyperlink" Target="&#1605;&#1583;&#1575;&#1574;&#1581;%20&#1575;&#1604;&#1602;&#1583;&#1610;&#1587;&#1610;&#1606;/&#1583;&#1605;&#1610;&#1575;&#1606;&#1577;.pptx" TargetMode="External"/><Relationship Id="rId37" Type="http://schemas.openxmlformats.org/officeDocument/2006/relationships/hyperlink" Target="&#1605;&#1583;&#1575;&#1574;&#1581;%20&#1575;&#1604;&#1602;&#1583;&#1610;&#1587;&#1610;&#1606;/&#1571;&#1576;&#1608;%20&#1605;&#1602;&#1575;&#1585;%20&#1575;&#1604;&#1603;&#1576;&#1610;&#1585;.pptx" TargetMode="External"/><Relationship Id="rId40" Type="http://schemas.openxmlformats.org/officeDocument/2006/relationships/hyperlink" Target="&#1605;&#1583;&#1575;&#1574;&#1581;%20&#1575;&#1604;&#1602;&#1583;&#1610;&#1587;&#1610;&#1606;/&#1576;&#1585;&#1576;&#1575;&#1585;&#1577;.pptx" TargetMode="External"/><Relationship Id="rId5" Type="http://schemas.openxmlformats.org/officeDocument/2006/relationships/hyperlink" Target="&#1605;&#1583;&#1575;&#1574;&#1581;%20&#1575;&#1604;&#1602;&#1583;&#1610;&#1587;&#1610;&#1606;/&#1605;&#1575;&#1585;&#1605;&#1610;&#1606;&#1575;%20&#1575;&#1604;&#1593;&#1580;&#1575;&#1574;&#1576;&#1609;.pptx" TargetMode="External"/><Relationship Id="rId15" Type="http://schemas.openxmlformats.org/officeDocument/2006/relationships/hyperlink" Target="&#1605;&#1583;&#1575;&#1574;&#1581;%20&#1575;&#1604;&#1602;&#1583;&#1610;&#1587;&#1610;&#1606;/&#1575;&#1604;&#1575;&#1605;&#1610;&#1585;%20&#1578;&#1575;&#1583;&#1585;&#1587;%20&#1575;&#1604;&#1605;&#1588;&#1585;&#1602;&#1610;.pptx" TargetMode="External"/><Relationship Id="rId23" Type="http://schemas.openxmlformats.org/officeDocument/2006/relationships/hyperlink" Target="&#1605;&#1583;&#1575;&#1574;&#1581;%20&#1575;&#1604;&#1602;&#1583;&#1610;&#1587;&#1610;&#1606;/&#1575;&#1604;&#1575;&#1606;&#1576;&#1575;%20&#1575;&#1585;&#1587;&#1575;&#1606;&#1610;&#1608;&#1587;%20.pptx" TargetMode="External"/><Relationship Id="rId28" Type="http://schemas.openxmlformats.org/officeDocument/2006/relationships/hyperlink" Target="&#1605;&#1583;&#1575;&#1574;&#1581;%20&#1575;&#1604;&#1602;&#1583;&#1610;&#1587;&#1610;&#1606;/&#1575;&#1604;&#1571;&#1606;&#1576;&#1575;%20&#1603;&#1575;&#1585;&#1575;&#1587;%20(&#1601;&#1610;%20&#1587;&#1605;&#1575;&#1569;%20&#1575;&#1604;&#1602;&#1583;&#1610;&#1587;&#1610;&#1606;).pptx" TargetMode="External"/><Relationship Id="rId36" Type="http://schemas.openxmlformats.org/officeDocument/2006/relationships/hyperlink" Target="&#1605;&#1583;&#1575;&#1574;&#1581;%20&#1575;&#1604;&#1602;&#1583;&#1610;&#1587;&#1610;&#1606;/&#1588;&#1607;&#1583;&#1575;&#1569;%20&#1575;&#1582;&#1605;&#1610;&#1605;.pptx" TargetMode="External"/><Relationship Id="rId10" Type="http://schemas.openxmlformats.org/officeDocument/2006/relationships/hyperlink" Target="&#1605;&#1583;&#1575;&#1574;&#1581;%20&#1575;&#1604;&#1602;&#1583;&#1610;&#1587;&#1610;&#1606;/&#1575;&#1604;&#1605;&#1604;&#1575;&#1603;%20&#1605;&#1610;&#1582;&#1575;&#1574;&#1610;&#1604;.pptx" TargetMode="External"/><Relationship Id="rId19" Type="http://schemas.openxmlformats.org/officeDocument/2006/relationships/hyperlink" Target="&#1605;&#1583;&#1575;&#1574;&#1581;%20&#1575;&#1604;&#1602;&#1583;&#1610;&#1587;&#1610;&#1606;/&#1575;&#1604;&#1571;&#1606;&#1576;&#1575;%20&#1588;&#1606;&#1608;&#1583;&#1577;%20&#1585;&#1574;&#1610;&#1587;%20&#1575;&#1604;&#1605;&#1578;&#1608;&#1581;&#1583;&#1610;&#1606;.pptx" TargetMode="External"/><Relationship Id="rId31" Type="http://schemas.openxmlformats.org/officeDocument/2006/relationships/hyperlink" Target="&#1605;&#1583;&#1575;&#1574;&#1581;%20&#1575;&#1604;&#1602;&#1583;&#1610;&#1587;&#1610;&#1606;/&#1605;&#1575;&#1585;&#1610;&#1606;&#1575;%20&#1575;&#1604;&#1588;&#1607;&#1610;&#1583;&#1577;.pptx" TargetMode="External"/><Relationship Id="rId4" Type="http://schemas.openxmlformats.org/officeDocument/2006/relationships/hyperlink" Target="&#1605;&#1583;&#1575;&#1574;&#1581;%20&#1575;&#1604;&#1602;&#1583;&#1610;&#1587;&#1610;&#1606;/&#1605;&#1575;&#1585;&#1605;&#1585;&#1602;&#1587;%20&#1575;&#1604;&#1585;&#1587;&#1608;&#1604;.pptx" TargetMode="External"/><Relationship Id="rId9" Type="http://schemas.openxmlformats.org/officeDocument/2006/relationships/hyperlink" Target="&#1605;&#1583;&#1575;&#1574;&#1581;%20&#1575;&#1604;&#1602;&#1583;&#1610;&#1587;&#1610;&#1606;/&#1575;&#1604;&#1571;&#1605;&#1610;&#1585;%20&#1578;&#1575;&#1583;&#1585;&#1587;%20&#1575;&#1604;&#1588;&#1575;&#1591;&#1576;&#1609;%20(&#1575;&#1606;&#1575;%20&#1575;&#1601;&#1578;&#1581;%20&#1601;&#1575;&#1610;%20&#1608;&#1571;&#1589;&#1610;&#1581;)%20.pptx" TargetMode="External"/><Relationship Id="rId14" Type="http://schemas.openxmlformats.org/officeDocument/2006/relationships/hyperlink" Target="&#1605;&#1583;&#1575;&#1574;&#1581;%20&#1575;&#1604;&#1602;&#1583;&#1610;&#1587;&#1610;&#1606;/&#1575;&#1604;&#1605;&#1604;&#1575;&#1603;%20&#1594;&#1576;&#1585;&#1610;&#1575;&#1604;.pptx" TargetMode="External"/><Relationship Id="rId22" Type="http://schemas.openxmlformats.org/officeDocument/2006/relationships/hyperlink" Target="&#1605;&#1583;&#1575;&#1574;&#1581;%20&#1575;&#1604;&#1602;&#1583;&#1610;&#1587;&#1610;&#1606;/&#1575;&#1604;&#1571;&#1606;&#1576;&#1575;%20&#1576;&#1575;&#1582;&#1608;&#1605;&#1610;&#1608;&#1587;%20&#1571;&#1576;%20&#1575;&#1604;&#1588;&#1585;&#1603;&#1577;.pptx" TargetMode="External"/><Relationship Id="rId27" Type="http://schemas.openxmlformats.org/officeDocument/2006/relationships/hyperlink" Target="&#1605;&#1583;&#1575;&#1574;&#1581;%20&#1575;&#1604;&#1602;&#1583;&#1610;&#1587;&#1610;&#1606;/&#1575;&#1604;&#1602;&#1583;&#1610;&#1587;&#1577;%20&#1700;&#1610;&#1585;&#1610;&#1606;&#1575;.pptx" TargetMode="External"/><Relationship Id="rId30" Type="http://schemas.openxmlformats.org/officeDocument/2006/relationships/hyperlink" Target="&#1605;&#1583;&#1575;&#1574;&#1581;%20&#1575;&#1604;&#1602;&#1583;&#1610;&#1587;&#1610;&#1606;/&#1575;&#1604;&#1576;&#1575;&#1576;&#1575;%20&#1576;&#1591;&#1585;&#1587;%20&#1582;&#1575;&#1578;&#1605;%20&#1575;&#1604;&#1588;&#1607;&#1583;&#1575;&#1569;.pptx" TargetMode="External"/><Relationship Id="rId35" Type="http://schemas.openxmlformats.org/officeDocument/2006/relationships/hyperlink" Target="&#1605;&#1583;&#1575;&#1574;&#1581;%20&#1575;&#1604;&#1602;&#1583;&#1610;&#1587;&#1610;&#1606;/&#1575;&#1604;&#1571;&#1606;&#1576;&#1575;%20&#1576;&#1608;&#1604;&#1575;.pptx" TargetMode="External"/><Relationship Id="rId43" Type="http://schemas.openxmlformats.org/officeDocument/2006/relationships/hyperlink" Target="&#1605;&#1583;&#1575;&#1574;&#1581;%20&#1575;&#1604;&#1602;&#1583;&#1610;&#1587;&#1610;&#1606;/&#1571;&#1576;&#1575;&#1587;&#1582;&#1610;&#1585;&#1608;&#1606;%20&#1575;&#1604;&#1602;&#1604;&#1610;&#1606;&#1610;.pptx" TargetMode="External"/><Relationship Id="rId8" Type="http://schemas.openxmlformats.org/officeDocument/2006/relationships/hyperlink" Target="&#1605;&#1583;&#1575;&#1574;&#1581;%20&#1575;&#1604;&#1602;&#1583;&#1610;&#1587;&#1610;&#1606;/&#1601;&#1610;&#1604;&#1608;&#1576;&#1575;&#1578;&#1610;&#1585;%20&#1605;&#1585;&#1602;&#1608;&#1585;&#1610;&#1608;&#1587;%20(&#1578;&#1593;&#1575;&#1604;&#1608;%20&#1606;&#1578;&#1607;&#1604;&#1604;%20&#1576;&#1575;&#1604;&#1575;&#1604;&#1581;&#1575;&#1606;).pptx" TargetMode="External"/><Relationship Id="rId3" Type="http://schemas.openxmlformats.org/officeDocument/2006/relationships/hyperlink" Target="&#1605;&#1583;&#1575;&#1574;&#1581;%20&#1575;&#1604;&#1602;&#1583;&#1610;&#1587;&#1610;&#1606;/&#1601;&#1610;&#1604;&#1608;&#1576;&#1575;&#1578;&#1610;&#1585;%20&#1605;&#1585;&#1602;&#1608;&#1585;&#1610;&#1608;&#1587;%20(&#1575;&#1601;&#1578;&#1581;%20&#1601;&#1575;&#1609;%20&#1576;&#1575;&#1604;&#1578;&#1587;&#1576;&#1610;&#1581;).pptx" TargetMode="External"/><Relationship Id="rId12" Type="http://schemas.openxmlformats.org/officeDocument/2006/relationships/hyperlink" Target="&#1605;&#1583;&#1575;&#1574;&#1581;%20&#1575;&#1604;&#1602;&#1583;&#1610;&#1587;&#1610;&#1606;/&#1575;&#1604;&#1587;&#1610;&#1583;&#1577;%20&#1575;&#1604;&#1593;&#1584;&#1585;&#1575;&#1569;%20(&#1575;&#1604;&#1587;&#1604;&#1575;&#1605;%20&#1604;&#1603;...&#1610;&#1575;%20&#1610;&#1605;&#1575;&#1605;&#1577;%20&#1580;&#1604;&#1610;&#1604;&#1577;).pptx" TargetMode="External"/><Relationship Id="rId17" Type="http://schemas.openxmlformats.org/officeDocument/2006/relationships/hyperlink" Target="&#1605;&#1583;&#1575;&#1574;&#1581;%20&#1575;&#1604;&#1602;&#1583;&#1610;&#1587;&#1610;&#1606;/&#1575;&#1604;&#1576;&#1575;&#1576;&#1575;%20&#1603;&#1610;&#1585;&#1604;&#1587;%20&#1575;&#1604;&#1587;&#1575;&#1583;&#1587;.pptx" TargetMode="External"/><Relationship Id="rId25" Type="http://schemas.openxmlformats.org/officeDocument/2006/relationships/hyperlink" Target="&#1605;&#1583;&#1575;&#1574;&#1581;%20&#1575;&#1604;&#1602;&#1583;&#1610;&#1587;&#1610;&#1606;/&#1575;&#1604;&#1571;&#1606;&#1576;&#1575;%20&#1589;&#1605;&#1608;&#1574;&#1610;&#1604;%20&#1575;&#1604;&#1605;&#1593;&#1578;&#1585;&#1601;.pptx" TargetMode="External"/><Relationship Id="rId33" Type="http://schemas.openxmlformats.org/officeDocument/2006/relationships/hyperlink" Target="&#1605;&#1583;&#1575;&#1574;&#1581;%20&#1575;&#1604;&#1602;&#1583;&#1610;&#1587;&#1610;&#1606;/&#1575;&#1604;&#1571;&#1606;&#1576;&#1575;%20&#1571;&#1606;&#1591;&#1608;&#1606;&#1610;&#1608;&#1587;%20&#1604;&#1604;&#1578;&#1605;&#1580;&#1610;&#1583;.pptx" TargetMode="External"/><Relationship Id="rId38" Type="http://schemas.openxmlformats.org/officeDocument/2006/relationships/hyperlink" Target="&#1605;&#1583;&#1575;&#1574;&#1581;%20&#1575;&#1604;&#1602;&#1583;&#1610;&#1587;&#1610;&#1606;/&#1571;&#1576;&#1575;&#1606;&#1608;&#1576;%20&#1575;&#1604;&#1606;&#1607;&#1610;&#1587;&#1610;.pptx" TargetMode="External"/></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7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8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8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58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9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59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59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60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60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60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613.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614.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622.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8.xml.rels><?xml version="1.0" encoding="UTF-8" standalone="yes"?>
<Relationships xmlns="http://schemas.openxmlformats.org/package/2006/relationships"><Relationship Id="rId2" Type="http://schemas.openxmlformats.org/officeDocument/2006/relationships/slide" Target="slide174.xml"/><Relationship Id="rId1" Type="http://schemas.openxmlformats.org/officeDocument/2006/relationships/slideLayout" Target="../slideLayouts/slideLayout4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0.xml.rels><?xml version="1.0" encoding="UTF-8" standalone="yes"?>
<Relationships xmlns="http://schemas.openxmlformats.org/package/2006/relationships"><Relationship Id="rId2" Type="http://schemas.openxmlformats.org/officeDocument/2006/relationships/slide" Target="slide176.xml"/><Relationship Id="rId1" Type="http://schemas.openxmlformats.org/officeDocument/2006/relationships/slideLayout" Target="../slideLayouts/slideLayout4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78.xml.rels><?xml version="1.0" encoding="UTF-8" standalone="yes"?>
<Relationships xmlns="http://schemas.openxmlformats.org/package/2006/relationships"><Relationship Id="rId2" Type="http://schemas.openxmlformats.org/officeDocument/2006/relationships/slide" Target="slide204.xml"/><Relationship Id="rId1" Type="http://schemas.openxmlformats.org/officeDocument/2006/relationships/slideLayout" Target="../slideLayouts/slideLayout4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7.xml"/><Relationship Id="rId1" Type="http://schemas.openxmlformats.org/officeDocument/2006/relationships/slideLayout" Target="../slideLayouts/slideLayout3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9.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75.xml"/><Relationship Id="rId1" Type="http://schemas.openxmlformats.org/officeDocument/2006/relationships/slideLayout" Target="../slideLayouts/slideLayout90.xml"/><Relationship Id="rId6" Type="http://schemas.openxmlformats.org/officeDocument/2006/relationships/slide" Target="slide431.xml"/><Relationship Id="rId5" Type="http://schemas.openxmlformats.org/officeDocument/2006/relationships/slide" Target="slide412.xml"/><Relationship Id="rId4" Type="http://schemas.openxmlformats.org/officeDocument/2006/relationships/slide" Target="slide453.xml"/></Relationships>
</file>

<file path=ppt/slides/_rels/slide2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7.xml"/><Relationship Id="rId1" Type="http://schemas.openxmlformats.org/officeDocument/2006/relationships/slideLayout" Target="../slideLayouts/slideLayout30.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7.xml.rels><?xml version="1.0" encoding="UTF-8" standalone="yes"?>
<Relationships xmlns="http://schemas.openxmlformats.org/package/2006/relationships"><Relationship Id="rId2" Type="http://schemas.openxmlformats.org/officeDocument/2006/relationships/slide" Target="slide261.xml"/><Relationship Id="rId1" Type="http://schemas.openxmlformats.org/officeDocument/2006/relationships/slideLayout" Target="../slideLayouts/slideLayout50.xml"/></Relationships>
</file>

<file path=ppt/slides/_rels/slide218.xml.rels><?xml version="1.0" encoding="UTF-8" standalone="yes"?>
<Relationships xmlns="http://schemas.openxmlformats.org/package/2006/relationships"><Relationship Id="rId2" Type="http://schemas.openxmlformats.org/officeDocument/2006/relationships/slide" Target="slide261.xml"/><Relationship Id="rId1" Type="http://schemas.openxmlformats.org/officeDocument/2006/relationships/slideLayout" Target="../slideLayouts/slideLayout50.xml"/></Relationships>
</file>

<file path=ppt/slides/_rels/slide219.xml.rels><?xml version="1.0" encoding="UTF-8" standalone="yes"?>
<Relationships xmlns="http://schemas.openxmlformats.org/package/2006/relationships"><Relationship Id="rId2" Type="http://schemas.openxmlformats.org/officeDocument/2006/relationships/slide" Target="slide261.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7.xml"/><Relationship Id="rId1" Type="http://schemas.openxmlformats.org/officeDocument/2006/relationships/slideLayout" Target="../slideLayouts/slideLayout30.xml"/></Relationships>
</file>

<file path=ppt/slides/_rels/slide220.xml.rels><?xml version="1.0" encoding="UTF-8" standalone="yes"?>
<Relationships xmlns="http://schemas.openxmlformats.org/package/2006/relationships"><Relationship Id="rId2" Type="http://schemas.openxmlformats.org/officeDocument/2006/relationships/slide" Target="slide261.xml"/><Relationship Id="rId1" Type="http://schemas.openxmlformats.org/officeDocument/2006/relationships/slideLayout" Target="../slideLayouts/slideLayout50.xml"/></Relationships>
</file>

<file path=ppt/slides/_rels/slide221.xml.rels><?xml version="1.0" encoding="UTF-8" standalone="yes"?>
<Relationships xmlns="http://schemas.openxmlformats.org/package/2006/relationships"><Relationship Id="rId2" Type="http://schemas.openxmlformats.org/officeDocument/2006/relationships/slide" Target="slide261.xml"/><Relationship Id="rId1" Type="http://schemas.openxmlformats.org/officeDocument/2006/relationships/slideLayout" Target="../slideLayouts/slideLayout50.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8.xml.rels><?xml version="1.0" encoding="UTF-8" standalone="yes"?>
<Relationships xmlns="http://schemas.openxmlformats.org/package/2006/relationships"><Relationship Id="rId3" Type="http://schemas.openxmlformats.org/officeDocument/2006/relationships/slide" Target="slide239.xml"/><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7.xml"/><Relationship Id="rId1" Type="http://schemas.openxmlformats.org/officeDocument/2006/relationships/slideLayout" Target="../slideLayouts/slideLayout30.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1.xml.rels><?xml version="1.0" encoding="UTF-8" standalone="yes"?>
<Relationships xmlns="http://schemas.openxmlformats.org/package/2006/relationships"><Relationship Id="rId3" Type="http://schemas.openxmlformats.org/officeDocument/2006/relationships/slide" Target="slide261.xml"/><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232.xml.rels><?xml version="1.0" encoding="UTF-8" standalone="yes"?>
<Relationships xmlns="http://schemas.openxmlformats.org/package/2006/relationships"><Relationship Id="rId3" Type="http://schemas.openxmlformats.org/officeDocument/2006/relationships/slide" Target="slide261.xml"/><Relationship Id="rId2" Type="http://schemas.openxmlformats.org/officeDocument/2006/relationships/notesSlide" Target="../notesSlides/notesSlide11.xml"/><Relationship Id="rId1" Type="http://schemas.openxmlformats.org/officeDocument/2006/relationships/slideLayout" Target="../slideLayouts/slideLayout50.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9.xml.rels><?xml version="1.0" encoding="UTF-8" standalone="yes"?>
<Relationships xmlns="http://schemas.openxmlformats.org/package/2006/relationships"><Relationship Id="rId2" Type="http://schemas.openxmlformats.org/officeDocument/2006/relationships/slide" Target="slide261.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7.xml"/><Relationship Id="rId1" Type="http://schemas.openxmlformats.org/officeDocument/2006/relationships/slideLayout" Target="../slideLayouts/slideLayout30.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1.xml.rels><?xml version="1.0" encoding="UTF-8" standalone="yes"?>
<Relationships xmlns="http://schemas.openxmlformats.org/package/2006/relationships"><Relationship Id="rId2" Type="http://schemas.openxmlformats.org/officeDocument/2006/relationships/slide" Target="slide261.xml"/><Relationship Id="rId1" Type="http://schemas.openxmlformats.org/officeDocument/2006/relationships/slideLayout" Target="../slideLayouts/slideLayout5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43.xml.rels><?xml version="1.0" encoding="UTF-8" standalone="yes"?>
<Relationships xmlns="http://schemas.openxmlformats.org/package/2006/relationships"><Relationship Id="rId2" Type="http://schemas.openxmlformats.org/officeDocument/2006/relationships/slide" Target="slide261.xml"/><Relationship Id="rId1" Type="http://schemas.openxmlformats.org/officeDocument/2006/relationships/slideLayout" Target="../slideLayouts/slideLayout50.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9.xml.rels><?xml version="1.0" encoding="UTF-8" standalone="yes"?>
<Relationships xmlns="http://schemas.openxmlformats.org/package/2006/relationships"><Relationship Id="rId2" Type="http://schemas.openxmlformats.org/officeDocument/2006/relationships/slide" Target="slide261.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7.xml"/><Relationship Id="rId1" Type="http://schemas.openxmlformats.org/officeDocument/2006/relationships/slideLayout" Target="../slideLayouts/slideLayout30.xml"/></Relationships>
</file>

<file path=ppt/slides/_rels/slide250.xml.rels><?xml version="1.0" encoding="UTF-8" standalone="yes"?>
<Relationships xmlns="http://schemas.openxmlformats.org/package/2006/relationships"><Relationship Id="rId2" Type="http://schemas.openxmlformats.org/officeDocument/2006/relationships/slide" Target="slide251.xml"/><Relationship Id="rId1" Type="http://schemas.openxmlformats.org/officeDocument/2006/relationships/slideLayout" Target="../slideLayouts/slideLayout5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53.xml.rels><?xml version="1.0" encoding="UTF-8" standalone="yes"?>
<Relationships xmlns="http://schemas.openxmlformats.org/package/2006/relationships"><Relationship Id="rId2" Type="http://schemas.openxmlformats.org/officeDocument/2006/relationships/slide" Target="slide250.xml"/><Relationship Id="rId1" Type="http://schemas.openxmlformats.org/officeDocument/2006/relationships/slideLayout" Target="../slideLayouts/slideLayout51.xml"/></Relationships>
</file>

<file path=ppt/slides/_rels/slide254.xml.rels><?xml version="1.0" encoding="UTF-8" standalone="yes"?>
<Relationships xmlns="http://schemas.openxmlformats.org/package/2006/relationships"><Relationship Id="rId2" Type="http://schemas.openxmlformats.org/officeDocument/2006/relationships/slide" Target="slide250.xml"/><Relationship Id="rId1" Type="http://schemas.openxmlformats.org/officeDocument/2006/relationships/slideLayout" Target="../slideLayouts/slideLayout51.xml"/></Relationships>
</file>

<file path=ppt/slides/_rels/slide255.xml.rels><?xml version="1.0" encoding="UTF-8" standalone="yes"?>
<Relationships xmlns="http://schemas.openxmlformats.org/package/2006/relationships"><Relationship Id="rId2" Type="http://schemas.openxmlformats.org/officeDocument/2006/relationships/slide" Target="slide261.xml"/><Relationship Id="rId1" Type="http://schemas.openxmlformats.org/officeDocument/2006/relationships/slideLayout" Target="../slideLayouts/slideLayout50.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57.xml.rels><?xml version="1.0" encoding="UTF-8" standalone="yes"?>
<Relationships xmlns="http://schemas.openxmlformats.org/package/2006/relationships"><Relationship Id="rId2" Type="http://schemas.openxmlformats.org/officeDocument/2006/relationships/slide" Target="slide261.xml"/><Relationship Id="rId1" Type="http://schemas.openxmlformats.org/officeDocument/2006/relationships/slideLayout" Target="../slideLayouts/slideLayout5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7.xml"/><Relationship Id="rId1" Type="http://schemas.openxmlformats.org/officeDocument/2006/relationships/slideLayout" Target="../slideLayouts/slideLayout30.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6.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67.xml.rels><?xml version="1.0" encoding="UTF-8" standalone="yes"?>
<Relationships xmlns="http://schemas.openxmlformats.org/package/2006/relationships"><Relationship Id="rId2" Type="http://schemas.openxmlformats.org/officeDocument/2006/relationships/slide" Target="slide325.xml"/><Relationship Id="rId1" Type="http://schemas.openxmlformats.org/officeDocument/2006/relationships/slideLayout" Target="../slideLayouts/slideLayout119.xml"/></Relationships>
</file>

<file path=ppt/slides/_rels/slide268.xml.rels><?xml version="1.0" encoding="UTF-8" standalone="yes"?>
<Relationships xmlns="http://schemas.openxmlformats.org/package/2006/relationships"><Relationship Id="rId2" Type="http://schemas.openxmlformats.org/officeDocument/2006/relationships/slide" Target="slide325.xml"/><Relationship Id="rId1" Type="http://schemas.openxmlformats.org/officeDocument/2006/relationships/slideLayout" Target="../slideLayouts/slideLayout119.xml"/></Relationships>
</file>

<file path=ppt/slides/_rels/slide269.xml.rels><?xml version="1.0" encoding="UTF-8" standalone="yes"?>
<Relationships xmlns="http://schemas.openxmlformats.org/package/2006/relationships"><Relationship Id="rId2" Type="http://schemas.openxmlformats.org/officeDocument/2006/relationships/slide" Target="slide319.xml"/><Relationship Id="rId1" Type="http://schemas.openxmlformats.org/officeDocument/2006/relationships/slideLayout" Target="../slideLayouts/slideLayout119.xml"/></Relationships>
</file>

<file path=ppt/slides/_rels/slide27.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7.xml"/><Relationship Id="rId1" Type="http://schemas.openxmlformats.org/officeDocument/2006/relationships/slideLayout" Target="../slideLayouts/slideLayout30.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8.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7.xml"/><Relationship Id="rId1" Type="http://schemas.openxmlformats.org/officeDocument/2006/relationships/slideLayout" Target="../slideLayouts/slideLayout30.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9.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7.xml"/><Relationship Id="rId1" Type="http://schemas.openxmlformats.org/officeDocument/2006/relationships/slideLayout" Target="../slideLayouts/slideLayout30.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96.xml.rels><?xml version="1.0" encoding="UTF-8" standalone="yes"?>
<Relationships xmlns="http://schemas.openxmlformats.org/package/2006/relationships"><Relationship Id="rId3" Type="http://schemas.openxmlformats.org/officeDocument/2006/relationships/slide" Target="slide308.xml"/><Relationship Id="rId7" Type="http://schemas.openxmlformats.org/officeDocument/2006/relationships/slide" Target="slide300.xml"/><Relationship Id="rId2" Type="http://schemas.openxmlformats.org/officeDocument/2006/relationships/notesSlide" Target="../notesSlides/notesSlide13.xml"/><Relationship Id="rId1" Type="http://schemas.openxmlformats.org/officeDocument/2006/relationships/slideLayout" Target="../slideLayouts/slideLayout114.xml"/><Relationship Id="rId6" Type="http://schemas.openxmlformats.org/officeDocument/2006/relationships/slide" Target="slide304.xml"/><Relationship Id="rId5" Type="http://schemas.openxmlformats.org/officeDocument/2006/relationships/slide" Target="slide313.xml"/><Relationship Id="rId4" Type="http://schemas.openxmlformats.org/officeDocument/2006/relationships/slide" Target="slide310.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4.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4.xml"/></Relationships>
</file>

<file path=ppt/slides/_rels/slide299.xml.rels><?xml version="1.0" encoding="UTF-8" standalone="yes"?>
<Relationships xmlns="http://schemas.openxmlformats.org/package/2006/relationships"><Relationship Id="rId3" Type="http://schemas.openxmlformats.org/officeDocument/2006/relationships/slide" Target="slide296.xml"/><Relationship Id="rId2" Type="http://schemas.openxmlformats.org/officeDocument/2006/relationships/notesSlide" Target="../notesSlides/notesSlide16.xml"/><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7.xml"/><Relationship Id="rId1" Type="http://schemas.openxmlformats.org/officeDocument/2006/relationships/slideLayout" Target="../slideLayouts/slideLayout30.xml"/></Relationships>
</file>

<file path=ppt/slides/_rels/slide300.xml.rels><?xml version="1.0" encoding="UTF-8" standalone="yes"?>
<Relationships xmlns="http://schemas.openxmlformats.org/package/2006/relationships"><Relationship Id="rId3" Type="http://schemas.openxmlformats.org/officeDocument/2006/relationships/slide" Target="slide296.xml"/><Relationship Id="rId7" Type="http://schemas.openxmlformats.org/officeDocument/2006/relationships/slide" Target="slide304.xml"/><Relationship Id="rId2" Type="http://schemas.openxmlformats.org/officeDocument/2006/relationships/notesSlide" Target="../notesSlides/notesSlide17.xml"/><Relationship Id="rId1" Type="http://schemas.openxmlformats.org/officeDocument/2006/relationships/slideLayout" Target="../slideLayouts/slideLayout115.xml"/><Relationship Id="rId6" Type="http://schemas.openxmlformats.org/officeDocument/2006/relationships/slide" Target="slide313.xml"/><Relationship Id="rId5" Type="http://schemas.openxmlformats.org/officeDocument/2006/relationships/slide" Target="slide310.xml"/><Relationship Id="rId4" Type="http://schemas.openxmlformats.org/officeDocument/2006/relationships/slide" Target="slide308.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5.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5.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5.xml"/></Relationships>
</file>

<file path=ppt/slides/_rels/slide304.xml.rels><?xml version="1.0" encoding="UTF-8" standalone="yes"?>
<Relationships xmlns="http://schemas.openxmlformats.org/package/2006/relationships"><Relationship Id="rId3" Type="http://schemas.openxmlformats.org/officeDocument/2006/relationships/slide" Target="slide296.xml"/><Relationship Id="rId7" Type="http://schemas.openxmlformats.org/officeDocument/2006/relationships/slide" Target="slide313.xml"/><Relationship Id="rId2" Type="http://schemas.openxmlformats.org/officeDocument/2006/relationships/notesSlide" Target="../notesSlides/notesSlide21.xml"/><Relationship Id="rId1" Type="http://schemas.openxmlformats.org/officeDocument/2006/relationships/slideLayout" Target="../slideLayouts/slideLayout116.xml"/><Relationship Id="rId6" Type="http://schemas.openxmlformats.org/officeDocument/2006/relationships/slide" Target="slide310.xml"/><Relationship Id="rId5" Type="http://schemas.openxmlformats.org/officeDocument/2006/relationships/slide" Target="slide308.xml"/><Relationship Id="rId4" Type="http://schemas.openxmlformats.org/officeDocument/2006/relationships/slide" Target="slide300.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6.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6.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6.xml"/></Relationships>
</file>

<file path=ppt/slides/_rels/slide308.xml.rels><?xml version="1.0" encoding="UTF-8" standalone="yes"?>
<Relationships xmlns="http://schemas.openxmlformats.org/package/2006/relationships"><Relationship Id="rId3" Type="http://schemas.openxmlformats.org/officeDocument/2006/relationships/slide" Target="slide310.xml"/><Relationship Id="rId2" Type="http://schemas.openxmlformats.org/officeDocument/2006/relationships/slide" Target="slide296.xml"/><Relationship Id="rId1" Type="http://schemas.openxmlformats.org/officeDocument/2006/relationships/slideLayout" Target="../slideLayouts/slideLayout117.xml"/><Relationship Id="rId6" Type="http://schemas.openxmlformats.org/officeDocument/2006/relationships/slide" Target="slide304.xml"/><Relationship Id="rId5" Type="http://schemas.openxmlformats.org/officeDocument/2006/relationships/slide" Target="slide300.xml"/><Relationship Id="rId4" Type="http://schemas.openxmlformats.org/officeDocument/2006/relationships/slide" Target="slide31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7.xml"/><Relationship Id="rId1" Type="http://schemas.openxmlformats.org/officeDocument/2006/relationships/slideLayout" Target="../slideLayouts/slideLayout30.xml"/></Relationships>
</file>

<file path=ppt/slides/_rels/slide310.xml.rels><?xml version="1.0" encoding="UTF-8" standalone="yes"?>
<Relationships xmlns="http://schemas.openxmlformats.org/package/2006/relationships"><Relationship Id="rId3" Type="http://schemas.openxmlformats.org/officeDocument/2006/relationships/slide" Target="slide296.xml"/><Relationship Id="rId7" Type="http://schemas.openxmlformats.org/officeDocument/2006/relationships/slide" Target="slide304.xml"/><Relationship Id="rId2" Type="http://schemas.openxmlformats.org/officeDocument/2006/relationships/notesSlide" Target="../notesSlides/notesSlide25.xml"/><Relationship Id="rId1" Type="http://schemas.openxmlformats.org/officeDocument/2006/relationships/slideLayout" Target="../slideLayouts/slideLayout118.xml"/><Relationship Id="rId6" Type="http://schemas.openxmlformats.org/officeDocument/2006/relationships/slide" Target="slide308.xml"/><Relationship Id="rId5" Type="http://schemas.openxmlformats.org/officeDocument/2006/relationships/slide" Target="slide300.xml"/><Relationship Id="rId4" Type="http://schemas.openxmlformats.org/officeDocument/2006/relationships/slide" Target="slide313.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8.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8.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9.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9.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7.xml"/><Relationship Id="rId1" Type="http://schemas.openxmlformats.org/officeDocument/2006/relationships/slideLayout" Target="../slideLayouts/slideLayout30.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slide" Target="slide37.xml"/><Relationship Id="rId1" Type="http://schemas.openxmlformats.org/officeDocument/2006/relationships/slideLayout" Target="../slideLayouts/slideLayout30.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9.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58.xml.rels><?xml version="1.0" encoding="UTF-8" standalone="yes"?>
<Relationships xmlns="http://schemas.openxmlformats.org/package/2006/relationships"><Relationship Id="rId2" Type="http://schemas.openxmlformats.org/officeDocument/2006/relationships/slide" Target="slide790.xml"/><Relationship Id="rId1" Type="http://schemas.openxmlformats.org/officeDocument/2006/relationships/slideLayout" Target="../slideLayouts/slideLayout54.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3" Type="http://schemas.openxmlformats.org/officeDocument/2006/relationships/slide" Target="slide147.xml"/><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2.jpeg"/></Relationships>
</file>

<file path=ppt/slides/_rels/slide360.xml.rels><?xml version="1.0" encoding="UTF-8" standalone="yes"?>
<Relationships xmlns="http://schemas.openxmlformats.org/package/2006/relationships"><Relationship Id="rId2" Type="http://schemas.openxmlformats.org/officeDocument/2006/relationships/slide" Target="slide790.xml"/><Relationship Id="rId1" Type="http://schemas.openxmlformats.org/officeDocument/2006/relationships/slideLayout" Target="../slideLayouts/slideLayout54.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62.xml.rels><?xml version="1.0" encoding="UTF-8" standalone="yes"?>
<Relationships xmlns="http://schemas.openxmlformats.org/package/2006/relationships"><Relationship Id="rId2" Type="http://schemas.openxmlformats.org/officeDocument/2006/relationships/slide" Target="slide790.xml"/><Relationship Id="rId1" Type="http://schemas.openxmlformats.org/officeDocument/2006/relationships/slideLayout" Target="../slideLayouts/slideLayout54.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64.xml.rels><?xml version="1.0" encoding="UTF-8" standalone="yes"?>
<Relationships xmlns="http://schemas.openxmlformats.org/package/2006/relationships"><Relationship Id="rId2" Type="http://schemas.openxmlformats.org/officeDocument/2006/relationships/slide" Target="slide790.xml"/><Relationship Id="rId1" Type="http://schemas.openxmlformats.org/officeDocument/2006/relationships/slideLayout" Target="../slideLayouts/slideLayout54.xml"/></Relationships>
</file>

<file path=ppt/slides/_rels/slide365.xml.rels><?xml version="1.0" encoding="UTF-8" standalone="yes"?>
<Relationships xmlns="http://schemas.openxmlformats.org/package/2006/relationships"><Relationship Id="rId2" Type="http://schemas.openxmlformats.org/officeDocument/2006/relationships/slide" Target="slide790.xml"/><Relationship Id="rId1" Type="http://schemas.openxmlformats.org/officeDocument/2006/relationships/slideLayout" Target="../slideLayouts/slideLayout54.xml"/></Relationships>
</file>

<file path=ppt/slides/_rels/slide366.xml.rels><?xml version="1.0" encoding="UTF-8" standalone="yes"?>
<Relationships xmlns="http://schemas.openxmlformats.org/package/2006/relationships"><Relationship Id="rId2" Type="http://schemas.openxmlformats.org/officeDocument/2006/relationships/slide" Target="slide790.xml"/><Relationship Id="rId1" Type="http://schemas.openxmlformats.org/officeDocument/2006/relationships/slideLayout" Target="../slideLayouts/slideLayout50.xml"/></Relationships>
</file>

<file path=ppt/slides/_rels/slide367.xml.rels><?xml version="1.0" encoding="UTF-8" standalone="yes"?>
<Relationships xmlns="http://schemas.openxmlformats.org/package/2006/relationships"><Relationship Id="rId2" Type="http://schemas.openxmlformats.org/officeDocument/2006/relationships/slide" Target="slide790.xml"/><Relationship Id="rId1" Type="http://schemas.openxmlformats.org/officeDocument/2006/relationships/slideLayout" Target="../slideLayouts/slideLayout120.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79.xml.rels><?xml version="1.0" encoding="UTF-8" standalone="yes"?>
<Relationships xmlns="http://schemas.openxmlformats.org/package/2006/relationships"><Relationship Id="rId2" Type="http://schemas.openxmlformats.org/officeDocument/2006/relationships/slide" Target="slide382.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0.xml.rels><?xml version="1.0" encoding="UTF-8" standalone="yes"?>
<Relationships xmlns="http://schemas.openxmlformats.org/package/2006/relationships"><Relationship Id="rId3" Type="http://schemas.openxmlformats.org/officeDocument/2006/relationships/slide" Target="slide387.xml"/><Relationship Id="rId2" Type="http://schemas.openxmlformats.org/officeDocument/2006/relationships/slide" Target="slide382.xml"/><Relationship Id="rId1" Type="http://schemas.openxmlformats.org/officeDocument/2006/relationships/slideLayout" Target="../slideLayouts/slideLayout99.xml"/></Relationships>
</file>

<file path=ppt/slides/_rels/slide381.xml.rels><?xml version="1.0" encoding="UTF-8" standalone="yes"?>
<Relationships xmlns="http://schemas.openxmlformats.org/package/2006/relationships"><Relationship Id="rId2" Type="http://schemas.openxmlformats.org/officeDocument/2006/relationships/slide" Target="slide387.xml"/><Relationship Id="rId1" Type="http://schemas.openxmlformats.org/officeDocument/2006/relationships/slideLayout" Target="../slideLayouts/slideLayout99.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385.xml.rels><?xml version="1.0" encoding="UTF-8" standalone="yes"?>
<Relationships xmlns="http://schemas.openxmlformats.org/package/2006/relationships"><Relationship Id="rId2" Type="http://schemas.openxmlformats.org/officeDocument/2006/relationships/slide" Target="slide387.xml"/><Relationship Id="rId1" Type="http://schemas.openxmlformats.org/officeDocument/2006/relationships/slideLayout" Target="../slideLayouts/slideLayout99.xml"/></Relationships>
</file>

<file path=ppt/slides/_rels/slide386.xml.rels><?xml version="1.0" encoding="UTF-8" standalone="yes"?>
<Relationships xmlns="http://schemas.openxmlformats.org/package/2006/relationships"><Relationship Id="rId2" Type="http://schemas.openxmlformats.org/officeDocument/2006/relationships/slide" Target="slide387.xml"/><Relationship Id="rId1" Type="http://schemas.openxmlformats.org/officeDocument/2006/relationships/slideLayout" Target="../slideLayouts/slideLayout99.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26.xml.rels><?xml version="1.0" encoding="UTF-8" standalone="yes"?>
<Relationships xmlns="http://schemas.openxmlformats.org/package/2006/relationships"><Relationship Id="rId3" Type="http://schemas.openxmlformats.org/officeDocument/2006/relationships/slide" Target="slide898.xml"/><Relationship Id="rId2" Type="http://schemas.openxmlformats.org/officeDocument/2006/relationships/notesSlide" Target="../notesSlides/notesSlide30.xml"/><Relationship Id="rId1" Type="http://schemas.openxmlformats.org/officeDocument/2006/relationships/slideLayout" Target="../slideLayouts/slideLayout12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55.xml.rels><?xml version="1.0" encoding="UTF-8" standalone="yes"?>
<Relationships xmlns="http://schemas.openxmlformats.org/package/2006/relationships"><Relationship Id="rId2" Type="http://schemas.openxmlformats.org/officeDocument/2006/relationships/slide" Target="slide456.xml"/><Relationship Id="rId1" Type="http://schemas.openxmlformats.org/officeDocument/2006/relationships/slideLayout" Target="../slideLayouts/slideLayout55.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8.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4.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4.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4.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4.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4.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4.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4.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4.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4.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4.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4.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4.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4.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4.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4.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4.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4.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4.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4.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4.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4.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5.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5.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5.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5.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5.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5.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5.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5.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5.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5.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5.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5.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5.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5.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5.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5.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5.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5.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5.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5.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5.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5.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5.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5.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5.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5.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5.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5.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5.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5.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5.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5.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5.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5.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5.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25.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5.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6.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6.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6.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6.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6.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6.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6.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6.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6.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6.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6.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26.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26.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26.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6.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26.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26.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6.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6.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6.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6.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26.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26.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26.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6.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26.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26.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2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26.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6.xml"/></Relationships>
</file>

<file path=ppt/slides/_rels/slide562.xml.rels><?xml version="1.0" encoding="UTF-8" standalone="yes"?>
<Relationships xmlns="http://schemas.openxmlformats.org/package/2006/relationships"><Relationship Id="rId2" Type="http://schemas.openxmlformats.org/officeDocument/2006/relationships/slide" Target="slide456.xml"/><Relationship Id="rId1" Type="http://schemas.openxmlformats.org/officeDocument/2006/relationships/slideLayout" Target="../slideLayouts/slideLayout25.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79.xml.rels><?xml version="1.0" encoding="UTF-8" standalone="yes"?>
<Relationships xmlns="http://schemas.openxmlformats.org/package/2006/relationships"><Relationship Id="rId2" Type="http://schemas.openxmlformats.org/officeDocument/2006/relationships/slide" Target="slide606.xml"/><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80.xml.rels><?xml version="1.0" encoding="UTF-8" standalone="yes"?>
<Relationships xmlns="http://schemas.openxmlformats.org/package/2006/relationships"><Relationship Id="rId2" Type="http://schemas.openxmlformats.org/officeDocument/2006/relationships/slide" Target="slide606.xml"/><Relationship Id="rId1" Type="http://schemas.openxmlformats.org/officeDocument/2006/relationships/slideLayout" Target="../slideLayouts/slideLayout56.xml"/></Relationships>
</file>

<file path=ppt/slides/_rels/slide581.xml.rels><?xml version="1.0" encoding="UTF-8" standalone="yes"?>
<Relationships xmlns="http://schemas.openxmlformats.org/package/2006/relationships"><Relationship Id="rId2" Type="http://schemas.openxmlformats.org/officeDocument/2006/relationships/slide" Target="slide606.xml"/><Relationship Id="rId1" Type="http://schemas.openxmlformats.org/officeDocument/2006/relationships/slideLayout" Target="../slideLayouts/slideLayout56.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05.xml.rels><?xml version="1.0" encoding="UTF-8" standalone="yes"?>
<Relationships xmlns="http://schemas.openxmlformats.org/package/2006/relationships"><Relationship Id="rId3" Type="http://schemas.openxmlformats.org/officeDocument/2006/relationships/slide" Target="slide1180.xml"/><Relationship Id="rId2" Type="http://schemas.openxmlformats.org/officeDocument/2006/relationships/slide" Target="slide618.xml"/><Relationship Id="rId1" Type="http://schemas.openxmlformats.org/officeDocument/2006/relationships/slideLayout" Target="../slideLayouts/slideLayout56.xml"/><Relationship Id="rId4" Type="http://schemas.openxmlformats.org/officeDocument/2006/relationships/slide" Target="slide1172.xml"/></Relationships>
</file>

<file path=ppt/slides/_rels/slide606.xml.rels><?xml version="1.0" encoding="UTF-8" standalone="yes"?>
<Relationships xmlns="http://schemas.openxmlformats.org/package/2006/relationships"><Relationship Id="rId2" Type="http://schemas.openxmlformats.org/officeDocument/2006/relationships/slide" Target="slide580.xml"/><Relationship Id="rId1" Type="http://schemas.openxmlformats.org/officeDocument/2006/relationships/slideLayout" Target="../slideLayouts/slideLayout108.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616.xml.rels><?xml version="1.0" encoding="UTF-8" standalone="yes"?>
<Relationships xmlns="http://schemas.openxmlformats.org/package/2006/relationships"><Relationship Id="rId3" Type="http://schemas.openxmlformats.org/officeDocument/2006/relationships/slide" Target="slide1180.xml"/><Relationship Id="rId2" Type="http://schemas.openxmlformats.org/officeDocument/2006/relationships/notesSlide" Target="../notesSlides/notesSlide140.xml"/><Relationship Id="rId1" Type="http://schemas.openxmlformats.org/officeDocument/2006/relationships/slideLayout" Target="../slideLayouts/slideLayout127.xml"/><Relationship Id="rId5" Type="http://schemas.openxmlformats.org/officeDocument/2006/relationships/slide" Target="slide1172.xml"/><Relationship Id="rId4" Type="http://schemas.openxmlformats.org/officeDocument/2006/relationships/slide" Target="slide618.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32.xml.rels><?xml version="1.0" encoding="UTF-8" standalone="yes"?>
<Relationships xmlns="http://schemas.openxmlformats.org/package/2006/relationships"><Relationship Id="rId3" Type="http://schemas.openxmlformats.org/officeDocument/2006/relationships/slide" Target="slide1172.xml"/><Relationship Id="rId2" Type="http://schemas.openxmlformats.org/officeDocument/2006/relationships/slide" Target="slide1180.xml"/><Relationship Id="rId1" Type="http://schemas.openxmlformats.org/officeDocument/2006/relationships/slideLayout" Target="../slideLayouts/slideLayout55.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634.xml.rels><?xml version="1.0" encoding="UTF-8" standalone="yes"?>
<Relationships xmlns="http://schemas.openxmlformats.org/package/2006/relationships"><Relationship Id="rId2" Type="http://schemas.openxmlformats.org/officeDocument/2006/relationships/slide" Target="slide618.xml"/><Relationship Id="rId1" Type="http://schemas.openxmlformats.org/officeDocument/2006/relationships/slideLayout" Target="../slideLayouts/slideLayout56.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76.xml.rels><?xml version="1.0" encoding="UTF-8" standalone="yes"?>
<Relationships xmlns="http://schemas.openxmlformats.org/package/2006/relationships"><Relationship Id="rId2" Type="http://schemas.openxmlformats.org/officeDocument/2006/relationships/slide" Target="slide683.xml"/><Relationship Id="rId1" Type="http://schemas.openxmlformats.org/officeDocument/2006/relationships/slideLayout" Target="../slideLayouts/slideLayout61.xml"/></Relationships>
</file>

<file path=ppt/slides/_rels/slide677.xml.rels><?xml version="1.0" encoding="UTF-8" standalone="yes"?>
<Relationships xmlns="http://schemas.openxmlformats.org/package/2006/relationships"><Relationship Id="rId2" Type="http://schemas.openxmlformats.org/officeDocument/2006/relationships/slide" Target="slide683.xml"/><Relationship Id="rId1" Type="http://schemas.openxmlformats.org/officeDocument/2006/relationships/slideLayout" Target="../slideLayouts/slideLayout61.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08.xml.rels><?xml version="1.0" encoding="UTF-8" standalone="yes"?>
<Relationships xmlns="http://schemas.openxmlformats.org/package/2006/relationships"><Relationship Id="rId2" Type="http://schemas.openxmlformats.org/officeDocument/2006/relationships/slide" Target="slide1431.xml"/><Relationship Id="rId1" Type="http://schemas.openxmlformats.org/officeDocument/2006/relationships/slideLayout" Target="../slideLayouts/slideLayout65.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18.xml.rels><?xml version="1.0" encoding="UTF-8" standalone="yes"?>
<Relationships xmlns="http://schemas.openxmlformats.org/package/2006/relationships"><Relationship Id="rId2" Type="http://schemas.openxmlformats.org/officeDocument/2006/relationships/slide" Target="slide822.xml"/><Relationship Id="rId1" Type="http://schemas.openxmlformats.org/officeDocument/2006/relationships/slideLayout" Target="../slideLayouts/slideLayout66.xml"/></Relationships>
</file>

<file path=ppt/slides/_rels/slide819.xml.rels><?xml version="1.0" encoding="UTF-8" standalone="yes"?>
<Relationships xmlns="http://schemas.openxmlformats.org/package/2006/relationships"><Relationship Id="rId2" Type="http://schemas.openxmlformats.org/officeDocument/2006/relationships/slide" Target="slide822.xml"/><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31.xml.rels><?xml version="1.0" encoding="UTF-8" standalone="yes"?>
<Relationships xmlns="http://schemas.openxmlformats.org/package/2006/relationships"><Relationship Id="rId2" Type="http://schemas.openxmlformats.org/officeDocument/2006/relationships/slide" Target="slide838.xml"/><Relationship Id="rId1" Type="http://schemas.openxmlformats.org/officeDocument/2006/relationships/slideLayout" Target="../slideLayouts/slideLayout68.xml"/></Relationships>
</file>

<file path=ppt/slides/_rels/slide832.xml.rels><?xml version="1.0" encoding="UTF-8" standalone="yes"?>
<Relationships xmlns="http://schemas.openxmlformats.org/package/2006/relationships"><Relationship Id="rId2" Type="http://schemas.openxmlformats.org/officeDocument/2006/relationships/slide" Target="slide838.xml"/><Relationship Id="rId1" Type="http://schemas.openxmlformats.org/officeDocument/2006/relationships/slideLayout" Target="../slideLayouts/slideLayout68.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45.xml.rels><?xml version="1.0" encoding="UTF-8" standalone="yes"?>
<Relationships xmlns="http://schemas.openxmlformats.org/package/2006/relationships"><Relationship Id="rId2" Type="http://schemas.openxmlformats.org/officeDocument/2006/relationships/slide" Target="slide849.xml"/><Relationship Id="rId1" Type="http://schemas.openxmlformats.org/officeDocument/2006/relationships/slideLayout" Target="../slideLayouts/slideLayout68.xml"/></Relationships>
</file>

<file path=ppt/slides/_rels/slide846.xml.rels><?xml version="1.0" encoding="UTF-8" standalone="yes"?>
<Relationships xmlns="http://schemas.openxmlformats.org/package/2006/relationships"><Relationship Id="rId2" Type="http://schemas.openxmlformats.org/officeDocument/2006/relationships/slide" Target="slide849.xml"/><Relationship Id="rId1" Type="http://schemas.openxmlformats.org/officeDocument/2006/relationships/slideLayout" Target="../slideLayouts/slideLayout68.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58.xml.rels><?xml version="1.0" encoding="UTF-8" standalone="yes"?>
<Relationships xmlns="http://schemas.openxmlformats.org/package/2006/relationships"><Relationship Id="rId2" Type="http://schemas.openxmlformats.org/officeDocument/2006/relationships/slide" Target="slide863.xml"/><Relationship Id="rId1" Type="http://schemas.openxmlformats.org/officeDocument/2006/relationships/slideLayout" Target="../slideLayouts/slideLayout74.xml"/></Relationships>
</file>

<file path=ppt/slides/_rels/slide859.xml.rels><?xml version="1.0" encoding="UTF-8" standalone="yes"?>
<Relationships xmlns="http://schemas.openxmlformats.org/package/2006/relationships"><Relationship Id="rId2" Type="http://schemas.openxmlformats.org/officeDocument/2006/relationships/slide" Target="slide863.xml"/><Relationship Id="rId1" Type="http://schemas.openxmlformats.org/officeDocument/2006/relationships/slideLayout" Target="../slideLayouts/slideLayout7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64.xml.rels><?xml version="1.0" encoding="UTF-8" standalone="yes"?>
<Relationships xmlns="http://schemas.openxmlformats.org/package/2006/relationships"><Relationship Id="rId3" Type="http://schemas.openxmlformats.org/officeDocument/2006/relationships/slide" Target="slide887.xml"/><Relationship Id="rId2" Type="http://schemas.openxmlformats.org/officeDocument/2006/relationships/slide" Target="slide874.xml"/><Relationship Id="rId1" Type="http://schemas.openxmlformats.org/officeDocument/2006/relationships/slideLayout" Target="../slideLayouts/slideLayout74.xml"/><Relationship Id="rId4" Type="http://schemas.openxmlformats.org/officeDocument/2006/relationships/slide" Target="slide897.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70.xml.rels><?xml version="1.0" encoding="UTF-8" standalone="yes"?>
<Relationships xmlns="http://schemas.openxmlformats.org/package/2006/relationships"><Relationship Id="rId3" Type="http://schemas.openxmlformats.org/officeDocument/2006/relationships/slide" Target="slide887.xml"/><Relationship Id="rId2" Type="http://schemas.openxmlformats.org/officeDocument/2006/relationships/slide" Target="slide874.xml"/><Relationship Id="rId1" Type="http://schemas.openxmlformats.org/officeDocument/2006/relationships/slideLayout" Target="../slideLayouts/slideLayout99.xml"/><Relationship Id="rId4" Type="http://schemas.openxmlformats.org/officeDocument/2006/relationships/slide" Target="slide897.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73.xml.rels><?xml version="1.0" encoding="UTF-8" standalone="yes"?>
<Relationships xmlns="http://schemas.openxmlformats.org/package/2006/relationships"><Relationship Id="rId3" Type="http://schemas.openxmlformats.org/officeDocument/2006/relationships/slide" Target="slide887.xml"/><Relationship Id="rId2" Type="http://schemas.openxmlformats.org/officeDocument/2006/relationships/slide" Target="slide874.xml"/><Relationship Id="rId1" Type="http://schemas.openxmlformats.org/officeDocument/2006/relationships/slideLayout" Target="../slideLayouts/slideLayout73.xml"/><Relationship Id="rId4" Type="http://schemas.openxmlformats.org/officeDocument/2006/relationships/slide" Target="slide897.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76.xml.rels><?xml version="1.0" encoding="UTF-8" standalone="yes"?>
<Relationships xmlns="http://schemas.openxmlformats.org/package/2006/relationships"><Relationship Id="rId2" Type="http://schemas.openxmlformats.org/officeDocument/2006/relationships/slide" Target="slide904.xml"/><Relationship Id="rId1" Type="http://schemas.openxmlformats.org/officeDocument/2006/relationships/slideLayout" Target="../slideLayouts/slideLayout76.xml"/></Relationships>
</file>

<file path=ppt/slides/_rels/slide877.xml.rels><?xml version="1.0" encoding="UTF-8" standalone="yes"?>
<Relationships xmlns="http://schemas.openxmlformats.org/package/2006/relationships"><Relationship Id="rId2" Type="http://schemas.openxmlformats.org/officeDocument/2006/relationships/slide" Target="slide904.xml"/><Relationship Id="rId1" Type="http://schemas.openxmlformats.org/officeDocument/2006/relationships/slideLayout" Target="../slideLayouts/slideLayout76.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888.xml.rels><?xml version="1.0" encoding="UTF-8" standalone="yes"?>
<Relationships xmlns="http://schemas.openxmlformats.org/package/2006/relationships"><Relationship Id="rId2" Type="http://schemas.openxmlformats.org/officeDocument/2006/relationships/slide" Target="slide904.xml"/><Relationship Id="rId1" Type="http://schemas.openxmlformats.org/officeDocument/2006/relationships/slideLayout" Target="../slideLayouts/slideLayout78.xml"/></Relationships>
</file>

<file path=ppt/slides/_rels/slide889.xml.rels><?xml version="1.0" encoding="UTF-8" standalone="yes"?>
<Relationships xmlns="http://schemas.openxmlformats.org/package/2006/relationships"><Relationship Id="rId2" Type="http://schemas.openxmlformats.org/officeDocument/2006/relationships/slide" Target="slide904.xml"/><Relationship Id="rId1" Type="http://schemas.openxmlformats.org/officeDocument/2006/relationships/slideLayout" Target="../slideLayouts/slideLayout7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897.xml.rels><?xml version="1.0" encoding="UTF-8" standalone="yes"?>
<Relationships xmlns="http://schemas.openxmlformats.org/package/2006/relationships"><Relationship Id="rId2" Type="http://schemas.openxmlformats.org/officeDocument/2006/relationships/slide" Target="slide904.xml"/><Relationship Id="rId1" Type="http://schemas.openxmlformats.org/officeDocument/2006/relationships/slideLayout" Target="../slideLayouts/slideLayout77.xml"/></Relationships>
</file>

<file path=ppt/slides/_rels/slide898.xml.rels><?xml version="1.0" encoding="UTF-8" standalone="yes"?>
<Relationships xmlns="http://schemas.openxmlformats.org/package/2006/relationships"><Relationship Id="rId2" Type="http://schemas.openxmlformats.org/officeDocument/2006/relationships/slide" Target="slide904.xml"/><Relationship Id="rId1" Type="http://schemas.openxmlformats.org/officeDocument/2006/relationships/slideLayout" Target="../slideLayouts/slideLayout77.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23.xml.rels><?xml version="1.0" encoding="UTF-8" standalone="yes"?>
<Relationships xmlns="http://schemas.openxmlformats.org/package/2006/relationships"><Relationship Id="rId2" Type="http://schemas.openxmlformats.org/officeDocument/2006/relationships/slide" Target="slide1570.xml"/><Relationship Id="rId1" Type="http://schemas.openxmlformats.org/officeDocument/2006/relationships/slideLayout" Target="../slideLayouts/slideLayout79.xml"/></Relationships>
</file>

<file path=ppt/slides/_rels/slide924.xml.rels><?xml version="1.0" encoding="UTF-8" standalone="yes"?>
<Relationships xmlns="http://schemas.openxmlformats.org/package/2006/relationships"><Relationship Id="rId2" Type="http://schemas.openxmlformats.org/officeDocument/2006/relationships/slide" Target="slide1570.xml"/><Relationship Id="rId1" Type="http://schemas.openxmlformats.org/officeDocument/2006/relationships/slideLayout" Target="../slideLayouts/slideLayout81.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70.xml.rels><?xml version="1.0" encoding="UTF-8" standalone="yes"?>
<Relationships xmlns="http://schemas.openxmlformats.org/package/2006/relationships"><Relationship Id="rId2" Type="http://schemas.openxmlformats.org/officeDocument/2006/relationships/slide" Target="slide986.xml"/><Relationship Id="rId1" Type="http://schemas.openxmlformats.org/officeDocument/2006/relationships/slideLayout" Target="../slideLayouts/slideLayout82.xml"/></Relationships>
</file>

<file path=ppt/slides/_rels/slide971.xml.rels><?xml version="1.0" encoding="UTF-8" standalone="yes"?>
<Relationships xmlns="http://schemas.openxmlformats.org/package/2006/relationships"><Relationship Id="rId2" Type="http://schemas.openxmlformats.org/officeDocument/2006/relationships/slide" Target="slide986.xml"/><Relationship Id="rId1" Type="http://schemas.openxmlformats.org/officeDocument/2006/relationships/slideLayout" Target="../slideLayouts/slideLayout82.xml"/></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94.xml.rels><?xml version="1.0" encoding="UTF-8" standalone="yes"?>
<Relationships xmlns="http://schemas.openxmlformats.org/package/2006/relationships"><Relationship Id="rId3" Type="http://schemas.openxmlformats.org/officeDocument/2006/relationships/slide" Target="slide1001.xml"/><Relationship Id="rId2" Type="http://schemas.openxmlformats.org/officeDocument/2006/relationships/slide" Target="slide1008.xml"/><Relationship Id="rId1" Type="http://schemas.openxmlformats.org/officeDocument/2006/relationships/slideLayout" Target="../slideLayouts/slideLayout82.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لحن تين اوؤشت</a:t>
            </a:r>
            <a:endParaRPr lang="en-US" dirty="0"/>
          </a:p>
        </p:txBody>
      </p:sp>
      <p:sp>
        <p:nvSpPr>
          <p:cNvPr id="4" name="Text Placeholder 3"/>
          <p:cNvSpPr>
            <a:spLocks noGrp="1"/>
          </p:cNvSpPr>
          <p:nvPr>
            <p:ph type="body" idx="1"/>
          </p:nvPr>
        </p:nvSpPr>
        <p:spPr>
          <a:xfrm>
            <a:off x="0" y="5924507"/>
            <a:ext cx="9144000" cy="933493"/>
          </a:xfrm>
        </p:spPr>
        <p:txBody>
          <a:bodyPr anchor="ctr"/>
          <a:lstStyle/>
          <a:p>
            <a:r>
              <a:rPr lang="ar-EG" sz="3600" dirty="0"/>
              <a:t>تين أوأوشت إم إفيوت: إنتيه بي أوأويني: نيم بيف شيري إممونوجينيس </a:t>
            </a:r>
            <a:endParaRPr lang="en-US" sz="3600" dirty="0"/>
          </a:p>
        </p:txBody>
      </p:sp>
      <p:sp>
        <p:nvSpPr>
          <p:cNvPr id="5" name="Text Placeholder 4"/>
          <p:cNvSpPr>
            <a:spLocks noGrp="1"/>
          </p:cNvSpPr>
          <p:nvPr>
            <p:ph type="body" sz="quarter" idx="3"/>
          </p:nvPr>
        </p:nvSpPr>
        <p:spPr>
          <a:xfrm>
            <a:off x="0" y="5029200"/>
            <a:ext cx="9143998" cy="895307"/>
          </a:xfrm>
        </p:spPr>
        <p:txBody>
          <a:bodyPr anchor="ctr"/>
          <a:lstStyle/>
          <a:p>
            <a:pPr>
              <a:lnSpc>
                <a:spcPct val="80000"/>
              </a:lnSpc>
              <a:spcBef>
                <a:spcPts val="0"/>
              </a:spcBef>
            </a:pPr>
            <a:r>
              <a:rPr lang="en-US" sz="3800" dirty="0" err="1"/>
              <a:t>Tenouwst</a:t>
            </a:r>
            <a:r>
              <a:rPr lang="en-US" sz="3800" dirty="0"/>
              <a:t> `</a:t>
            </a:r>
            <a:r>
              <a:rPr lang="en-US" sz="3800" dirty="0" err="1"/>
              <a:t>m`Viwt</a:t>
            </a:r>
            <a:r>
              <a:rPr lang="en-US" sz="3800" dirty="0"/>
              <a:t> `</a:t>
            </a:r>
            <a:r>
              <a:rPr lang="en-US" sz="3800" dirty="0" err="1"/>
              <a:t>nte</a:t>
            </a:r>
            <a:r>
              <a:rPr lang="en-US" sz="3800" dirty="0"/>
              <a:t> </a:t>
            </a:r>
            <a:r>
              <a:rPr lang="en-US" sz="3800" dirty="0" err="1"/>
              <a:t>pi`ouwini</a:t>
            </a:r>
            <a:r>
              <a:rPr lang="en-US" sz="3800" dirty="0"/>
              <a:t> @ </a:t>
            </a:r>
            <a:r>
              <a:rPr lang="en-US" sz="3800" dirty="0" err="1"/>
              <a:t>nem</a:t>
            </a:r>
            <a:r>
              <a:rPr lang="en-US" sz="3800" dirty="0"/>
              <a:t> </a:t>
            </a:r>
            <a:r>
              <a:rPr lang="en-US" sz="3800" dirty="0" err="1"/>
              <a:t>Pefsyri</a:t>
            </a:r>
            <a:endParaRPr lang="ar-EG" sz="3800" dirty="0"/>
          </a:p>
          <a:p>
            <a:pPr>
              <a:lnSpc>
                <a:spcPct val="80000"/>
              </a:lnSpc>
              <a:spcBef>
                <a:spcPts val="0"/>
              </a:spcBef>
            </a:pPr>
            <a:r>
              <a:rPr lang="en-US" sz="3800" dirty="0"/>
              <a:t> `</a:t>
            </a:r>
            <a:r>
              <a:rPr lang="en-US" sz="3800" dirty="0" err="1"/>
              <a:t>mmonogenyc</a:t>
            </a:r>
            <a:r>
              <a:rPr lang="en-US" sz="3800" dirty="0"/>
              <a:t> </a:t>
            </a:r>
          </a:p>
        </p:txBody>
      </p:sp>
      <p:sp>
        <p:nvSpPr>
          <p:cNvPr id="9" name="Text Placeholder 8">
            <a:extLst>
              <a:ext uri="{FF2B5EF4-FFF2-40B4-BE49-F238E27FC236}">
                <a16:creationId xmlns:a16="http://schemas.microsoft.com/office/drawing/2014/main" id="{6EDB2FF3-EADD-4E7C-A1EC-35C4706256B9}"/>
              </a:ext>
            </a:extLst>
          </p:cNvPr>
          <p:cNvSpPr>
            <a:spLocks noGrp="1"/>
          </p:cNvSpPr>
          <p:nvPr>
            <p:ph type="body" sz="quarter" idx="10"/>
          </p:nvPr>
        </p:nvSpPr>
        <p:spPr>
          <a:xfrm>
            <a:off x="-2" y="4344907"/>
            <a:ext cx="9144000" cy="684293"/>
          </a:xfrm>
        </p:spPr>
        <p:txBody>
          <a:bodyPr/>
          <a:lstStyle/>
          <a:p>
            <a:r>
              <a:rPr lang="ar-EG" altLang="en-US" sz="4400" dirty="0">
                <a:solidFill>
                  <a:srgbClr val="FFFFFF"/>
                </a:solidFill>
                <a:latin typeface="Calibri" panose="020F0502020204030204" pitchFamily="34" charset="0"/>
              </a:rPr>
              <a:t>نسجد لآب النور، وإبنه الوحيد،</a:t>
            </a:r>
            <a:endParaRPr lang="en-US" sz="4400" dirty="0"/>
          </a:p>
        </p:txBody>
      </p:sp>
      <p:sp>
        <p:nvSpPr>
          <p:cNvPr id="2" name="Rectangle 1">
            <a:hlinkClick r:id="rId2" action="ppaction://hlinksldjump"/>
            <a:extLst>
              <a:ext uri="{FF2B5EF4-FFF2-40B4-BE49-F238E27FC236}">
                <a16:creationId xmlns:a16="http://schemas.microsoft.com/office/drawing/2014/main" id="{6C119974-7E13-704B-197F-4214E03B2428}"/>
              </a:ext>
            </a:extLst>
          </p:cNvPr>
          <p:cNvSpPr/>
          <p:nvPr/>
        </p:nvSpPr>
        <p:spPr>
          <a:xfrm>
            <a:off x="8037607" y="3961085"/>
            <a:ext cx="110639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لحن ابؤرو</a:t>
            </a:r>
          </a:p>
        </p:txBody>
      </p:sp>
      <p:sp>
        <p:nvSpPr>
          <p:cNvPr id="6" name="Rectangle 5">
            <a:hlinkClick r:id="rId3" action="ppaction://hlinksldjump"/>
            <a:extLst>
              <a:ext uri="{FF2B5EF4-FFF2-40B4-BE49-F238E27FC236}">
                <a16:creationId xmlns:a16="http://schemas.microsoft.com/office/drawing/2014/main" id="{9839B019-332E-B654-305C-E75F2A8714D9}"/>
              </a:ext>
            </a:extLst>
          </p:cNvPr>
          <p:cNvSpPr/>
          <p:nvPr/>
        </p:nvSpPr>
        <p:spPr>
          <a:xfrm>
            <a:off x="0" y="3961085"/>
            <a:ext cx="185339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لحن اللي القربان</a:t>
            </a:r>
          </a:p>
        </p:txBody>
      </p:sp>
      <p:sp>
        <p:nvSpPr>
          <p:cNvPr id="7" name="TextBox 6">
            <a:hlinkClick r:id="rId4" action="ppaction://hlinksldjump"/>
            <a:extLst>
              <a:ext uri="{FF2B5EF4-FFF2-40B4-BE49-F238E27FC236}">
                <a16:creationId xmlns:a16="http://schemas.microsoft.com/office/drawing/2014/main" id="{C6DB28AF-12F6-2DA9-6D49-E37785381476}"/>
              </a:ext>
            </a:extLst>
          </p:cNvPr>
          <p:cNvSpPr txBox="1"/>
          <p:nvPr/>
        </p:nvSpPr>
        <p:spPr>
          <a:xfrm>
            <a:off x="5071704" y="3944797"/>
            <a:ext cx="2013692" cy="400110"/>
          </a:xfrm>
          <a:prstGeom prst="rect">
            <a:avLst/>
          </a:prstGeom>
        </p:spPr>
        <p:txBody>
          <a:bodyPr wrap="none">
            <a:spAutoFit/>
          </a:bodyPr>
          <a:lstStyle>
            <a:defPPr>
              <a:defRPr lang="en-US"/>
            </a:defPPr>
            <a:lvl1pPr algn="ctr">
              <a:defRPr sz="2000" b="1">
                <a:solidFill>
                  <a:srgbClr val="FFC000"/>
                </a:solidFill>
                <a:cs typeface="Al-Mothnna"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لحن</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اك</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اسمارؤوت</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
        <p:nvSpPr>
          <p:cNvPr id="8" name="TextBox 7">
            <a:hlinkClick r:id="rId5" action="ppaction://hlinksldjump"/>
            <a:extLst>
              <a:ext uri="{FF2B5EF4-FFF2-40B4-BE49-F238E27FC236}">
                <a16:creationId xmlns:a16="http://schemas.microsoft.com/office/drawing/2014/main" id="{3C1180E2-0901-4A71-B9BD-885DC49D6313}"/>
              </a:ext>
            </a:extLst>
          </p:cNvPr>
          <p:cNvSpPr txBox="1"/>
          <p:nvPr/>
        </p:nvSpPr>
        <p:spPr>
          <a:xfrm>
            <a:off x="2805602" y="3961085"/>
            <a:ext cx="131389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افلوجيمينوس</a:t>
            </a:r>
          </a:p>
        </p:txBody>
      </p:sp>
    </p:spTree>
    <p:extLst>
      <p:ext uri="{BB962C8B-B14F-4D97-AF65-F5344CB8AC3E}">
        <p14:creationId xmlns:p14="http://schemas.microsoft.com/office/powerpoint/2010/main" val="2589086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1224" y="0"/>
            <a:ext cx="1721224" cy="1295741"/>
          </a:xfrm>
        </p:spPr>
        <p:txBody>
          <a:bodyPr anchor="t">
            <a:normAutofit fontScale="90000"/>
          </a:bodyPr>
          <a:lstStyle/>
          <a:p>
            <a:pPr>
              <a:lnSpc>
                <a:spcPct val="120000"/>
              </a:lnSpc>
            </a:pPr>
            <a:r>
              <a:rPr lang="ar-EG" dirty="0">
                <a:solidFill>
                  <a:srgbClr val="FFC000"/>
                </a:solidFill>
              </a:rPr>
              <a:t>اختيار الحمل</a:t>
            </a:r>
            <a:endParaRPr lang="en-US" dirty="0">
              <a:solidFill>
                <a:srgbClr val="FFC000"/>
              </a:solidFill>
            </a:endParaRPr>
          </a:p>
        </p:txBody>
      </p:sp>
      <p:sp>
        <p:nvSpPr>
          <p:cNvPr id="5" name="Title 2">
            <a:extLst>
              <a:ext uri="{FF2B5EF4-FFF2-40B4-BE49-F238E27FC236}">
                <a16:creationId xmlns:a16="http://schemas.microsoft.com/office/drawing/2014/main" id="{DA4C75DF-C647-43EF-A1A0-378802CECD3D}"/>
              </a:ext>
            </a:extLst>
          </p:cNvPr>
          <p:cNvSpPr txBox="1">
            <a:spLocks/>
          </p:cNvSpPr>
          <p:nvPr/>
        </p:nvSpPr>
        <p:spPr>
          <a:xfrm>
            <a:off x="-1" y="4371540"/>
            <a:ext cx="9144000" cy="2015814"/>
          </a:xfrm>
          <a:prstGeom prst="rect">
            <a:avLst/>
          </a:prstGeom>
        </p:spPr>
        <p:txBody>
          <a:bodyPr vert="horz" lIns="91440" tIns="45720" rIns="91440" bIns="45720" rtlCol="0" anchor="b">
            <a:no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pPr algn="justLow">
              <a:lnSpc>
                <a:spcPct val="100000"/>
              </a:lnSpc>
            </a:pPr>
            <a:r>
              <a:rPr lang="ar-EG" altLang="en-US" sz="3600" dirty="0">
                <a:solidFill>
                  <a:srgbClr val="FFFFFF"/>
                </a:solidFill>
              </a:rPr>
              <a:t>كيريه ليسون كيريه ليسون </a:t>
            </a:r>
            <a:r>
              <a:rPr lang="ar-EG" altLang="en-US" sz="3600" u="sng" dirty="0">
                <a:solidFill>
                  <a:srgbClr val="FFC000"/>
                </a:solidFill>
                <a:latin typeface="Traditional Arabic" panose="02020603050405020304" pitchFamily="18" charset="-78"/>
              </a:rPr>
              <a:t>يا رب ارحَمْ</a:t>
            </a:r>
            <a:br>
              <a:rPr lang="ar-EG" altLang="en-US" sz="3600" dirty="0">
                <a:solidFill>
                  <a:srgbClr val="FFFFFF"/>
                </a:solidFill>
              </a:rPr>
            </a:br>
            <a:r>
              <a:rPr lang="ar-EG" altLang="en-US" sz="3600" dirty="0">
                <a:solidFill>
                  <a:srgbClr val="FFFFFF"/>
                </a:solidFill>
              </a:rPr>
              <a:t>كيريه ليسون كيريه ليسون </a:t>
            </a:r>
            <a:r>
              <a:rPr lang="ar-EG" altLang="en-US" sz="3600" u="sng" dirty="0">
                <a:solidFill>
                  <a:srgbClr val="FFC000"/>
                </a:solidFill>
                <a:latin typeface="Traditional Arabic" panose="02020603050405020304" pitchFamily="18" charset="-78"/>
              </a:rPr>
              <a:t>ارحَمْـنا يا اللـه</a:t>
            </a:r>
            <a:br>
              <a:rPr lang="ar-EG" altLang="en-US" sz="3600" dirty="0">
                <a:solidFill>
                  <a:srgbClr val="FFFFFF"/>
                </a:solidFill>
              </a:rPr>
            </a:br>
            <a:r>
              <a:rPr lang="ar-EG" altLang="en-US" sz="3600" dirty="0">
                <a:solidFill>
                  <a:srgbClr val="FFFFFF"/>
                </a:solidFill>
              </a:rPr>
              <a:t>كيريه ليسون كيريه ليسون </a:t>
            </a:r>
            <a:r>
              <a:rPr lang="ar-EG" altLang="en-US" sz="3600" u="sng" dirty="0">
                <a:solidFill>
                  <a:srgbClr val="FFC000"/>
                </a:solidFill>
                <a:latin typeface="Traditional Arabic" panose="02020603050405020304" pitchFamily="18" charset="-78"/>
              </a:rPr>
              <a:t>اسمعنا و ارحَمْـنا</a:t>
            </a:r>
            <a:br>
              <a:rPr lang="ar-EG" altLang="en-US" sz="3600" u="sng" dirty="0">
                <a:solidFill>
                  <a:srgbClr val="FFC000"/>
                </a:solidFill>
                <a:latin typeface="Traditional Arabic" panose="02020603050405020304" pitchFamily="18" charset="-78"/>
              </a:rPr>
            </a:br>
            <a:endParaRPr lang="ar-EG" altLang="en-US" sz="200" u="sng" dirty="0">
              <a:solidFill>
                <a:srgbClr val="FFFFFF"/>
              </a:solidFill>
              <a:latin typeface="Traditional Arabic" panose="02020603050405020304" pitchFamily="18" charset="-78"/>
            </a:endParaRPr>
          </a:p>
          <a:p>
            <a:pPr algn="justLow">
              <a:lnSpc>
                <a:spcPct val="100000"/>
              </a:lnSpc>
            </a:pPr>
            <a:endParaRPr lang="en-US" sz="1050" dirty="0"/>
          </a:p>
        </p:txBody>
      </p:sp>
      <p:sp>
        <p:nvSpPr>
          <p:cNvPr id="9" name="TextBox 8">
            <a:extLst>
              <a:ext uri="{FF2B5EF4-FFF2-40B4-BE49-F238E27FC236}">
                <a16:creationId xmlns:a16="http://schemas.microsoft.com/office/drawing/2014/main" id="{AB4C5666-C0D4-43C2-A1A7-7517EDE7A18B}"/>
              </a:ext>
            </a:extLst>
          </p:cNvPr>
          <p:cNvSpPr txBox="1"/>
          <p:nvPr/>
        </p:nvSpPr>
        <p:spPr>
          <a:xfrm>
            <a:off x="0" y="3909875"/>
            <a:ext cx="9124950" cy="461665"/>
          </a:xfrm>
          <a:prstGeom prst="rect">
            <a:avLst/>
          </a:prstGeom>
          <a:noFill/>
          <a:ln>
            <a:noFill/>
            <a:prstDash val="lgDashDot"/>
          </a:ln>
        </p:spPr>
        <p:txBody>
          <a:bodyPr wrap="square" rtlCol="0" anchor="ctr">
            <a:spAutoFit/>
          </a:bodyPr>
          <a:lstStyle/>
          <a:p>
            <a:pPr algn="r" rtl="1" eaLnBrk="1" hangingPunct="1"/>
            <a:r>
              <a:rPr lang="ar-EG" altLang="en-US" sz="2400" b="1" u="sng" dirty="0">
                <a:solidFill>
                  <a:srgbClr val="FFC000"/>
                </a:solidFill>
                <a:latin typeface="Traditional Arabic" panose="02020603050405020304" pitchFamily="18" charset="-78"/>
                <a:cs typeface="Traditional Arabic" panose="02020603050405020304" pitchFamily="18" charset="-78"/>
              </a:rPr>
              <a:t>يغسل الكاهن يديه بالماء و أثناء ذلك يرتل الشعب لحن كيريه ليسون 41 مرة</a:t>
            </a:r>
          </a:p>
        </p:txBody>
      </p:sp>
      <p:sp>
        <p:nvSpPr>
          <p:cNvPr id="10" name="TextBox 9">
            <a:extLst>
              <a:ext uri="{FF2B5EF4-FFF2-40B4-BE49-F238E27FC236}">
                <a16:creationId xmlns:a16="http://schemas.microsoft.com/office/drawing/2014/main" id="{EBDA91CE-5146-4259-935C-DDDE59B51127}"/>
              </a:ext>
            </a:extLst>
          </p:cNvPr>
          <p:cNvSpPr txBox="1"/>
          <p:nvPr/>
        </p:nvSpPr>
        <p:spPr>
          <a:xfrm>
            <a:off x="19050" y="6325799"/>
            <a:ext cx="9124950" cy="523220"/>
          </a:xfrm>
          <a:prstGeom prst="rect">
            <a:avLst/>
          </a:prstGeom>
          <a:noFill/>
          <a:ln>
            <a:noFill/>
            <a:prstDash val="lgDashDot"/>
          </a:ln>
        </p:spPr>
        <p:txBody>
          <a:bodyPr wrap="square" rtlCol="0" anchor="ctr">
            <a:spAutoFit/>
          </a:bodyPr>
          <a:lstStyle/>
          <a:p>
            <a:pPr algn="r" rtl="1" eaLnBrk="1" hangingPunct="1"/>
            <a:r>
              <a:rPr lang="ar-EG" altLang="en-US" sz="2800" b="1" u="sng" dirty="0">
                <a:solidFill>
                  <a:srgbClr val="FFC000"/>
                </a:solidFill>
                <a:latin typeface="Traditional Arabic" panose="02020603050405020304" pitchFamily="18" charset="-78"/>
                <a:cs typeface="Traditional Arabic" panose="02020603050405020304" pitchFamily="18" charset="-78"/>
              </a:rPr>
              <a:t>ثم يصلون (قدوس)3 رب الصاباؤوت ثم أبانا الذي في السموات</a:t>
            </a:r>
          </a:p>
        </p:txBody>
      </p:sp>
    </p:spTree>
    <p:extLst>
      <p:ext uri="{BB962C8B-B14F-4D97-AF65-F5344CB8AC3E}">
        <p14:creationId xmlns:p14="http://schemas.microsoft.com/office/powerpoint/2010/main" val="24004400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normAutofit fontScale="62500" lnSpcReduction="20000"/>
          </a:bodyPr>
          <a:lstStyle/>
          <a:p>
            <a:r>
              <a:rPr lang="ar-SA" altLang="en-US" sz="7200" b="1" dirty="0">
                <a:solidFill>
                  <a:schemeClr val="bg1"/>
                </a:solidFill>
                <a:latin typeface="Times New Roman" panose="02020603050405020304" pitchFamily="18" charset="0"/>
                <a:cs typeface="Times New Roman" panose="02020603050405020304" pitchFamily="18" charset="0"/>
              </a:rPr>
              <a:t>آليتو إيڤول هار</a:t>
            </a:r>
            <a:r>
              <a:rPr lang="ar-EG" altLang="en-US" sz="7200" b="1" dirty="0">
                <a:solidFill>
                  <a:schemeClr val="bg1"/>
                </a:solidFill>
                <a:latin typeface="Times New Roman" panose="02020603050405020304" pitchFamily="18" charset="0"/>
                <a:cs typeface="Times New Roman" panose="02020603050405020304" pitchFamily="18" charset="0"/>
              </a:rPr>
              <a:t>و</a:t>
            </a:r>
            <a:r>
              <a:rPr lang="ar-SA" altLang="en-US" sz="7200" b="1" dirty="0">
                <a:solidFill>
                  <a:schemeClr val="bg1"/>
                </a:solidFill>
                <a:latin typeface="Times New Roman" panose="02020603050405020304" pitchFamily="18" charset="0"/>
                <a:cs typeface="Times New Roman" panose="02020603050405020304" pitchFamily="18" charset="0"/>
              </a:rPr>
              <a:t>ن نيم إيڤول ها بيك لاؤس تيرف</a:t>
            </a:r>
            <a:endParaRPr lang="ar-EG" sz="5400" dirty="0"/>
          </a:p>
        </p:txBody>
      </p:sp>
      <p:sp>
        <p:nvSpPr>
          <p:cNvPr id="7" name="Text Placeholder 6"/>
          <p:cNvSpPr>
            <a:spLocks noGrp="1"/>
          </p:cNvSpPr>
          <p:nvPr>
            <p:ph type="body" sz="quarter" idx="3"/>
          </p:nvPr>
        </p:nvSpPr>
        <p:spPr>
          <a:xfrm>
            <a:off x="-1" y="5015753"/>
            <a:ext cx="9144000" cy="1033354"/>
          </a:xfrm>
        </p:spPr>
        <p:txBody>
          <a:bodyPr anchor="t">
            <a:noAutofit/>
          </a:bodyPr>
          <a:lstStyle/>
          <a:p>
            <a:pPr>
              <a:lnSpc>
                <a:spcPct val="80000"/>
              </a:lnSpc>
              <a:spcBef>
                <a:spcPts val="0"/>
              </a:spcBef>
            </a:pPr>
            <a:r>
              <a:rPr lang="en-US" sz="4400" dirty="0" err="1"/>
              <a:t>Alitou</a:t>
            </a:r>
            <a:r>
              <a:rPr lang="en-US" sz="4400" dirty="0"/>
              <a:t> `</a:t>
            </a:r>
            <a:r>
              <a:rPr lang="en-US" sz="4400" dirty="0" err="1"/>
              <a:t>ebolharon</a:t>
            </a:r>
            <a:r>
              <a:rPr lang="en-US" sz="4400" dirty="0"/>
              <a:t> </a:t>
            </a:r>
          </a:p>
          <a:p>
            <a:pPr>
              <a:lnSpc>
                <a:spcPct val="80000"/>
              </a:lnSpc>
              <a:spcBef>
                <a:spcPts val="0"/>
              </a:spcBef>
            </a:pPr>
            <a:r>
              <a:rPr lang="pt-BR" sz="4400" dirty="0"/>
              <a:t>Nem `ebolha peklaoc tyrf</a:t>
            </a:r>
          </a:p>
        </p:txBody>
      </p:sp>
      <p:sp>
        <p:nvSpPr>
          <p:cNvPr id="2" name="Text Placeholder 1">
            <a:extLst>
              <a:ext uri="{FF2B5EF4-FFF2-40B4-BE49-F238E27FC236}">
                <a16:creationId xmlns:a16="http://schemas.microsoft.com/office/drawing/2014/main" id="{718D2A5C-309A-43A3-9930-BA37FC8A8ED8}"/>
              </a:ext>
            </a:extLst>
          </p:cNvPr>
          <p:cNvSpPr>
            <a:spLocks noGrp="1"/>
          </p:cNvSpPr>
          <p:nvPr>
            <p:ph type="body" sz="quarter" idx="10"/>
          </p:nvPr>
        </p:nvSpPr>
        <p:spPr>
          <a:xfrm>
            <a:off x="0" y="4364942"/>
            <a:ext cx="9144000" cy="702358"/>
          </a:xfrm>
        </p:spPr>
        <p:txBody>
          <a:bodyPr/>
          <a:lstStyle/>
          <a:p>
            <a:r>
              <a:rPr lang="ar-SA" altLang="en-US" sz="4800" b="1" dirty="0">
                <a:solidFill>
                  <a:schemeClr val="bg1"/>
                </a:solidFill>
                <a:latin typeface="Times New Roman" panose="02020603050405020304" pitchFamily="18" charset="0"/>
                <a:cs typeface="Times New Roman" panose="02020603050405020304" pitchFamily="18" charset="0"/>
              </a:rPr>
              <a:t>إنزعها عنا وعن سائر شعبك</a:t>
            </a:r>
            <a:endParaRPr lang="en-US" sz="4800" dirty="0"/>
          </a:p>
        </p:txBody>
      </p:sp>
    </p:spTree>
    <p:extLst>
      <p:ext uri="{BB962C8B-B14F-4D97-AF65-F5344CB8AC3E}">
        <p14:creationId xmlns:p14="http://schemas.microsoft.com/office/powerpoint/2010/main" val="2152939455"/>
      </p:ext>
    </p:extLst>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أذكر يا رب نفسي عبدك (…)</a:t>
            </a:r>
          </a:p>
        </p:txBody>
      </p:sp>
      <p:sp>
        <p:nvSpPr>
          <p:cNvPr id="21" name="Text Placeholder 20"/>
          <p:cNvSpPr>
            <a:spLocks noGrp="1"/>
          </p:cNvSpPr>
          <p:nvPr>
            <p:ph type="body" idx="1"/>
          </p:nvPr>
        </p:nvSpPr>
        <p:spPr/>
        <p:txBody>
          <a:bodyPr/>
          <a:lstStyle/>
          <a:p>
            <a:r>
              <a:rPr lang="ar-EG"/>
              <a:t>آري إفميفئي إبشويس إن إت إبسيشي إم بيك فوك (…). </a:t>
            </a:r>
          </a:p>
        </p:txBody>
      </p:sp>
      <p:sp>
        <p:nvSpPr>
          <p:cNvPr id="22" name="Text Placeholder 21"/>
          <p:cNvSpPr>
            <a:spLocks noGrp="1"/>
          </p:cNvSpPr>
          <p:nvPr>
            <p:ph type="body" sz="quarter" idx="3"/>
          </p:nvPr>
        </p:nvSpPr>
        <p:spPr>
          <a:xfrm>
            <a:off x="0" y="5302088"/>
            <a:ext cx="9144000" cy="682357"/>
          </a:xfrm>
        </p:spPr>
        <p:txBody>
          <a:bodyPr/>
          <a:lstStyle/>
          <a:p>
            <a:r>
              <a:rPr lang="en-US" sz="4400" dirty="0" err="1"/>
              <a:t>Ari`vmeu`i</a:t>
            </a:r>
            <a:r>
              <a:rPr lang="ar-EG" sz="4400" dirty="0"/>
              <a:t> </a:t>
            </a:r>
            <a:r>
              <a:rPr lang="en-US" sz="4400" dirty="0"/>
              <a:t> ~P_  `</a:t>
            </a:r>
            <a:r>
              <a:rPr lang="en-US" sz="4400" dirty="0" err="1"/>
              <a:t>n`tyuxh</a:t>
            </a:r>
            <a:r>
              <a:rPr lang="ar-EG" sz="4400" dirty="0"/>
              <a:t> </a:t>
            </a:r>
            <a:r>
              <a:rPr lang="en-US" sz="4400" dirty="0"/>
              <a:t>`</a:t>
            </a:r>
            <a:r>
              <a:rPr lang="en-US" sz="4400" dirty="0" err="1"/>
              <a:t>mpekbwk</a:t>
            </a:r>
            <a:r>
              <a:rPr lang="en-US" sz="4400" dirty="0"/>
              <a:t> (...).</a:t>
            </a:r>
          </a:p>
        </p:txBody>
      </p:sp>
      <p:sp>
        <p:nvSpPr>
          <p:cNvPr id="24" name="Rectangle 23">
            <a:hlinkClick r:id="rId2" action="ppaction://hlinksldjump"/>
          </p:cNvPr>
          <p:cNvSpPr/>
          <p:nvPr/>
        </p:nvSpPr>
        <p:spPr>
          <a:xfrm>
            <a:off x="7052834" y="4097451"/>
            <a:ext cx="198002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25" name="Rectangle 24">
            <a:hlinkClick r:id="" action="ppaction://noaction"/>
          </p:cNvPr>
          <p:cNvSpPr/>
          <p:nvPr/>
        </p:nvSpPr>
        <p:spPr>
          <a:xfrm>
            <a:off x="207862" y="4027491"/>
            <a:ext cx="162416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8" name="TextBox 7">
            <a:hlinkClick r:id="rId3" action="ppaction://hlinksldjump"/>
            <a:extLst>
              <a:ext uri="{FF2B5EF4-FFF2-40B4-BE49-F238E27FC236}">
                <a16:creationId xmlns:a16="http://schemas.microsoft.com/office/drawing/2014/main" id="{B56FF8C7-5CAF-479F-AA2A-86AE2513A11C}"/>
              </a:ext>
            </a:extLst>
          </p:cNvPr>
          <p:cNvSpPr txBox="1"/>
          <p:nvPr/>
        </p:nvSpPr>
        <p:spPr>
          <a:xfrm>
            <a:off x="3898577" y="4027491"/>
            <a:ext cx="1346843"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2" name="TextBox 1">
            <a:hlinkClick r:id="" action="ppaction://noaction"/>
            <a:extLst>
              <a:ext uri="{FF2B5EF4-FFF2-40B4-BE49-F238E27FC236}">
                <a16:creationId xmlns:a16="http://schemas.microsoft.com/office/drawing/2014/main" id="{39C28956-90D1-C41D-2D2A-70CB37B4F4D7}"/>
              </a:ext>
            </a:extLst>
          </p:cNvPr>
          <p:cNvSpPr txBox="1"/>
          <p:nvPr/>
        </p:nvSpPr>
        <p:spPr>
          <a:xfrm>
            <a:off x="5724152" y="4065161"/>
            <a:ext cx="978152"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3" name="TextBox 2">
            <a:hlinkClick r:id="" action="ppaction://noaction"/>
            <a:extLst>
              <a:ext uri="{FF2B5EF4-FFF2-40B4-BE49-F238E27FC236}">
                <a16:creationId xmlns:a16="http://schemas.microsoft.com/office/drawing/2014/main" id="{89E7A8BC-F871-723B-06C4-0A010490E2B2}"/>
              </a:ext>
            </a:extLst>
          </p:cNvPr>
          <p:cNvSpPr txBox="1"/>
          <p:nvPr/>
        </p:nvSpPr>
        <p:spPr>
          <a:xfrm>
            <a:off x="2208692" y="4065161"/>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731905108"/>
      </p:ext>
    </p:extLst>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تفضل يا رب نيح نفوسهم جميعاً </a:t>
            </a:r>
          </a:p>
        </p:txBody>
      </p:sp>
      <p:sp>
        <p:nvSpPr>
          <p:cNvPr id="21" name="Text Placeholder 20"/>
          <p:cNvSpPr>
            <a:spLocks noGrp="1"/>
          </p:cNvSpPr>
          <p:nvPr>
            <p:ph type="body" idx="1"/>
          </p:nvPr>
        </p:nvSpPr>
        <p:spPr/>
        <p:txBody>
          <a:bodyPr/>
          <a:lstStyle/>
          <a:p>
            <a:r>
              <a:rPr lang="ar-EG"/>
              <a:t>أريكاتاكسين إبشويس ما امطون إن نو إبسيشى تيرو</a:t>
            </a:r>
          </a:p>
        </p:txBody>
      </p:sp>
      <p:sp>
        <p:nvSpPr>
          <p:cNvPr id="22" name="Text Placeholder 21"/>
          <p:cNvSpPr>
            <a:spLocks noGrp="1"/>
          </p:cNvSpPr>
          <p:nvPr>
            <p:ph type="body" sz="quarter" idx="3"/>
          </p:nvPr>
        </p:nvSpPr>
        <p:spPr/>
        <p:txBody>
          <a:bodyPr/>
          <a:lstStyle/>
          <a:p>
            <a:r>
              <a:rPr lang="en-US" sz="4000" dirty="0" err="1"/>
              <a:t>Arikata</a:t>
            </a:r>
            <a:r>
              <a:rPr lang="en-US" sz="4000" dirty="0"/>
              <a:t>[</a:t>
            </a:r>
            <a:r>
              <a:rPr lang="en-US" sz="4000" dirty="0" err="1"/>
              <a:t>ioin</a:t>
            </a:r>
            <a:r>
              <a:rPr lang="en-US" sz="4000" dirty="0"/>
              <a:t> </a:t>
            </a:r>
            <a:r>
              <a:rPr lang="ar-EG" sz="4000" dirty="0"/>
              <a:t> </a:t>
            </a:r>
            <a:r>
              <a:rPr lang="en-US" sz="4000" dirty="0"/>
              <a:t>~P_ </a:t>
            </a:r>
            <a:r>
              <a:rPr lang="en-US" sz="4000" dirty="0" err="1"/>
              <a:t>ma`mton</a:t>
            </a:r>
            <a:r>
              <a:rPr lang="ar-EG" sz="4000" dirty="0"/>
              <a:t> </a:t>
            </a:r>
            <a:r>
              <a:rPr lang="en-US" sz="4000" dirty="0"/>
              <a:t>`</a:t>
            </a:r>
            <a:r>
              <a:rPr lang="en-US" sz="4000" dirty="0" err="1"/>
              <a:t>nnouyuxh</a:t>
            </a:r>
            <a:r>
              <a:rPr lang="en-US" sz="4000" dirty="0"/>
              <a:t> </a:t>
            </a:r>
            <a:r>
              <a:rPr lang="en-US" sz="4000" dirty="0" err="1"/>
              <a:t>throu</a:t>
            </a:r>
            <a:endParaRPr lang="en-US" sz="4000" dirty="0"/>
          </a:p>
        </p:txBody>
      </p:sp>
      <p:sp>
        <p:nvSpPr>
          <p:cNvPr id="3" name="Rectangle 2">
            <a:hlinkClick r:id="rId2" action="ppaction://hlinksldjump"/>
            <a:extLst>
              <a:ext uri="{FF2B5EF4-FFF2-40B4-BE49-F238E27FC236}">
                <a16:creationId xmlns:a16="http://schemas.microsoft.com/office/drawing/2014/main" id="{F74F0925-C76B-5C82-F5F8-D1DD521E1978}"/>
              </a:ext>
            </a:extLst>
          </p:cNvPr>
          <p:cNvSpPr/>
          <p:nvPr/>
        </p:nvSpPr>
        <p:spPr>
          <a:xfrm>
            <a:off x="7052834" y="4097451"/>
            <a:ext cx="198002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4" name="Rectangle 3">
            <a:hlinkClick r:id="" action="ppaction://noaction"/>
            <a:extLst>
              <a:ext uri="{FF2B5EF4-FFF2-40B4-BE49-F238E27FC236}">
                <a16:creationId xmlns:a16="http://schemas.microsoft.com/office/drawing/2014/main" id="{84A38C8E-A202-129C-C482-09894DDFB01B}"/>
              </a:ext>
            </a:extLst>
          </p:cNvPr>
          <p:cNvSpPr/>
          <p:nvPr/>
        </p:nvSpPr>
        <p:spPr>
          <a:xfrm>
            <a:off x="207862" y="4027491"/>
            <a:ext cx="162416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9" name="TextBox 8">
            <a:hlinkClick r:id="rId3" action="ppaction://hlinksldjump"/>
            <a:extLst>
              <a:ext uri="{FF2B5EF4-FFF2-40B4-BE49-F238E27FC236}">
                <a16:creationId xmlns:a16="http://schemas.microsoft.com/office/drawing/2014/main" id="{AE7174F4-165F-8AFF-FB2F-90B0C68D20F5}"/>
              </a:ext>
            </a:extLst>
          </p:cNvPr>
          <p:cNvSpPr txBox="1"/>
          <p:nvPr/>
        </p:nvSpPr>
        <p:spPr>
          <a:xfrm>
            <a:off x="3898577" y="4027491"/>
            <a:ext cx="1346843"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0" name="TextBox 9">
            <a:hlinkClick r:id="" action="ppaction://noaction"/>
            <a:extLst>
              <a:ext uri="{FF2B5EF4-FFF2-40B4-BE49-F238E27FC236}">
                <a16:creationId xmlns:a16="http://schemas.microsoft.com/office/drawing/2014/main" id="{4B5AB55B-6DFB-576A-8911-B87E9FB6522F}"/>
              </a:ext>
            </a:extLst>
          </p:cNvPr>
          <p:cNvSpPr txBox="1"/>
          <p:nvPr/>
        </p:nvSpPr>
        <p:spPr>
          <a:xfrm>
            <a:off x="5724152" y="4065161"/>
            <a:ext cx="978152"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1" name="TextBox 10">
            <a:hlinkClick r:id="" action="ppaction://noaction"/>
            <a:extLst>
              <a:ext uri="{FF2B5EF4-FFF2-40B4-BE49-F238E27FC236}">
                <a16:creationId xmlns:a16="http://schemas.microsoft.com/office/drawing/2014/main" id="{6CBA54C6-E153-ECC4-CCCD-61B415BBD495}"/>
              </a:ext>
            </a:extLst>
          </p:cNvPr>
          <p:cNvSpPr txBox="1"/>
          <p:nvPr/>
        </p:nvSpPr>
        <p:spPr>
          <a:xfrm>
            <a:off x="2208692" y="4065161"/>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352647342"/>
      </p:ext>
    </p:extLst>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في أحضان آبائنا القديسين </a:t>
            </a:r>
          </a:p>
        </p:txBody>
      </p:sp>
      <p:sp>
        <p:nvSpPr>
          <p:cNvPr id="21" name="Text Placeholder 20"/>
          <p:cNvSpPr>
            <a:spLocks noGrp="1"/>
          </p:cNvSpPr>
          <p:nvPr>
            <p:ph type="body" idx="1"/>
          </p:nvPr>
        </p:nvSpPr>
        <p:spPr/>
        <p:txBody>
          <a:bodyPr/>
          <a:lstStyle/>
          <a:p>
            <a:r>
              <a:rPr lang="ar-EG" sz="4800"/>
              <a:t>خين كنف إن نينيوتى إثؤواب</a:t>
            </a:r>
          </a:p>
        </p:txBody>
      </p:sp>
      <p:sp>
        <p:nvSpPr>
          <p:cNvPr id="22" name="Text Placeholder 21"/>
          <p:cNvSpPr>
            <a:spLocks noGrp="1"/>
          </p:cNvSpPr>
          <p:nvPr>
            <p:ph type="body" sz="quarter" idx="3"/>
          </p:nvPr>
        </p:nvSpPr>
        <p:spPr/>
        <p:txBody>
          <a:bodyPr/>
          <a:lstStyle/>
          <a:p>
            <a:r>
              <a:rPr lang="en-US" sz="4800" dirty="0"/>
              <a:t>'</a:t>
            </a:r>
            <a:r>
              <a:rPr lang="en-US" sz="4800" dirty="0" err="1"/>
              <a:t>en</a:t>
            </a:r>
            <a:r>
              <a:rPr lang="en-US" sz="4800" dirty="0"/>
              <a:t> </a:t>
            </a:r>
            <a:r>
              <a:rPr lang="en-US" sz="4800" dirty="0" err="1"/>
              <a:t>kenf</a:t>
            </a:r>
            <a:r>
              <a:rPr lang="ar-EG" sz="4800" dirty="0"/>
              <a:t> </a:t>
            </a:r>
            <a:r>
              <a:rPr lang="en-US" sz="4800" dirty="0"/>
              <a:t>`</a:t>
            </a:r>
            <a:r>
              <a:rPr lang="en-US" sz="4800" dirty="0" err="1"/>
              <a:t>nnenio</a:t>
            </a:r>
            <a:r>
              <a:rPr lang="en-US" sz="4800" dirty="0"/>
              <a:t>; e/q/u/</a:t>
            </a:r>
          </a:p>
        </p:txBody>
      </p:sp>
    </p:spTree>
    <p:extLst>
      <p:ext uri="{BB962C8B-B14F-4D97-AF65-F5344CB8AC3E}">
        <p14:creationId xmlns:p14="http://schemas.microsoft.com/office/powerpoint/2010/main" val="1695195661"/>
      </p:ext>
    </p:extLst>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إبراهيم وإسحق و يعقوب </a:t>
            </a:r>
          </a:p>
        </p:txBody>
      </p:sp>
      <p:sp>
        <p:nvSpPr>
          <p:cNvPr id="21" name="Text Placeholder 20"/>
          <p:cNvSpPr>
            <a:spLocks noGrp="1"/>
          </p:cNvSpPr>
          <p:nvPr>
            <p:ph type="body" idx="1"/>
          </p:nvPr>
        </p:nvSpPr>
        <p:spPr/>
        <p:txBody>
          <a:bodyPr/>
          <a:lstStyle/>
          <a:p>
            <a:r>
              <a:rPr lang="ar-EG" sz="4800"/>
              <a:t>أفراآم نيم إيسآك نيم ياكوب</a:t>
            </a:r>
          </a:p>
        </p:txBody>
      </p:sp>
      <p:sp>
        <p:nvSpPr>
          <p:cNvPr id="22" name="Text Placeholder 21"/>
          <p:cNvSpPr>
            <a:spLocks noGrp="1"/>
          </p:cNvSpPr>
          <p:nvPr>
            <p:ph type="body" sz="quarter" idx="3"/>
          </p:nvPr>
        </p:nvSpPr>
        <p:spPr/>
        <p:txBody>
          <a:bodyPr/>
          <a:lstStyle/>
          <a:p>
            <a:r>
              <a:rPr lang="pt-BR" sz="4800" dirty="0"/>
              <a:t>Abraam nem  Icaak</a:t>
            </a:r>
            <a:r>
              <a:rPr lang="ar-EG" sz="4800" dirty="0"/>
              <a:t> </a:t>
            </a:r>
            <a:r>
              <a:rPr lang="pt-BR" sz="4800" dirty="0"/>
              <a:t>nem   Iakwb</a:t>
            </a:r>
          </a:p>
        </p:txBody>
      </p:sp>
    </p:spTree>
    <p:extLst>
      <p:ext uri="{BB962C8B-B14F-4D97-AF65-F5344CB8AC3E}">
        <p14:creationId xmlns:p14="http://schemas.microsoft.com/office/powerpoint/2010/main" val="2431401792"/>
      </p:ext>
    </p:extLst>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في فردوس النعيم </a:t>
            </a:r>
          </a:p>
        </p:txBody>
      </p:sp>
      <p:sp>
        <p:nvSpPr>
          <p:cNvPr id="21" name="Text Placeholder 20"/>
          <p:cNvSpPr>
            <a:spLocks noGrp="1"/>
          </p:cNvSpPr>
          <p:nvPr>
            <p:ph type="body" idx="1"/>
          </p:nvPr>
        </p:nvSpPr>
        <p:spPr/>
        <p:txBody>
          <a:bodyPr/>
          <a:lstStyle/>
          <a:p>
            <a:r>
              <a:rPr lang="ar-EG" sz="4400"/>
              <a:t>خين بى باراذيسوس إنتى إبؤونوف</a:t>
            </a:r>
          </a:p>
        </p:txBody>
      </p:sp>
      <p:sp>
        <p:nvSpPr>
          <p:cNvPr id="22" name="Text Placeholder 21"/>
          <p:cNvSpPr>
            <a:spLocks noGrp="1"/>
          </p:cNvSpPr>
          <p:nvPr>
            <p:ph type="body" sz="quarter" idx="3"/>
          </p:nvPr>
        </p:nvSpPr>
        <p:spPr/>
        <p:txBody>
          <a:bodyPr/>
          <a:lstStyle/>
          <a:p>
            <a:r>
              <a:rPr lang="en-US" sz="5400" dirty="0"/>
              <a:t>'</a:t>
            </a:r>
            <a:r>
              <a:rPr lang="en-US" sz="5400" dirty="0" err="1"/>
              <a:t>en</a:t>
            </a:r>
            <a:r>
              <a:rPr lang="ar-EG" sz="5400" dirty="0"/>
              <a:t> </a:t>
            </a:r>
            <a:r>
              <a:rPr lang="en-US" sz="5400" dirty="0" err="1"/>
              <a:t>piparadicoc</a:t>
            </a:r>
            <a:r>
              <a:rPr lang="ar-EG" sz="5400" dirty="0"/>
              <a:t> </a:t>
            </a:r>
            <a:r>
              <a:rPr lang="en-US" sz="5400" dirty="0"/>
              <a:t> `</a:t>
            </a:r>
            <a:r>
              <a:rPr lang="en-US" sz="5400" dirty="0" err="1"/>
              <a:t>nte</a:t>
            </a:r>
            <a:r>
              <a:rPr lang="en-US" sz="5400" dirty="0"/>
              <a:t> `</a:t>
            </a:r>
            <a:r>
              <a:rPr lang="en-US" sz="5400" dirty="0" err="1"/>
              <a:t>pounof</a:t>
            </a:r>
            <a:endParaRPr lang="en-US" sz="5400" dirty="0"/>
          </a:p>
        </p:txBody>
      </p:sp>
    </p:spTree>
    <p:extLst>
      <p:ext uri="{BB962C8B-B14F-4D97-AF65-F5344CB8AC3E}">
        <p14:creationId xmlns:p14="http://schemas.microsoft.com/office/powerpoint/2010/main" val="3563913118"/>
      </p:ext>
    </p:extLst>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الموضع الذي هرب منه</a:t>
            </a:r>
          </a:p>
        </p:txBody>
      </p:sp>
      <p:sp>
        <p:nvSpPr>
          <p:cNvPr id="21" name="Text Placeholder 20"/>
          <p:cNvSpPr>
            <a:spLocks noGrp="1"/>
          </p:cNvSpPr>
          <p:nvPr>
            <p:ph type="body" idx="1"/>
          </p:nvPr>
        </p:nvSpPr>
        <p:spPr/>
        <p:txBody>
          <a:bodyPr/>
          <a:lstStyle/>
          <a:p>
            <a:r>
              <a:rPr lang="ar-EG" sz="4400"/>
              <a:t>بى ما إتاف فوت إيفول إنخيتف</a:t>
            </a:r>
          </a:p>
        </p:txBody>
      </p:sp>
      <p:sp>
        <p:nvSpPr>
          <p:cNvPr id="22" name="Text Placeholder 21"/>
          <p:cNvSpPr>
            <a:spLocks noGrp="1"/>
          </p:cNvSpPr>
          <p:nvPr>
            <p:ph type="body" sz="quarter" idx="3"/>
          </p:nvPr>
        </p:nvSpPr>
        <p:spPr/>
        <p:txBody>
          <a:bodyPr/>
          <a:lstStyle/>
          <a:p>
            <a:r>
              <a:rPr lang="en-US" sz="4800" dirty="0"/>
              <a:t>Pima</a:t>
            </a:r>
            <a:r>
              <a:rPr lang="ar-EG" sz="4800" dirty="0"/>
              <a:t> </a:t>
            </a:r>
            <a:r>
              <a:rPr lang="en-US" sz="4800" dirty="0"/>
              <a:t> `</a:t>
            </a:r>
            <a:r>
              <a:rPr lang="en-US" sz="4800" dirty="0" err="1"/>
              <a:t>etafvwt</a:t>
            </a:r>
            <a:r>
              <a:rPr lang="ar-EG" sz="4800" dirty="0"/>
              <a:t> </a:t>
            </a:r>
            <a:r>
              <a:rPr lang="en-US" sz="4800" dirty="0"/>
              <a:t> `</a:t>
            </a:r>
            <a:r>
              <a:rPr lang="en-US" sz="4800" dirty="0" err="1"/>
              <a:t>ebol`n'htf</a:t>
            </a:r>
            <a:endParaRPr lang="en-US" sz="4800" dirty="0"/>
          </a:p>
        </p:txBody>
      </p:sp>
    </p:spTree>
    <p:extLst>
      <p:ext uri="{BB962C8B-B14F-4D97-AF65-F5344CB8AC3E}">
        <p14:creationId xmlns:p14="http://schemas.microsoft.com/office/powerpoint/2010/main" val="4198961114"/>
      </p:ext>
    </p:extLst>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الحزن والكآبة والتنهد</a:t>
            </a:r>
          </a:p>
        </p:txBody>
      </p:sp>
      <p:sp>
        <p:nvSpPr>
          <p:cNvPr id="21" name="Text Placeholder 20"/>
          <p:cNvSpPr>
            <a:spLocks noGrp="1"/>
          </p:cNvSpPr>
          <p:nvPr>
            <p:ph type="body" idx="1"/>
          </p:nvPr>
        </p:nvSpPr>
        <p:spPr/>
        <p:txBody>
          <a:bodyPr/>
          <a:lstStyle/>
          <a:p>
            <a:r>
              <a:rPr lang="ar-EG" sz="4400"/>
              <a:t>إنجى بى إمكاه إنهيت نيم تى ليبى نيم بى فياهوم </a:t>
            </a:r>
          </a:p>
        </p:txBody>
      </p:sp>
      <p:sp>
        <p:nvSpPr>
          <p:cNvPr id="22" name="Text Placeholder 21"/>
          <p:cNvSpPr>
            <a:spLocks noGrp="1"/>
          </p:cNvSpPr>
          <p:nvPr>
            <p:ph type="body" sz="quarter" idx="3"/>
          </p:nvPr>
        </p:nvSpPr>
        <p:spPr/>
        <p:txBody>
          <a:bodyPr/>
          <a:lstStyle/>
          <a:p>
            <a:r>
              <a:rPr lang="pt-BR" sz="4000" dirty="0"/>
              <a:t>`nje  pi`mka\</a:t>
            </a:r>
            <a:r>
              <a:rPr lang="ar-EG" sz="4000" dirty="0"/>
              <a:t> </a:t>
            </a:r>
            <a:r>
              <a:rPr lang="pt-BR" sz="4000" dirty="0"/>
              <a:t> `n\ht nem ;luph nem</a:t>
            </a:r>
            <a:r>
              <a:rPr lang="ar-EG" sz="4000" dirty="0"/>
              <a:t> </a:t>
            </a:r>
            <a:r>
              <a:rPr lang="pt-BR" sz="4000" dirty="0"/>
              <a:t>pifi`a\om</a:t>
            </a:r>
          </a:p>
        </p:txBody>
      </p:sp>
    </p:spTree>
    <p:extLst>
      <p:ext uri="{BB962C8B-B14F-4D97-AF65-F5344CB8AC3E}">
        <p14:creationId xmlns:p14="http://schemas.microsoft.com/office/powerpoint/2010/main" val="4082221059"/>
      </p:ext>
    </p:extLst>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في نور قديسيك</a:t>
            </a:r>
          </a:p>
        </p:txBody>
      </p:sp>
      <p:sp>
        <p:nvSpPr>
          <p:cNvPr id="21" name="Text Placeholder 20"/>
          <p:cNvSpPr>
            <a:spLocks noGrp="1"/>
          </p:cNvSpPr>
          <p:nvPr>
            <p:ph type="body" idx="1"/>
          </p:nvPr>
        </p:nvSpPr>
        <p:spPr/>
        <p:txBody>
          <a:bodyPr/>
          <a:lstStyle/>
          <a:p>
            <a:r>
              <a:rPr lang="ar-EG" sz="4400"/>
              <a:t>خين إفئو أوينى إنتى نبى إثؤواب إنتاك</a:t>
            </a:r>
          </a:p>
        </p:txBody>
      </p:sp>
      <p:sp>
        <p:nvSpPr>
          <p:cNvPr id="22" name="Text Placeholder 21"/>
          <p:cNvSpPr>
            <a:spLocks noGrp="1"/>
          </p:cNvSpPr>
          <p:nvPr>
            <p:ph type="body" sz="quarter" idx="3"/>
          </p:nvPr>
        </p:nvSpPr>
        <p:spPr/>
        <p:txBody>
          <a:bodyPr/>
          <a:lstStyle/>
          <a:p>
            <a:r>
              <a:rPr lang="en-US" sz="4800" dirty="0"/>
              <a:t>'</a:t>
            </a:r>
            <a:r>
              <a:rPr lang="en-US" sz="4800" dirty="0" err="1"/>
              <a:t>en</a:t>
            </a:r>
            <a:r>
              <a:rPr lang="en-US" sz="4800" dirty="0"/>
              <a:t>   `</a:t>
            </a:r>
            <a:r>
              <a:rPr lang="en-US" sz="4800" dirty="0" err="1"/>
              <a:t>vouwini</a:t>
            </a:r>
            <a:r>
              <a:rPr lang="ar-EG" sz="4800" dirty="0"/>
              <a:t> </a:t>
            </a:r>
            <a:r>
              <a:rPr lang="en-US" sz="4800" dirty="0"/>
              <a:t>`</a:t>
            </a:r>
            <a:r>
              <a:rPr lang="en-US" sz="4800" dirty="0" err="1"/>
              <a:t>nte</a:t>
            </a:r>
            <a:r>
              <a:rPr lang="ar-EG" sz="4800" dirty="0"/>
              <a:t> </a:t>
            </a:r>
            <a:r>
              <a:rPr lang="en-US" sz="4800" dirty="0" err="1"/>
              <a:t>nh`eqouab</a:t>
            </a:r>
            <a:r>
              <a:rPr lang="ar-EG" sz="4800" dirty="0"/>
              <a:t> </a:t>
            </a:r>
            <a:r>
              <a:rPr lang="en-US" sz="4800" dirty="0"/>
              <a:t> `</a:t>
            </a:r>
            <a:r>
              <a:rPr lang="en-US" sz="4800" dirty="0" err="1"/>
              <a:t>ntak</a:t>
            </a:r>
            <a:endParaRPr lang="en-US" sz="4800" dirty="0"/>
          </a:p>
        </p:txBody>
      </p:sp>
      <p:sp>
        <p:nvSpPr>
          <p:cNvPr id="3" name="Rectangle 2">
            <a:hlinkClick r:id="rId2" action="ppaction://hlinksldjump"/>
            <a:extLst>
              <a:ext uri="{FF2B5EF4-FFF2-40B4-BE49-F238E27FC236}">
                <a16:creationId xmlns:a16="http://schemas.microsoft.com/office/drawing/2014/main" id="{8FE428DF-624F-128C-F213-63FBB1EB9322}"/>
              </a:ext>
            </a:extLst>
          </p:cNvPr>
          <p:cNvSpPr/>
          <p:nvPr/>
        </p:nvSpPr>
        <p:spPr>
          <a:xfrm>
            <a:off x="7052834" y="4097451"/>
            <a:ext cx="198002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4" name="Rectangle 3">
            <a:hlinkClick r:id="" action="ppaction://noaction"/>
            <a:extLst>
              <a:ext uri="{FF2B5EF4-FFF2-40B4-BE49-F238E27FC236}">
                <a16:creationId xmlns:a16="http://schemas.microsoft.com/office/drawing/2014/main" id="{BC4B121E-4D1E-9EAD-7E7A-24B7481226DB}"/>
              </a:ext>
            </a:extLst>
          </p:cNvPr>
          <p:cNvSpPr/>
          <p:nvPr/>
        </p:nvSpPr>
        <p:spPr>
          <a:xfrm>
            <a:off x="207862" y="4027491"/>
            <a:ext cx="162416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6" name="TextBox 5">
            <a:hlinkClick r:id="rId3" action="ppaction://hlinksldjump"/>
            <a:extLst>
              <a:ext uri="{FF2B5EF4-FFF2-40B4-BE49-F238E27FC236}">
                <a16:creationId xmlns:a16="http://schemas.microsoft.com/office/drawing/2014/main" id="{542F6937-1FF6-9605-C19B-DED5C3087D12}"/>
              </a:ext>
            </a:extLst>
          </p:cNvPr>
          <p:cNvSpPr txBox="1"/>
          <p:nvPr/>
        </p:nvSpPr>
        <p:spPr>
          <a:xfrm>
            <a:off x="3898577" y="4027491"/>
            <a:ext cx="1346843"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 action="ppaction://noaction"/>
            <a:extLst>
              <a:ext uri="{FF2B5EF4-FFF2-40B4-BE49-F238E27FC236}">
                <a16:creationId xmlns:a16="http://schemas.microsoft.com/office/drawing/2014/main" id="{05CFF90F-923E-E037-A310-3EE4DBBEF161}"/>
              </a:ext>
            </a:extLst>
          </p:cNvPr>
          <p:cNvSpPr txBox="1"/>
          <p:nvPr/>
        </p:nvSpPr>
        <p:spPr>
          <a:xfrm>
            <a:off x="5724152" y="4065161"/>
            <a:ext cx="978152"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8" name="TextBox 7">
            <a:hlinkClick r:id="" action="ppaction://noaction"/>
            <a:extLst>
              <a:ext uri="{FF2B5EF4-FFF2-40B4-BE49-F238E27FC236}">
                <a16:creationId xmlns:a16="http://schemas.microsoft.com/office/drawing/2014/main" id="{95B1DB5E-11C6-7FE0-6288-F8E5FD4D5A3C}"/>
              </a:ext>
            </a:extLst>
          </p:cNvPr>
          <p:cNvSpPr txBox="1"/>
          <p:nvPr/>
        </p:nvSpPr>
        <p:spPr>
          <a:xfrm>
            <a:off x="2208692" y="4065161"/>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274250580"/>
      </p:ext>
    </p:extLst>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noAutofit/>
          </a:bodyPr>
          <a:lstStyle/>
          <a:p>
            <a:r>
              <a:rPr lang="ar-EG" sz="4800" dirty="0"/>
              <a:t>بركتهم المقدسة فلتكن معنا آمين</a:t>
            </a:r>
          </a:p>
        </p:txBody>
      </p:sp>
      <p:sp>
        <p:nvSpPr>
          <p:cNvPr id="31" name="Text Placeholder 30"/>
          <p:cNvSpPr>
            <a:spLocks noGrp="1"/>
          </p:cNvSpPr>
          <p:nvPr>
            <p:ph type="body" idx="1"/>
          </p:nvPr>
        </p:nvSpPr>
        <p:spPr/>
        <p:txBody>
          <a:bodyPr/>
          <a:lstStyle/>
          <a:p>
            <a:r>
              <a:rPr lang="ar-EG" sz="4400" dirty="0"/>
              <a:t>إريبو إزمو إثؤواب شوبي نيمان آمين </a:t>
            </a:r>
          </a:p>
        </p:txBody>
      </p:sp>
      <p:sp>
        <p:nvSpPr>
          <p:cNvPr id="32" name="Text Placeholder 31"/>
          <p:cNvSpPr>
            <a:spLocks noGrp="1"/>
          </p:cNvSpPr>
          <p:nvPr>
            <p:ph type="body" sz="quarter" idx="3"/>
          </p:nvPr>
        </p:nvSpPr>
        <p:spPr/>
        <p:txBody>
          <a:bodyPr/>
          <a:lstStyle/>
          <a:p>
            <a:r>
              <a:rPr lang="en-US" sz="4400" dirty="0"/>
              <a:t>~Ere </a:t>
            </a:r>
            <a:r>
              <a:rPr lang="en-US" sz="4400" dirty="0" err="1"/>
              <a:t>pou`cmou</a:t>
            </a:r>
            <a:r>
              <a:rPr lang="en-US" sz="4400" dirty="0"/>
              <a:t> `</a:t>
            </a:r>
            <a:r>
              <a:rPr lang="en-US" sz="4400" dirty="0" err="1"/>
              <a:t>eqouab</a:t>
            </a:r>
            <a:r>
              <a:rPr lang="en-US" sz="4400" dirty="0"/>
              <a:t>&gt; ]</a:t>
            </a:r>
            <a:r>
              <a:rPr lang="en-US" sz="4400" dirty="0" err="1"/>
              <a:t>wpi</a:t>
            </a:r>
            <a:r>
              <a:rPr lang="en-US" sz="4400" dirty="0"/>
              <a:t> </a:t>
            </a:r>
            <a:r>
              <a:rPr lang="en-US" sz="4400" dirty="0" err="1"/>
              <a:t>neman</a:t>
            </a:r>
            <a:r>
              <a:rPr lang="en-US" sz="4400" dirty="0"/>
              <a:t>&gt; `</a:t>
            </a:r>
            <a:r>
              <a:rPr lang="en-US" sz="4400" dirty="0" err="1"/>
              <a:t>amhn</a:t>
            </a:r>
            <a:endParaRPr lang="en-US" sz="4400" dirty="0"/>
          </a:p>
        </p:txBody>
      </p:sp>
      <p:sp>
        <p:nvSpPr>
          <p:cNvPr id="2" name="Rectangle 1">
            <a:hlinkClick r:id="rId2" action="ppaction://hlinksldjump"/>
            <a:extLst>
              <a:ext uri="{FF2B5EF4-FFF2-40B4-BE49-F238E27FC236}">
                <a16:creationId xmlns:a16="http://schemas.microsoft.com/office/drawing/2014/main" id="{1E1248C0-7C6E-A296-8E5C-6A7873A2B925}"/>
              </a:ext>
            </a:extLst>
          </p:cNvPr>
          <p:cNvSpPr/>
          <p:nvPr/>
        </p:nvSpPr>
        <p:spPr>
          <a:xfrm>
            <a:off x="7052834" y="4097451"/>
            <a:ext cx="198002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3" name="Rectangle 2">
            <a:hlinkClick r:id="" action="ppaction://noaction"/>
            <a:extLst>
              <a:ext uri="{FF2B5EF4-FFF2-40B4-BE49-F238E27FC236}">
                <a16:creationId xmlns:a16="http://schemas.microsoft.com/office/drawing/2014/main" id="{5CF5E137-CDAC-64FB-1120-82C8A5D0A00D}"/>
              </a:ext>
            </a:extLst>
          </p:cNvPr>
          <p:cNvSpPr/>
          <p:nvPr/>
        </p:nvSpPr>
        <p:spPr>
          <a:xfrm>
            <a:off x="207862" y="4027491"/>
            <a:ext cx="162416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4" name="TextBox 3">
            <a:hlinkClick r:id="rId3" action="ppaction://hlinksldjump"/>
            <a:extLst>
              <a:ext uri="{FF2B5EF4-FFF2-40B4-BE49-F238E27FC236}">
                <a16:creationId xmlns:a16="http://schemas.microsoft.com/office/drawing/2014/main" id="{69C234D3-922B-0EE7-D011-2F9583B476F0}"/>
              </a:ext>
            </a:extLst>
          </p:cNvPr>
          <p:cNvSpPr txBox="1"/>
          <p:nvPr/>
        </p:nvSpPr>
        <p:spPr>
          <a:xfrm>
            <a:off x="3898577" y="4027491"/>
            <a:ext cx="1346843"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5" name="TextBox 4">
            <a:hlinkClick r:id="" action="ppaction://noaction"/>
            <a:extLst>
              <a:ext uri="{FF2B5EF4-FFF2-40B4-BE49-F238E27FC236}">
                <a16:creationId xmlns:a16="http://schemas.microsoft.com/office/drawing/2014/main" id="{E65E5D93-7BD0-ED95-A61B-1086471C0B39}"/>
              </a:ext>
            </a:extLst>
          </p:cNvPr>
          <p:cNvSpPr txBox="1"/>
          <p:nvPr/>
        </p:nvSpPr>
        <p:spPr>
          <a:xfrm>
            <a:off x="5724152" y="4065161"/>
            <a:ext cx="978152"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 action="ppaction://noaction"/>
            <a:extLst>
              <a:ext uri="{FF2B5EF4-FFF2-40B4-BE49-F238E27FC236}">
                <a16:creationId xmlns:a16="http://schemas.microsoft.com/office/drawing/2014/main" id="{D0413C89-ADCD-B155-DB6A-B622B9514681}"/>
              </a:ext>
            </a:extLst>
          </p:cNvPr>
          <p:cNvSpPr txBox="1"/>
          <p:nvPr/>
        </p:nvSpPr>
        <p:spPr>
          <a:xfrm>
            <a:off x="2208692" y="4065161"/>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897492483"/>
      </p:ext>
    </p:extLst>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المجد لك يا رب ,يارب لك المجد</a:t>
            </a:r>
          </a:p>
        </p:txBody>
      </p:sp>
      <p:sp>
        <p:nvSpPr>
          <p:cNvPr id="24" name="Text Placeholder 23"/>
          <p:cNvSpPr>
            <a:spLocks noGrp="1"/>
          </p:cNvSpPr>
          <p:nvPr>
            <p:ph type="body" idx="1"/>
          </p:nvPr>
        </p:nvSpPr>
        <p:spPr/>
        <p:txBody>
          <a:bodyPr/>
          <a:lstStyle/>
          <a:p>
            <a:r>
              <a:rPr lang="ar-EG" sz="4800"/>
              <a:t>ذوكساسي كيريي</a:t>
            </a:r>
          </a:p>
        </p:txBody>
      </p:sp>
      <p:sp>
        <p:nvSpPr>
          <p:cNvPr id="25" name="Text Placeholder 24"/>
          <p:cNvSpPr>
            <a:spLocks noGrp="1"/>
          </p:cNvSpPr>
          <p:nvPr>
            <p:ph type="body" sz="quarter" idx="3"/>
          </p:nvPr>
        </p:nvSpPr>
        <p:spPr/>
        <p:txBody>
          <a:bodyPr/>
          <a:lstStyle/>
          <a:p>
            <a:r>
              <a:rPr lang="en-US" sz="5400"/>
              <a:t>Doza ci Kuri`e</a:t>
            </a:r>
          </a:p>
        </p:txBody>
      </p:sp>
    </p:spTree>
    <p:extLst>
      <p:ext uri="{BB962C8B-B14F-4D97-AF65-F5344CB8AC3E}">
        <p14:creationId xmlns:p14="http://schemas.microsoft.com/office/powerpoint/2010/main" val="32153986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6130644"/>
            <a:ext cx="9144000" cy="727356"/>
          </a:xfrm>
        </p:spPr>
        <p:txBody>
          <a:bodyPr anchor="ctr"/>
          <a:lstStyle/>
          <a:p>
            <a:r>
              <a:rPr lang="ar-EG" sz="3300" dirty="0"/>
              <a:t>نيم إيڤول هاطاى ترابيزا ثاى نيم إيڤول ها باى ما إثؤواب إنتاك فاى </a:t>
            </a:r>
          </a:p>
        </p:txBody>
      </p:sp>
      <p:sp>
        <p:nvSpPr>
          <p:cNvPr id="7" name="Text Placeholder 6"/>
          <p:cNvSpPr>
            <a:spLocks noGrp="1"/>
          </p:cNvSpPr>
          <p:nvPr>
            <p:ph type="body" sz="quarter" idx="3"/>
          </p:nvPr>
        </p:nvSpPr>
        <p:spPr>
          <a:xfrm>
            <a:off x="-2" y="5050342"/>
            <a:ext cx="9144000" cy="1080301"/>
          </a:xfrm>
        </p:spPr>
        <p:txBody>
          <a:bodyPr>
            <a:noAutofit/>
          </a:bodyPr>
          <a:lstStyle/>
          <a:p>
            <a:r>
              <a:rPr lang="en-US" sz="4000" dirty="0" err="1"/>
              <a:t>Nem</a:t>
            </a:r>
            <a:r>
              <a:rPr lang="en-US" sz="4000" dirty="0"/>
              <a:t> `</a:t>
            </a:r>
            <a:r>
              <a:rPr lang="en-US" sz="4000" dirty="0" err="1"/>
              <a:t>ebolha</a:t>
            </a:r>
            <a:r>
              <a:rPr lang="en-US" sz="4000" dirty="0"/>
              <a:t> </a:t>
            </a:r>
            <a:r>
              <a:rPr lang="en-US" sz="4000" dirty="0" err="1"/>
              <a:t>tai`trapeza</a:t>
            </a:r>
            <a:r>
              <a:rPr lang="en-US" sz="4000" dirty="0"/>
              <a:t> ;ai </a:t>
            </a:r>
            <a:r>
              <a:rPr lang="en-US" sz="4000" dirty="0" err="1"/>
              <a:t>nem</a:t>
            </a:r>
            <a:r>
              <a:rPr lang="en-US" sz="4000" dirty="0"/>
              <a:t> `</a:t>
            </a:r>
            <a:r>
              <a:rPr lang="en-US" sz="4000" dirty="0" err="1"/>
              <a:t>ebolha</a:t>
            </a:r>
            <a:r>
              <a:rPr lang="en-US" sz="4000" dirty="0"/>
              <a:t> </a:t>
            </a:r>
            <a:r>
              <a:rPr lang="en-US" sz="4000" dirty="0" err="1"/>
              <a:t>paima</a:t>
            </a:r>
            <a:r>
              <a:rPr lang="en-US" sz="4000" dirty="0"/>
              <a:t> `</a:t>
            </a:r>
            <a:r>
              <a:rPr lang="en-US" sz="4000" dirty="0" err="1"/>
              <a:t>e;ouab</a:t>
            </a:r>
            <a:r>
              <a:rPr lang="en-US" sz="4000" dirty="0"/>
              <a:t> `</a:t>
            </a:r>
            <a:r>
              <a:rPr lang="en-US" sz="4000" dirty="0" err="1"/>
              <a:t>ntak</a:t>
            </a:r>
            <a:r>
              <a:rPr lang="en-US" sz="4000" dirty="0"/>
              <a:t> </a:t>
            </a:r>
            <a:r>
              <a:rPr lang="en-US" sz="4000" dirty="0" err="1"/>
              <a:t>vai</a:t>
            </a:r>
            <a:endParaRPr lang="en-US" sz="4000" dirty="0"/>
          </a:p>
        </p:txBody>
      </p:sp>
      <p:sp>
        <p:nvSpPr>
          <p:cNvPr id="3" name="Text Placeholder 2">
            <a:extLst>
              <a:ext uri="{FF2B5EF4-FFF2-40B4-BE49-F238E27FC236}">
                <a16:creationId xmlns:a16="http://schemas.microsoft.com/office/drawing/2014/main" id="{6DE35DAD-10F4-48A6-B442-B993F87A78D2}"/>
              </a:ext>
            </a:extLst>
          </p:cNvPr>
          <p:cNvSpPr>
            <a:spLocks noGrp="1"/>
          </p:cNvSpPr>
          <p:nvPr>
            <p:ph type="body" sz="quarter" idx="10"/>
          </p:nvPr>
        </p:nvSpPr>
        <p:spPr>
          <a:xfrm>
            <a:off x="-2" y="4346033"/>
            <a:ext cx="9144000" cy="727356"/>
          </a:xfrm>
        </p:spPr>
        <p:txBody>
          <a:bodyPr/>
          <a:lstStyle/>
          <a:p>
            <a:r>
              <a:rPr lang="ar-EG" sz="4400" dirty="0"/>
              <a:t>و عن هذه المائدة وعن موضعك المقدس هذا</a:t>
            </a:r>
            <a:endParaRPr lang="en-US" sz="4400" dirty="0"/>
          </a:p>
        </p:txBody>
      </p:sp>
    </p:spTree>
    <p:extLst>
      <p:ext uri="{BB962C8B-B14F-4D97-AF65-F5344CB8AC3E}">
        <p14:creationId xmlns:p14="http://schemas.microsoft.com/office/powerpoint/2010/main" val="794879033"/>
      </p:ext>
    </p:extLst>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400"/>
              <a:t>يا رب ارحم يا رب ارحم يا رب باركنا</a:t>
            </a:r>
          </a:p>
        </p:txBody>
      </p:sp>
      <p:sp>
        <p:nvSpPr>
          <p:cNvPr id="24" name="Text Placeholder 23"/>
          <p:cNvSpPr>
            <a:spLocks noGrp="1"/>
          </p:cNvSpPr>
          <p:nvPr>
            <p:ph type="body" idx="1"/>
          </p:nvPr>
        </p:nvSpPr>
        <p:spPr/>
        <p:txBody>
          <a:bodyPr/>
          <a:lstStyle/>
          <a:p>
            <a:r>
              <a:rPr lang="ar-EG" sz="4000"/>
              <a:t>كيريي إليسون كيريي إليسون كيريي إفلوجيسون</a:t>
            </a:r>
          </a:p>
        </p:txBody>
      </p:sp>
      <p:sp>
        <p:nvSpPr>
          <p:cNvPr id="25" name="Text Placeholder 24"/>
          <p:cNvSpPr>
            <a:spLocks noGrp="1"/>
          </p:cNvSpPr>
          <p:nvPr>
            <p:ph type="body" sz="quarter" idx="3"/>
          </p:nvPr>
        </p:nvSpPr>
        <p:spPr/>
        <p:txBody>
          <a:bodyPr/>
          <a:lstStyle/>
          <a:p>
            <a:r>
              <a:rPr lang="it-IT" dirty="0"/>
              <a:t>Kuri`e `ele`hcon Kuri`e `ele`hcon Kuri`e euloghcon</a:t>
            </a:r>
          </a:p>
        </p:txBody>
      </p:sp>
    </p:spTree>
    <p:extLst>
      <p:ext uri="{BB962C8B-B14F-4D97-AF65-F5344CB8AC3E}">
        <p14:creationId xmlns:p14="http://schemas.microsoft.com/office/powerpoint/2010/main" val="2476840242"/>
      </p:ext>
    </p:extLst>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dirty="0"/>
              <a:t>يا رب نيحهم آمين</a:t>
            </a:r>
          </a:p>
        </p:txBody>
      </p:sp>
      <p:sp>
        <p:nvSpPr>
          <p:cNvPr id="24" name="Text Placeholder 23"/>
          <p:cNvSpPr>
            <a:spLocks noGrp="1"/>
          </p:cNvSpPr>
          <p:nvPr>
            <p:ph type="body" idx="1"/>
          </p:nvPr>
        </p:nvSpPr>
        <p:spPr/>
        <p:txBody>
          <a:bodyPr/>
          <a:lstStyle/>
          <a:p>
            <a:r>
              <a:rPr lang="ar-EG" sz="4800" dirty="0"/>
              <a:t>كيريي آنابافصون آمين</a:t>
            </a:r>
          </a:p>
        </p:txBody>
      </p:sp>
      <p:sp>
        <p:nvSpPr>
          <p:cNvPr id="25" name="Text Placeholder 24"/>
          <p:cNvSpPr>
            <a:spLocks noGrp="1"/>
          </p:cNvSpPr>
          <p:nvPr>
            <p:ph type="body" sz="quarter" idx="3"/>
          </p:nvPr>
        </p:nvSpPr>
        <p:spPr>
          <a:xfrm>
            <a:off x="0" y="5299657"/>
            <a:ext cx="9144000" cy="682357"/>
          </a:xfrm>
        </p:spPr>
        <p:txBody>
          <a:bodyPr/>
          <a:lstStyle/>
          <a:p>
            <a:r>
              <a:rPr lang="en-US" sz="5400" dirty="0" err="1"/>
              <a:t>Kuri`e</a:t>
            </a:r>
            <a:r>
              <a:rPr lang="en-US" sz="5400" dirty="0"/>
              <a:t>  `</a:t>
            </a:r>
            <a:r>
              <a:rPr lang="en-US" sz="5400" dirty="0" err="1"/>
              <a:t>anapaucon</a:t>
            </a:r>
            <a:r>
              <a:rPr lang="en-US" sz="5400" dirty="0"/>
              <a:t>&gt; `</a:t>
            </a:r>
            <a:r>
              <a:rPr lang="en-US" sz="5400" dirty="0" err="1"/>
              <a:t>amhn</a:t>
            </a:r>
            <a:endParaRPr lang="en-US" sz="5400" dirty="0"/>
          </a:p>
        </p:txBody>
      </p:sp>
      <p:sp>
        <p:nvSpPr>
          <p:cNvPr id="6" name="TextBox 5">
            <a:hlinkClick r:id="" action="ppaction://noaction"/>
            <a:extLst>
              <a:ext uri="{FF2B5EF4-FFF2-40B4-BE49-F238E27FC236}">
                <a16:creationId xmlns:a16="http://schemas.microsoft.com/office/drawing/2014/main" id="{BEA3F136-BFA3-4CBF-85A7-9E4E69628A48}"/>
              </a:ext>
            </a:extLst>
          </p:cNvPr>
          <p:cNvSpPr txBox="1"/>
          <p:nvPr/>
        </p:nvSpPr>
        <p:spPr>
          <a:xfrm>
            <a:off x="5951092" y="4070633"/>
            <a:ext cx="3276859"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آرى إفميفئى إبشويس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533423489"/>
      </p:ext>
    </p:extLst>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400" dirty="0"/>
              <a:t>أولئك يا رب الذين أخذت نفوسهم</a:t>
            </a:r>
          </a:p>
        </p:txBody>
      </p:sp>
      <p:sp>
        <p:nvSpPr>
          <p:cNvPr id="24" name="Text Placeholder 23"/>
          <p:cNvSpPr>
            <a:spLocks noGrp="1"/>
          </p:cNvSpPr>
          <p:nvPr>
            <p:ph type="body" idx="1"/>
          </p:nvPr>
        </p:nvSpPr>
        <p:spPr/>
        <p:txBody>
          <a:bodyPr/>
          <a:lstStyle/>
          <a:p>
            <a:r>
              <a:rPr lang="ar-EG" sz="4800"/>
              <a:t>نيمين إبشويس إي آكتشي إن نو إبسيشي</a:t>
            </a:r>
          </a:p>
        </p:txBody>
      </p:sp>
      <p:sp>
        <p:nvSpPr>
          <p:cNvPr id="25" name="Text Placeholder 24"/>
          <p:cNvSpPr>
            <a:spLocks noGrp="1"/>
          </p:cNvSpPr>
          <p:nvPr>
            <p:ph type="body" sz="quarter" idx="3"/>
          </p:nvPr>
        </p:nvSpPr>
        <p:spPr/>
        <p:txBody>
          <a:bodyPr/>
          <a:lstStyle/>
          <a:p>
            <a:r>
              <a:rPr lang="en-US" sz="4800"/>
              <a:t>Nh men ~P_ `eaksi `nnouyuxh&gt;</a:t>
            </a:r>
          </a:p>
        </p:txBody>
      </p:sp>
      <p:sp>
        <p:nvSpPr>
          <p:cNvPr id="2" name="TextBox 1">
            <a:hlinkClick r:id="" action="ppaction://noaction"/>
            <a:extLst>
              <a:ext uri="{FF2B5EF4-FFF2-40B4-BE49-F238E27FC236}">
                <a16:creationId xmlns:a16="http://schemas.microsoft.com/office/drawing/2014/main" id="{1FEE1618-AA27-48F1-D942-32FE0EB747F0}"/>
              </a:ext>
            </a:extLst>
          </p:cNvPr>
          <p:cNvSpPr txBox="1"/>
          <p:nvPr/>
        </p:nvSpPr>
        <p:spPr>
          <a:xfrm>
            <a:off x="5951092" y="4070633"/>
            <a:ext cx="3276859"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آرى إفميفئى إبشويس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21567766"/>
      </p:ext>
    </p:extLst>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نيحهم في فردوس النعيم</a:t>
            </a:r>
          </a:p>
        </p:txBody>
      </p:sp>
      <p:sp>
        <p:nvSpPr>
          <p:cNvPr id="24" name="Text Placeholder 23"/>
          <p:cNvSpPr>
            <a:spLocks noGrp="1"/>
          </p:cNvSpPr>
          <p:nvPr>
            <p:ph type="body" idx="1"/>
          </p:nvPr>
        </p:nvSpPr>
        <p:spPr/>
        <p:txBody>
          <a:bodyPr/>
          <a:lstStyle/>
          <a:p>
            <a:r>
              <a:rPr lang="ar-EG" sz="4000"/>
              <a:t>ما إمطون نوؤو خين بي باراذيسوس إنتي إبؤونوف </a:t>
            </a:r>
          </a:p>
        </p:txBody>
      </p:sp>
      <p:sp>
        <p:nvSpPr>
          <p:cNvPr id="25" name="Text Placeholder 24"/>
          <p:cNvSpPr>
            <a:spLocks noGrp="1"/>
          </p:cNvSpPr>
          <p:nvPr>
            <p:ph type="body" sz="quarter" idx="3"/>
          </p:nvPr>
        </p:nvSpPr>
        <p:spPr/>
        <p:txBody>
          <a:bodyPr/>
          <a:lstStyle/>
          <a:p>
            <a:r>
              <a:rPr lang="en-US" sz="4000" dirty="0" err="1"/>
              <a:t>ma`mton</a:t>
            </a:r>
            <a:r>
              <a:rPr lang="en-US" sz="4000" dirty="0"/>
              <a:t> </a:t>
            </a:r>
            <a:r>
              <a:rPr lang="en-US" sz="4000" dirty="0" err="1"/>
              <a:t>nwou</a:t>
            </a:r>
            <a:r>
              <a:rPr lang="en-US" sz="4000" dirty="0"/>
              <a:t>&gt; '</a:t>
            </a:r>
            <a:r>
              <a:rPr lang="en-US" sz="4000" dirty="0" err="1"/>
              <a:t>en</a:t>
            </a:r>
            <a:r>
              <a:rPr lang="en-US" sz="4000" dirty="0"/>
              <a:t> </a:t>
            </a:r>
            <a:r>
              <a:rPr lang="en-US" sz="4000" dirty="0" err="1"/>
              <a:t>piparadicoc</a:t>
            </a:r>
            <a:r>
              <a:rPr lang="en-US" sz="4000" dirty="0"/>
              <a:t> `</a:t>
            </a:r>
            <a:r>
              <a:rPr lang="en-US" sz="4000" dirty="0" err="1"/>
              <a:t>nte</a:t>
            </a:r>
            <a:r>
              <a:rPr lang="en-US" sz="4000" dirty="0"/>
              <a:t> `</a:t>
            </a:r>
            <a:r>
              <a:rPr lang="en-US" sz="4000" dirty="0" err="1"/>
              <a:t>pounof</a:t>
            </a:r>
            <a:endParaRPr lang="en-US" sz="4000" dirty="0"/>
          </a:p>
        </p:txBody>
      </p:sp>
    </p:spTree>
    <p:extLst>
      <p:ext uri="{BB962C8B-B14F-4D97-AF65-F5344CB8AC3E}">
        <p14:creationId xmlns:p14="http://schemas.microsoft.com/office/powerpoint/2010/main" val="170201540"/>
      </p:ext>
    </p:extLst>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4800"/>
              <a:t>في كورة الأحياء إلى الأبد</a:t>
            </a:r>
          </a:p>
        </p:txBody>
      </p:sp>
      <p:sp>
        <p:nvSpPr>
          <p:cNvPr id="24" name="Text Placeholder 23"/>
          <p:cNvSpPr>
            <a:spLocks noGrp="1"/>
          </p:cNvSpPr>
          <p:nvPr>
            <p:ph type="body" idx="1"/>
          </p:nvPr>
        </p:nvSpPr>
        <p:spPr/>
        <p:txBody>
          <a:bodyPr/>
          <a:lstStyle/>
          <a:p>
            <a:r>
              <a:rPr lang="ar-EG" sz="4800"/>
              <a:t>خين إتخورا إنتي نيئيت أونخ شا إبنيه</a:t>
            </a:r>
          </a:p>
        </p:txBody>
      </p:sp>
      <p:sp>
        <p:nvSpPr>
          <p:cNvPr id="25" name="Text Placeholder 24"/>
          <p:cNvSpPr>
            <a:spLocks noGrp="1"/>
          </p:cNvSpPr>
          <p:nvPr>
            <p:ph type="body" sz="quarter" idx="3"/>
          </p:nvPr>
        </p:nvSpPr>
        <p:spPr/>
        <p:txBody>
          <a:bodyPr/>
          <a:lstStyle/>
          <a:p>
            <a:r>
              <a:rPr lang="en-US" sz="4800" dirty="0"/>
              <a:t>'</a:t>
            </a:r>
            <a:r>
              <a:rPr lang="en-US" sz="4800" dirty="0" err="1"/>
              <a:t>en</a:t>
            </a:r>
            <a:r>
              <a:rPr lang="en-US" sz="4800" dirty="0"/>
              <a:t> ` </a:t>
            </a:r>
            <a:r>
              <a:rPr lang="en-US" sz="4800" dirty="0" err="1"/>
              <a:t>txwra</a:t>
            </a:r>
            <a:r>
              <a:rPr lang="en-US" sz="4800" dirty="0"/>
              <a:t>  `</a:t>
            </a:r>
            <a:r>
              <a:rPr lang="en-US" sz="4800" dirty="0" err="1"/>
              <a:t>nte</a:t>
            </a:r>
            <a:r>
              <a:rPr lang="en-US" sz="4800" dirty="0"/>
              <a:t> </a:t>
            </a:r>
            <a:r>
              <a:rPr lang="en-US" sz="4800" dirty="0" err="1"/>
              <a:t>nheton</a:t>
            </a:r>
            <a:r>
              <a:rPr lang="en-US" sz="4800" dirty="0"/>
              <a:t>' ]a `</a:t>
            </a:r>
            <a:r>
              <a:rPr lang="en-US" sz="4800" dirty="0" err="1"/>
              <a:t>ene</a:t>
            </a:r>
            <a:r>
              <a:rPr lang="en-US" sz="4800" dirty="0"/>
              <a:t>\&gt;</a:t>
            </a:r>
          </a:p>
        </p:txBody>
      </p:sp>
    </p:spTree>
    <p:extLst>
      <p:ext uri="{BB962C8B-B14F-4D97-AF65-F5344CB8AC3E}">
        <p14:creationId xmlns:p14="http://schemas.microsoft.com/office/powerpoint/2010/main" val="1356488174"/>
      </p:ext>
    </p:extLst>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ar-EG"/>
              <a:t>في أورشليم السمائية في ذلك الموضع </a:t>
            </a:r>
          </a:p>
        </p:txBody>
      </p:sp>
      <p:sp>
        <p:nvSpPr>
          <p:cNvPr id="24" name="Text Placeholder 23"/>
          <p:cNvSpPr>
            <a:spLocks noGrp="1"/>
          </p:cNvSpPr>
          <p:nvPr>
            <p:ph type="body" idx="1"/>
          </p:nvPr>
        </p:nvSpPr>
        <p:spPr/>
        <p:txBody>
          <a:bodyPr/>
          <a:lstStyle/>
          <a:p>
            <a:r>
              <a:rPr lang="ar-EG" sz="4400"/>
              <a:t>خين يروساليم إنتي إتفي خين بي ما إيتي إمماف</a:t>
            </a:r>
          </a:p>
        </p:txBody>
      </p:sp>
      <p:sp>
        <p:nvSpPr>
          <p:cNvPr id="25" name="Text Placeholder 24"/>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Ieroucalhm</a:t>
            </a:r>
            <a:r>
              <a:rPr lang="en-US" sz="4000" dirty="0"/>
              <a:t>  `</a:t>
            </a:r>
            <a:r>
              <a:rPr lang="en-US" sz="4000" dirty="0" err="1"/>
              <a:t>nte</a:t>
            </a:r>
            <a:r>
              <a:rPr lang="en-US" sz="4000" dirty="0"/>
              <a:t>  `</a:t>
            </a:r>
            <a:r>
              <a:rPr lang="en-US" sz="4000" dirty="0" err="1"/>
              <a:t>tve</a:t>
            </a:r>
            <a:r>
              <a:rPr lang="en-US" sz="4000" dirty="0"/>
              <a:t>&gt; '</a:t>
            </a:r>
            <a:r>
              <a:rPr lang="en-US" sz="4000" dirty="0" err="1"/>
              <a:t>en</a:t>
            </a:r>
            <a:r>
              <a:rPr lang="en-US" sz="4000" dirty="0"/>
              <a:t> pima `</a:t>
            </a:r>
            <a:r>
              <a:rPr lang="en-US" sz="4000" dirty="0" err="1"/>
              <a:t>ete</a:t>
            </a:r>
            <a:r>
              <a:rPr lang="en-US" sz="4000" dirty="0"/>
              <a:t>  `</a:t>
            </a:r>
            <a:r>
              <a:rPr lang="en-US" sz="4000" dirty="0" err="1"/>
              <a:t>mmau</a:t>
            </a:r>
            <a:endParaRPr lang="en-US" sz="4000" dirty="0"/>
          </a:p>
        </p:txBody>
      </p:sp>
    </p:spTree>
    <p:extLst>
      <p:ext uri="{BB962C8B-B14F-4D97-AF65-F5344CB8AC3E}">
        <p14:creationId xmlns:p14="http://schemas.microsoft.com/office/powerpoint/2010/main" val="2330052002"/>
      </p:ext>
    </p:extLst>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400"/>
              <a:t>ونحن أيضا الغرباء في هذا المكان</a:t>
            </a:r>
          </a:p>
        </p:txBody>
      </p:sp>
      <p:sp>
        <p:nvSpPr>
          <p:cNvPr id="24" name="Text Placeholder 23"/>
          <p:cNvSpPr>
            <a:spLocks noGrp="1"/>
          </p:cNvSpPr>
          <p:nvPr>
            <p:ph type="body" idx="1"/>
          </p:nvPr>
        </p:nvSpPr>
        <p:spPr/>
        <p:txBody>
          <a:bodyPr/>
          <a:lstStyle/>
          <a:p>
            <a:r>
              <a:rPr lang="ar-EG" sz="4400"/>
              <a:t>أنون ذي هون خانيئتؤوي إنريم إنجويلي إم باي ما</a:t>
            </a:r>
          </a:p>
        </p:txBody>
      </p:sp>
      <p:sp>
        <p:nvSpPr>
          <p:cNvPr id="25" name="Text Placeholder 24"/>
          <p:cNvSpPr>
            <a:spLocks noGrp="1"/>
          </p:cNvSpPr>
          <p:nvPr>
            <p:ph type="body" sz="quarter" idx="3"/>
          </p:nvPr>
        </p:nvSpPr>
        <p:spPr/>
        <p:txBody>
          <a:bodyPr/>
          <a:lstStyle/>
          <a:p>
            <a:r>
              <a:rPr lang="en-US" sz="4000" dirty="0"/>
              <a:t>Anon de \</a:t>
            </a:r>
            <a:r>
              <a:rPr lang="en-US" sz="4000" dirty="0" err="1"/>
              <a:t>wn</a:t>
            </a:r>
            <a:r>
              <a:rPr lang="en-US" sz="4000" dirty="0"/>
              <a:t>  'a </a:t>
            </a:r>
            <a:r>
              <a:rPr lang="en-US" sz="4000" dirty="0" err="1"/>
              <a:t>nhetoi</a:t>
            </a:r>
            <a:r>
              <a:rPr lang="en-US" sz="4000" dirty="0"/>
              <a:t> `</a:t>
            </a:r>
            <a:r>
              <a:rPr lang="en-US" sz="4000" dirty="0" err="1"/>
              <a:t>nrem`njwili</a:t>
            </a:r>
            <a:r>
              <a:rPr lang="en-US" sz="4000" dirty="0"/>
              <a:t>  `</a:t>
            </a:r>
            <a:r>
              <a:rPr lang="en-US" sz="4000" dirty="0" err="1"/>
              <a:t>mpaima</a:t>
            </a:r>
            <a:endParaRPr lang="en-US" sz="4000" dirty="0"/>
          </a:p>
        </p:txBody>
      </p:sp>
    </p:spTree>
    <p:extLst>
      <p:ext uri="{BB962C8B-B14F-4D97-AF65-F5344CB8AC3E}">
        <p14:creationId xmlns:p14="http://schemas.microsoft.com/office/powerpoint/2010/main" val="3864781457"/>
      </p:ext>
    </p:extLst>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إحفظنا في إيمانك</a:t>
            </a:r>
          </a:p>
        </p:txBody>
      </p:sp>
      <p:sp>
        <p:nvSpPr>
          <p:cNvPr id="24" name="Text Placeholder 23"/>
          <p:cNvSpPr>
            <a:spLocks noGrp="1"/>
          </p:cNvSpPr>
          <p:nvPr>
            <p:ph type="body" idx="1"/>
          </p:nvPr>
        </p:nvSpPr>
        <p:spPr/>
        <p:txBody>
          <a:bodyPr/>
          <a:lstStyle/>
          <a:p>
            <a:r>
              <a:rPr lang="ar-EG" sz="4800"/>
              <a:t>آريه إيرون خين بيك ناهتي </a:t>
            </a:r>
          </a:p>
        </p:txBody>
      </p:sp>
      <p:sp>
        <p:nvSpPr>
          <p:cNvPr id="25" name="Text Placeholder 24"/>
          <p:cNvSpPr>
            <a:spLocks noGrp="1"/>
          </p:cNvSpPr>
          <p:nvPr>
            <p:ph type="body" sz="quarter" idx="3"/>
          </p:nvPr>
        </p:nvSpPr>
        <p:spPr/>
        <p:txBody>
          <a:bodyPr/>
          <a:lstStyle/>
          <a:p>
            <a:r>
              <a:rPr lang="en-US" sz="5400"/>
              <a:t>`are\ `eron 'en pekna\;</a:t>
            </a:r>
          </a:p>
        </p:txBody>
      </p:sp>
    </p:spTree>
    <p:extLst>
      <p:ext uri="{BB962C8B-B14F-4D97-AF65-F5344CB8AC3E}">
        <p14:creationId xmlns:p14="http://schemas.microsoft.com/office/powerpoint/2010/main" val="3181391602"/>
      </p:ext>
    </p:extLst>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وإنعم علينا بسلامك إلى التمام</a:t>
            </a:r>
          </a:p>
        </p:txBody>
      </p:sp>
      <p:sp>
        <p:nvSpPr>
          <p:cNvPr id="24" name="Text Placeholder 23"/>
          <p:cNvSpPr>
            <a:spLocks noGrp="1"/>
          </p:cNvSpPr>
          <p:nvPr>
            <p:ph type="body" idx="1"/>
          </p:nvPr>
        </p:nvSpPr>
        <p:spPr/>
        <p:txBody>
          <a:bodyPr/>
          <a:lstStyle/>
          <a:p>
            <a:r>
              <a:rPr lang="ar-EG" sz="4800"/>
              <a:t>آريئهموت نان إنتيك هيريني شا أيفول</a:t>
            </a:r>
          </a:p>
        </p:txBody>
      </p:sp>
      <p:sp>
        <p:nvSpPr>
          <p:cNvPr id="25" name="Text Placeholder 24"/>
          <p:cNvSpPr>
            <a:spLocks noGrp="1"/>
          </p:cNvSpPr>
          <p:nvPr>
            <p:ph type="body" sz="quarter" idx="3"/>
          </p:nvPr>
        </p:nvSpPr>
        <p:spPr/>
        <p:txBody>
          <a:bodyPr/>
          <a:lstStyle/>
          <a:p>
            <a:r>
              <a:rPr lang="nn-NO" sz="4800" dirty="0"/>
              <a:t>`ari`\mot nan  `ntek \irhnh ]a `ebol</a:t>
            </a:r>
          </a:p>
        </p:txBody>
      </p:sp>
    </p:spTree>
    <p:extLst>
      <p:ext uri="{BB962C8B-B14F-4D97-AF65-F5344CB8AC3E}">
        <p14:creationId xmlns:p14="http://schemas.microsoft.com/office/powerpoint/2010/main" val="1951904867"/>
      </p:ext>
    </p:extLst>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كما كان هكذا يكون </a:t>
            </a:r>
          </a:p>
        </p:txBody>
      </p:sp>
      <p:sp>
        <p:nvSpPr>
          <p:cNvPr id="24" name="Text Placeholder 23"/>
          <p:cNvSpPr>
            <a:spLocks noGrp="1"/>
          </p:cNvSpPr>
          <p:nvPr>
            <p:ph type="body" idx="1"/>
          </p:nvPr>
        </p:nvSpPr>
        <p:spPr/>
        <p:txBody>
          <a:bodyPr/>
          <a:lstStyle/>
          <a:p>
            <a:r>
              <a:rPr lang="ar-EG" sz="4800"/>
              <a:t>اوس بيرين كي إستي إستين </a:t>
            </a:r>
          </a:p>
        </p:txBody>
      </p:sp>
      <p:sp>
        <p:nvSpPr>
          <p:cNvPr id="25" name="Text Placeholder 24"/>
          <p:cNvSpPr>
            <a:spLocks noGrp="1"/>
          </p:cNvSpPr>
          <p:nvPr>
            <p:ph type="body" sz="quarter" idx="3"/>
          </p:nvPr>
        </p:nvSpPr>
        <p:spPr/>
        <p:txBody>
          <a:bodyPr/>
          <a:lstStyle/>
          <a:p>
            <a:r>
              <a:rPr lang="en-US" sz="4800"/>
              <a:t>Wcper hn ke ecte ectin</a:t>
            </a:r>
          </a:p>
        </p:txBody>
      </p:sp>
    </p:spTree>
    <p:extLst>
      <p:ext uri="{BB962C8B-B14F-4D97-AF65-F5344CB8AC3E}">
        <p14:creationId xmlns:p14="http://schemas.microsoft.com/office/powerpoint/2010/main" val="35668040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6127251"/>
            <a:ext cx="9143999" cy="730749"/>
          </a:xfrm>
        </p:spPr>
        <p:txBody>
          <a:bodyPr/>
          <a:lstStyle/>
          <a:p>
            <a:r>
              <a:rPr lang="ar-EG" sz="4000" dirty="0"/>
              <a:t>نى ذى إثنانيف نيم نى إتئر نوفرى ساهنى إموؤو نان </a:t>
            </a:r>
          </a:p>
        </p:txBody>
      </p:sp>
      <p:sp>
        <p:nvSpPr>
          <p:cNvPr id="7" name="Text Placeholder 6"/>
          <p:cNvSpPr>
            <a:spLocks noGrp="1"/>
          </p:cNvSpPr>
          <p:nvPr>
            <p:ph type="body" sz="quarter" idx="3"/>
          </p:nvPr>
        </p:nvSpPr>
        <p:spPr>
          <a:xfrm>
            <a:off x="0" y="5154924"/>
            <a:ext cx="9144000" cy="1071063"/>
          </a:xfrm>
        </p:spPr>
        <p:txBody>
          <a:bodyPr>
            <a:noAutofit/>
          </a:bodyPr>
          <a:lstStyle/>
          <a:p>
            <a:pPr>
              <a:lnSpc>
                <a:spcPct val="80000"/>
              </a:lnSpc>
            </a:pPr>
            <a:r>
              <a:rPr lang="en-US" sz="4400" dirty="0"/>
              <a:t>Ny de </a:t>
            </a:r>
            <a:r>
              <a:rPr lang="en-US" sz="4400" dirty="0" err="1"/>
              <a:t>e;naneu</a:t>
            </a:r>
            <a:r>
              <a:rPr lang="en-US" sz="4400" dirty="0"/>
              <a:t> </a:t>
            </a:r>
            <a:r>
              <a:rPr lang="en-US" sz="4400" dirty="0" err="1"/>
              <a:t>nem</a:t>
            </a:r>
            <a:r>
              <a:rPr lang="en-US" sz="4400" dirty="0"/>
              <a:t> </a:t>
            </a:r>
            <a:r>
              <a:rPr lang="en-US" sz="4400" dirty="0" err="1"/>
              <a:t>ny`eternofri</a:t>
            </a:r>
            <a:r>
              <a:rPr lang="en-US" sz="4400" dirty="0"/>
              <a:t> </a:t>
            </a:r>
            <a:r>
              <a:rPr lang="en-US" sz="4400" dirty="0" err="1"/>
              <a:t>cahni</a:t>
            </a:r>
            <a:r>
              <a:rPr lang="en-US" sz="4400" dirty="0"/>
              <a:t> `</a:t>
            </a:r>
            <a:r>
              <a:rPr lang="en-US" sz="4400" dirty="0" err="1"/>
              <a:t>mmwou</a:t>
            </a:r>
            <a:r>
              <a:rPr lang="en-US" sz="4400" dirty="0"/>
              <a:t> nan</a:t>
            </a:r>
          </a:p>
        </p:txBody>
      </p:sp>
      <p:sp>
        <p:nvSpPr>
          <p:cNvPr id="3" name="Text Placeholder 2">
            <a:extLst>
              <a:ext uri="{FF2B5EF4-FFF2-40B4-BE49-F238E27FC236}">
                <a16:creationId xmlns:a16="http://schemas.microsoft.com/office/drawing/2014/main" id="{B79332A3-3A2F-416D-B7BC-F446B42F6A80}"/>
              </a:ext>
            </a:extLst>
          </p:cNvPr>
          <p:cNvSpPr>
            <a:spLocks noGrp="1"/>
          </p:cNvSpPr>
          <p:nvPr>
            <p:ph type="body" sz="quarter" idx="10"/>
          </p:nvPr>
        </p:nvSpPr>
        <p:spPr>
          <a:xfrm>
            <a:off x="-2" y="4346033"/>
            <a:ext cx="9144000" cy="808892"/>
          </a:xfrm>
        </p:spPr>
        <p:txBody>
          <a:bodyPr/>
          <a:lstStyle/>
          <a:p>
            <a:r>
              <a:rPr lang="ar-EG" sz="4800" dirty="0"/>
              <a:t>أما الصالحات والنافعات فإرزقنا إياها </a:t>
            </a:r>
            <a:endParaRPr lang="en-US" sz="4800" dirty="0"/>
          </a:p>
        </p:txBody>
      </p:sp>
    </p:spTree>
    <p:extLst>
      <p:ext uri="{BB962C8B-B14F-4D97-AF65-F5344CB8AC3E}">
        <p14:creationId xmlns:p14="http://schemas.microsoft.com/office/powerpoint/2010/main" val="1281566753"/>
      </p:ext>
    </p:extLst>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من جيل إلى جيل </a:t>
            </a:r>
          </a:p>
        </p:txBody>
      </p:sp>
      <p:sp>
        <p:nvSpPr>
          <p:cNvPr id="24" name="Text Placeholder 23"/>
          <p:cNvSpPr>
            <a:spLocks noGrp="1"/>
          </p:cNvSpPr>
          <p:nvPr>
            <p:ph type="body" idx="1"/>
          </p:nvPr>
        </p:nvSpPr>
        <p:spPr/>
        <p:txBody>
          <a:bodyPr/>
          <a:lstStyle/>
          <a:p>
            <a:r>
              <a:rPr lang="ar-EG" sz="4800"/>
              <a:t>آبو جينيآس يسجي ني آن</a:t>
            </a:r>
          </a:p>
        </p:txBody>
      </p:sp>
      <p:sp>
        <p:nvSpPr>
          <p:cNvPr id="25" name="Text Placeholder 24"/>
          <p:cNvSpPr>
            <a:spLocks noGrp="1"/>
          </p:cNvSpPr>
          <p:nvPr>
            <p:ph type="body" sz="quarter" idx="3"/>
          </p:nvPr>
        </p:nvSpPr>
        <p:spPr/>
        <p:txBody>
          <a:bodyPr/>
          <a:lstStyle/>
          <a:p>
            <a:r>
              <a:rPr lang="en-US" sz="6000" dirty="0"/>
              <a:t>`</a:t>
            </a:r>
            <a:r>
              <a:rPr lang="en-US" sz="6000" dirty="0" err="1"/>
              <a:t>apo</a:t>
            </a:r>
            <a:r>
              <a:rPr lang="en-US" sz="6000" dirty="0"/>
              <a:t> </a:t>
            </a:r>
            <a:r>
              <a:rPr lang="en-US" sz="6000" dirty="0" err="1"/>
              <a:t>geneac</a:t>
            </a:r>
            <a:r>
              <a:rPr lang="en-US" sz="6000" dirty="0"/>
              <a:t> </a:t>
            </a:r>
            <a:r>
              <a:rPr lang="en-US" sz="6000" dirty="0" err="1"/>
              <a:t>ic</a:t>
            </a:r>
            <a:r>
              <a:rPr lang="en-US" sz="6000" dirty="0"/>
              <a:t> </a:t>
            </a:r>
            <a:r>
              <a:rPr lang="en-US" sz="6000" dirty="0" err="1"/>
              <a:t>genean</a:t>
            </a:r>
            <a:endParaRPr lang="en-US" sz="6000" dirty="0"/>
          </a:p>
        </p:txBody>
      </p:sp>
    </p:spTree>
    <p:extLst>
      <p:ext uri="{BB962C8B-B14F-4D97-AF65-F5344CB8AC3E}">
        <p14:creationId xmlns:p14="http://schemas.microsoft.com/office/powerpoint/2010/main" val="208434038"/>
      </p:ext>
    </p:extLst>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dirty="0"/>
              <a:t>وإلى دهر الدهور آمين</a:t>
            </a:r>
          </a:p>
        </p:txBody>
      </p:sp>
      <p:sp>
        <p:nvSpPr>
          <p:cNvPr id="24" name="Text Placeholder 23"/>
          <p:cNvSpPr>
            <a:spLocks noGrp="1"/>
          </p:cNvSpPr>
          <p:nvPr>
            <p:ph type="body" idx="1"/>
          </p:nvPr>
        </p:nvSpPr>
        <p:spPr/>
        <p:txBody>
          <a:bodyPr/>
          <a:lstStyle/>
          <a:p>
            <a:r>
              <a:rPr lang="ar-EG" sz="4400" dirty="0"/>
              <a:t>كي بانطاس طوس إيئوناس طون إيئونون آمين</a:t>
            </a:r>
          </a:p>
        </p:txBody>
      </p:sp>
      <p:sp>
        <p:nvSpPr>
          <p:cNvPr id="25" name="Text Placeholder 24"/>
          <p:cNvSpPr>
            <a:spLocks noGrp="1"/>
          </p:cNvSpPr>
          <p:nvPr>
            <p:ph type="body" sz="quarter" idx="3"/>
          </p:nvPr>
        </p:nvSpPr>
        <p:spPr/>
        <p:txBody>
          <a:bodyPr/>
          <a:lstStyle/>
          <a:p>
            <a:r>
              <a:rPr lang="en-US" sz="4400" dirty="0" err="1"/>
              <a:t>ke</a:t>
            </a:r>
            <a:r>
              <a:rPr lang="en-US" sz="4400" dirty="0"/>
              <a:t> </a:t>
            </a:r>
            <a:r>
              <a:rPr lang="en-US" sz="4400" dirty="0" err="1"/>
              <a:t>pantac</a:t>
            </a:r>
            <a:r>
              <a:rPr lang="en-US" sz="4400" dirty="0"/>
              <a:t> </a:t>
            </a:r>
            <a:r>
              <a:rPr lang="en-US" sz="4400" dirty="0" err="1"/>
              <a:t>touc</a:t>
            </a:r>
            <a:r>
              <a:rPr lang="en-US" sz="4400" dirty="0"/>
              <a:t> `</a:t>
            </a:r>
            <a:r>
              <a:rPr lang="en-US" sz="4400" dirty="0" err="1"/>
              <a:t>e`wnac</a:t>
            </a:r>
            <a:r>
              <a:rPr lang="en-US" sz="4400" dirty="0"/>
              <a:t> </a:t>
            </a:r>
            <a:r>
              <a:rPr lang="en-US" sz="4400" dirty="0" err="1"/>
              <a:t>twn</a:t>
            </a:r>
            <a:r>
              <a:rPr lang="en-US" sz="4400" dirty="0"/>
              <a:t>  `</a:t>
            </a:r>
            <a:r>
              <a:rPr lang="en-US" sz="4400" dirty="0" err="1"/>
              <a:t>e`wnwn</a:t>
            </a:r>
            <a:r>
              <a:rPr lang="en-US" sz="4400" dirty="0"/>
              <a:t>&gt;  `</a:t>
            </a:r>
            <a:r>
              <a:rPr lang="en-US" sz="4400" dirty="0" err="1"/>
              <a:t>amhn</a:t>
            </a:r>
            <a:endParaRPr lang="en-US" sz="4400" dirty="0"/>
          </a:p>
        </p:txBody>
      </p:sp>
    </p:spTree>
    <p:extLst>
      <p:ext uri="{BB962C8B-B14F-4D97-AF65-F5344CB8AC3E}">
        <p14:creationId xmlns:p14="http://schemas.microsoft.com/office/powerpoint/2010/main" val="128197096"/>
      </p:ext>
    </p:extLst>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وإهدنا إلى ملكوتك</a:t>
            </a:r>
          </a:p>
        </p:txBody>
      </p:sp>
      <p:sp>
        <p:nvSpPr>
          <p:cNvPr id="24" name="Text Placeholder 23"/>
          <p:cNvSpPr>
            <a:spLocks noGrp="1"/>
          </p:cNvSpPr>
          <p:nvPr>
            <p:ph type="body" idx="1"/>
          </p:nvPr>
        </p:nvSpPr>
        <p:spPr/>
        <p:txBody>
          <a:bodyPr/>
          <a:lstStyle/>
          <a:p>
            <a:r>
              <a:rPr lang="ar-EG" sz="4400"/>
              <a:t>تشي مويت خاجون إيخون إيتيك ميت أوروه</a:t>
            </a:r>
          </a:p>
        </p:txBody>
      </p:sp>
      <p:sp>
        <p:nvSpPr>
          <p:cNvPr id="25" name="Text Placeholder 24"/>
          <p:cNvSpPr>
            <a:spLocks noGrp="1"/>
          </p:cNvSpPr>
          <p:nvPr>
            <p:ph type="body" sz="quarter" idx="3"/>
          </p:nvPr>
        </p:nvSpPr>
        <p:spPr/>
        <p:txBody>
          <a:bodyPr/>
          <a:lstStyle/>
          <a:p>
            <a:r>
              <a:rPr lang="en-US" sz="4800" dirty="0" err="1"/>
              <a:t>Simwit</a:t>
            </a:r>
            <a:r>
              <a:rPr lang="en-US" sz="4800" dirty="0"/>
              <a:t> '</a:t>
            </a:r>
            <a:r>
              <a:rPr lang="en-US" sz="4800" dirty="0" err="1"/>
              <a:t>ajwn</a:t>
            </a:r>
            <a:r>
              <a:rPr lang="en-US" sz="4800" dirty="0"/>
              <a:t> `</a:t>
            </a:r>
            <a:r>
              <a:rPr lang="en-US" sz="4800" dirty="0" err="1"/>
              <a:t>e'oun</a:t>
            </a:r>
            <a:r>
              <a:rPr lang="en-US" sz="4800" dirty="0"/>
              <a:t> `</a:t>
            </a:r>
            <a:r>
              <a:rPr lang="en-US" sz="4800" dirty="0" err="1"/>
              <a:t>etek</a:t>
            </a:r>
            <a:r>
              <a:rPr lang="en-US" sz="4800" dirty="0"/>
              <a:t> </a:t>
            </a:r>
            <a:r>
              <a:rPr lang="en-US" sz="4800" dirty="0" err="1"/>
              <a:t>metouro</a:t>
            </a:r>
            <a:endParaRPr lang="en-US" sz="4800" dirty="0"/>
          </a:p>
        </p:txBody>
      </p:sp>
    </p:spTree>
    <p:extLst>
      <p:ext uri="{BB962C8B-B14F-4D97-AF65-F5344CB8AC3E}">
        <p14:creationId xmlns:p14="http://schemas.microsoft.com/office/powerpoint/2010/main" val="3967016424"/>
      </p:ext>
    </p:extLst>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لكي بهذا كما أيضا في كل شئ </a:t>
            </a:r>
          </a:p>
        </p:txBody>
      </p:sp>
      <p:sp>
        <p:nvSpPr>
          <p:cNvPr id="24" name="Text Placeholder 23"/>
          <p:cNvSpPr>
            <a:spLocks noGrp="1"/>
          </p:cNvSpPr>
          <p:nvPr>
            <p:ph type="body" idx="1"/>
          </p:nvPr>
        </p:nvSpPr>
        <p:spPr/>
        <p:txBody>
          <a:bodyPr/>
          <a:lstStyle/>
          <a:p>
            <a:r>
              <a:rPr lang="ar-EG" sz="4000"/>
              <a:t>هينا نيم خين فاي كاطا إفريتي أون خين هوب نيفين </a:t>
            </a:r>
          </a:p>
        </p:txBody>
      </p:sp>
      <p:sp>
        <p:nvSpPr>
          <p:cNvPr id="25" name="Text Placeholder 24"/>
          <p:cNvSpPr>
            <a:spLocks noGrp="1"/>
          </p:cNvSpPr>
          <p:nvPr>
            <p:ph type="body" sz="quarter" idx="3"/>
          </p:nvPr>
        </p:nvSpPr>
        <p:spPr/>
        <p:txBody>
          <a:bodyPr/>
          <a:lstStyle/>
          <a:p>
            <a:r>
              <a:rPr lang="fi-FI" sz="4000" dirty="0"/>
              <a:t>\ina nem 'en vai kata  `vrh; on 'en \wb niben</a:t>
            </a:r>
          </a:p>
        </p:txBody>
      </p:sp>
    </p:spTree>
    <p:extLst>
      <p:ext uri="{BB962C8B-B14F-4D97-AF65-F5344CB8AC3E}">
        <p14:creationId xmlns:p14="http://schemas.microsoft.com/office/powerpoint/2010/main" val="1352173093"/>
      </p:ext>
    </p:extLst>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يتمجد ويتبارك ويرتفع </a:t>
            </a:r>
          </a:p>
        </p:txBody>
      </p:sp>
      <p:sp>
        <p:nvSpPr>
          <p:cNvPr id="24" name="Text Placeholder 23"/>
          <p:cNvSpPr>
            <a:spLocks noGrp="1"/>
          </p:cNvSpPr>
          <p:nvPr>
            <p:ph type="body" idx="1"/>
          </p:nvPr>
        </p:nvSpPr>
        <p:spPr/>
        <p:txBody>
          <a:bodyPr/>
          <a:lstStyle/>
          <a:p>
            <a:r>
              <a:rPr lang="ar-EG"/>
              <a:t>إنتيف تشي أوأو أووه إنتيف تشي إزمو أووه إنتيف تشيسي </a:t>
            </a:r>
          </a:p>
        </p:txBody>
      </p:sp>
      <p:sp>
        <p:nvSpPr>
          <p:cNvPr id="25" name="Text Placeholder 24"/>
          <p:cNvSpPr>
            <a:spLocks noGrp="1"/>
          </p:cNvSpPr>
          <p:nvPr>
            <p:ph type="body" sz="quarter" idx="3"/>
          </p:nvPr>
        </p:nvSpPr>
        <p:spPr/>
        <p:txBody>
          <a:bodyPr/>
          <a:lstStyle/>
          <a:p>
            <a:r>
              <a:rPr lang="en-US" sz="4400" dirty="0"/>
              <a:t>`</a:t>
            </a:r>
            <a:r>
              <a:rPr lang="en-US" sz="4400" dirty="0" err="1"/>
              <a:t>ntefsi`wou</a:t>
            </a:r>
            <a:r>
              <a:rPr lang="en-US" sz="4400" dirty="0"/>
              <a:t> </a:t>
            </a:r>
            <a:r>
              <a:rPr lang="en-US" sz="4400" dirty="0" err="1"/>
              <a:t>ouo</a:t>
            </a:r>
            <a:r>
              <a:rPr lang="en-US" sz="4400" dirty="0"/>
              <a:t>\  `</a:t>
            </a:r>
            <a:r>
              <a:rPr lang="en-US" sz="4400" dirty="0" err="1"/>
              <a:t>nrefsi`cmou</a:t>
            </a:r>
            <a:r>
              <a:rPr lang="en-US" sz="4400" dirty="0"/>
              <a:t> </a:t>
            </a:r>
            <a:r>
              <a:rPr lang="en-US" sz="4400" dirty="0" err="1"/>
              <a:t>ouo</a:t>
            </a:r>
            <a:r>
              <a:rPr lang="en-US" sz="4400" dirty="0"/>
              <a:t>\ `</a:t>
            </a:r>
            <a:r>
              <a:rPr lang="en-US" sz="4400" dirty="0" err="1"/>
              <a:t>ntefsici</a:t>
            </a:r>
            <a:endParaRPr lang="en-US" sz="4400" dirty="0"/>
          </a:p>
        </p:txBody>
      </p:sp>
    </p:spTree>
    <p:extLst>
      <p:ext uri="{BB962C8B-B14F-4D97-AF65-F5344CB8AC3E}">
        <p14:creationId xmlns:p14="http://schemas.microsoft.com/office/powerpoint/2010/main" val="1648331780"/>
      </p:ext>
    </p:extLst>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إسمك العظيم القدوس</a:t>
            </a:r>
          </a:p>
        </p:txBody>
      </p:sp>
      <p:sp>
        <p:nvSpPr>
          <p:cNvPr id="24" name="Text Placeholder 23"/>
          <p:cNvSpPr>
            <a:spLocks noGrp="1"/>
          </p:cNvSpPr>
          <p:nvPr>
            <p:ph type="body" idx="1"/>
          </p:nvPr>
        </p:nvSpPr>
        <p:spPr/>
        <p:txBody>
          <a:bodyPr/>
          <a:lstStyle/>
          <a:p>
            <a:r>
              <a:rPr lang="ar-EG" sz="4800"/>
              <a:t>إنجي بيك نشتي إنران إثؤواب </a:t>
            </a:r>
          </a:p>
        </p:txBody>
      </p:sp>
      <p:sp>
        <p:nvSpPr>
          <p:cNvPr id="25" name="Text Placeholder 24"/>
          <p:cNvSpPr>
            <a:spLocks noGrp="1"/>
          </p:cNvSpPr>
          <p:nvPr>
            <p:ph type="body" sz="quarter" idx="3"/>
          </p:nvPr>
        </p:nvSpPr>
        <p:spPr/>
        <p:txBody>
          <a:bodyPr/>
          <a:lstStyle/>
          <a:p>
            <a:r>
              <a:rPr lang="en-US" sz="5400" dirty="0"/>
              <a:t>`</a:t>
            </a:r>
            <a:r>
              <a:rPr lang="en-US" sz="5400" dirty="0" err="1"/>
              <a:t>nje</a:t>
            </a:r>
            <a:r>
              <a:rPr lang="en-US" sz="5400" dirty="0"/>
              <a:t> </a:t>
            </a:r>
            <a:r>
              <a:rPr lang="en-US" sz="5400" dirty="0" err="1"/>
              <a:t>pekni</a:t>
            </a:r>
            <a:r>
              <a:rPr lang="en-US" sz="5400" dirty="0"/>
              <a:t>];  `</a:t>
            </a:r>
            <a:r>
              <a:rPr lang="en-US" sz="5400" dirty="0" err="1"/>
              <a:t>nran</a:t>
            </a:r>
            <a:r>
              <a:rPr lang="en-US" sz="5400" dirty="0"/>
              <a:t>  `</a:t>
            </a:r>
            <a:r>
              <a:rPr lang="en-US" sz="5400" dirty="0" err="1"/>
              <a:t>eqouab</a:t>
            </a:r>
            <a:endParaRPr lang="en-US" sz="5400" dirty="0"/>
          </a:p>
        </p:txBody>
      </p:sp>
    </p:spTree>
    <p:extLst>
      <p:ext uri="{BB962C8B-B14F-4D97-AF65-F5344CB8AC3E}">
        <p14:creationId xmlns:p14="http://schemas.microsoft.com/office/powerpoint/2010/main" val="2719121630"/>
      </p:ext>
    </p:extLst>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في كل شيء كريم ومبارك</a:t>
            </a:r>
          </a:p>
        </p:txBody>
      </p:sp>
      <p:sp>
        <p:nvSpPr>
          <p:cNvPr id="24" name="Text Placeholder 23"/>
          <p:cNvSpPr>
            <a:spLocks noGrp="1"/>
          </p:cNvSpPr>
          <p:nvPr>
            <p:ph type="body" idx="1"/>
          </p:nvPr>
        </p:nvSpPr>
        <p:spPr/>
        <p:txBody>
          <a:bodyPr/>
          <a:lstStyle/>
          <a:p>
            <a:r>
              <a:rPr lang="ar-EG" sz="4400"/>
              <a:t>خين هوب نيفين إتطايوت أووه إيت إزماروؤت</a:t>
            </a:r>
          </a:p>
        </p:txBody>
      </p:sp>
      <p:sp>
        <p:nvSpPr>
          <p:cNvPr id="25" name="Text Placeholder 24"/>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wb</a:t>
            </a:r>
            <a:r>
              <a:rPr lang="en-US" sz="4000" dirty="0"/>
              <a:t> </a:t>
            </a:r>
            <a:r>
              <a:rPr lang="en-US" sz="4000" dirty="0" err="1"/>
              <a:t>niben</a:t>
            </a:r>
            <a:r>
              <a:rPr lang="en-US" sz="4000" dirty="0"/>
              <a:t> </a:t>
            </a:r>
            <a:r>
              <a:rPr lang="en-US" sz="4000" dirty="0" err="1"/>
              <a:t>ettaihout</a:t>
            </a:r>
            <a:r>
              <a:rPr lang="en-US" sz="4000" dirty="0"/>
              <a:t> </a:t>
            </a:r>
            <a:r>
              <a:rPr lang="en-US" sz="4000" dirty="0" err="1"/>
              <a:t>ouo</a:t>
            </a:r>
            <a:r>
              <a:rPr lang="en-US" sz="4000" dirty="0"/>
              <a:t>\ </a:t>
            </a:r>
            <a:r>
              <a:rPr lang="en-US" sz="4000" dirty="0" err="1"/>
              <a:t>et`cmarwout</a:t>
            </a:r>
            <a:endParaRPr lang="en-US" sz="4000" dirty="0"/>
          </a:p>
        </p:txBody>
      </p:sp>
    </p:spTree>
    <p:extLst>
      <p:ext uri="{BB962C8B-B14F-4D97-AF65-F5344CB8AC3E}">
        <p14:creationId xmlns:p14="http://schemas.microsoft.com/office/powerpoint/2010/main" val="2417066108"/>
      </p:ext>
    </p:extLst>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مع يسوع المسيح إبنك الحبيب </a:t>
            </a:r>
          </a:p>
        </p:txBody>
      </p:sp>
      <p:sp>
        <p:nvSpPr>
          <p:cNvPr id="24" name="Text Placeholder 23"/>
          <p:cNvSpPr>
            <a:spLocks noGrp="1"/>
          </p:cNvSpPr>
          <p:nvPr>
            <p:ph type="body" idx="1"/>
          </p:nvPr>
        </p:nvSpPr>
        <p:spPr/>
        <p:txBody>
          <a:bodyPr/>
          <a:lstStyle/>
          <a:p>
            <a:r>
              <a:rPr lang="ar-EG" sz="4400"/>
              <a:t>نيم إيسوس بي إخرستوس بيك مينريت إنشيري</a:t>
            </a:r>
          </a:p>
        </p:txBody>
      </p:sp>
      <p:sp>
        <p:nvSpPr>
          <p:cNvPr id="25" name="Text Placeholder 24"/>
          <p:cNvSpPr>
            <a:spLocks noGrp="1"/>
          </p:cNvSpPr>
          <p:nvPr>
            <p:ph type="body" sz="quarter" idx="3"/>
          </p:nvPr>
        </p:nvSpPr>
        <p:spPr/>
        <p:txBody>
          <a:bodyPr/>
          <a:lstStyle/>
          <a:p>
            <a:r>
              <a:rPr lang="en-US" sz="4400" dirty="0" err="1"/>
              <a:t>nem</a:t>
            </a:r>
            <a:r>
              <a:rPr lang="en-US" sz="4400" dirty="0"/>
              <a:t> </a:t>
            </a:r>
            <a:r>
              <a:rPr lang="en-US" sz="4400" dirty="0" err="1"/>
              <a:t>Ihcouc</a:t>
            </a:r>
            <a:r>
              <a:rPr lang="en-US" sz="4400" dirty="0"/>
              <a:t> </a:t>
            </a:r>
            <a:r>
              <a:rPr lang="en-US" sz="4400" dirty="0" err="1"/>
              <a:t>Pi`xrictoc</a:t>
            </a:r>
            <a:r>
              <a:rPr lang="en-US" sz="4400" dirty="0"/>
              <a:t> </a:t>
            </a:r>
            <a:r>
              <a:rPr lang="en-US" sz="4400" dirty="0" err="1"/>
              <a:t>pekmenrit</a:t>
            </a:r>
            <a:r>
              <a:rPr lang="en-US" sz="4400" dirty="0"/>
              <a:t> `n}</a:t>
            </a:r>
            <a:r>
              <a:rPr lang="en-US" sz="4400" dirty="0" err="1"/>
              <a:t>hri</a:t>
            </a:r>
            <a:endParaRPr lang="en-US" sz="4400" dirty="0"/>
          </a:p>
        </p:txBody>
      </p:sp>
    </p:spTree>
    <p:extLst>
      <p:ext uri="{BB962C8B-B14F-4D97-AF65-F5344CB8AC3E}">
        <p14:creationId xmlns:p14="http://schemas.microsoft.com/office/powerpoint/2010/main" val="2705736705"/>
      </p:ext>
    </p:extLst>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والروح القدس</a:t>
            </a:r>
          </a:p>
        </p:txBody>
      </p:sp>
      <p:sp>
        <p:nvSpPr>
          <p:cNvPr id="24" name="Text Placeholder 23"/>
          <p:cNvSpPr>
            <a:spLocks noGrp="1"/>
          </p:cNvSpPr>
          <p:nvPr>
            <p:ph type="body" idx="1"/>
          </p:nvPr>
        </p:nvSpPr>
        <p:spPr/>
        <p:txBody>
          <a:bodyPr/>
          <a:lstStyle/>
          <a:p>
            <a:r>
              <a:rPr lang="ar-EG" sz="4800"/>
              <a:t>نيم بي إبنيفما إثؤواب</a:t>
            </a:r>
          </a:p>
        </p:txBody>
      </p:sp>
      <p:sp>
        <p:nvSpPr>
          <p:cNvPr id="25" name="Text Placeholder 24"/>
          <p:cNvSpPr>
            <a:spLocks noGrp="1"/>
          </p:cNvSpPr>
          <p:nvPr>
            <p:ph type="body" sz="quarter" idx="3"/>
          </p:nvPr>
        </p:nvSpPr>
        <p:spPr/>
        <p:txBody>
          <a:bodyPr/>
          <a:lstStyle/>
          <a:p>
            <a:r>
              <a:rPr lang="en-US" sz="4800" dirty="0" err="1"/>
              <a:t>Pi`pneuma</a:t>
            </a:r>
            <a:r>
              <a:rPr lang="en-US" sz="4800" dirty="0"/>
              <a:t>  `</a:t>
            </a:r>
            <a:r>
              <a:rPr lang="en-US" sz="4800" dirty="0" err="1"/>
              <a:t>eqouab</a:t>
            </a:r>
            <a:endParaRPr lang="en-US" sz="4800" dirty="0"/>
          </a:p>
        </p:txBody>
      </p:sp>
    </p:spTree>
    <p:extLst>
      <p:ext uri="{BB962C8B-B14F-4D97-AF65-F5344CB8AC3E}">
        <p14:creationId xmlns:p14="http://schemas.microsoft.com/office/powerpoint/2010/main" val="2483193036"/>
      </p:ext>
    </p:extLst>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السلام لجميعكم</a:t>
            </a:r>
          </a:p>
        </p:txBody>
      </p:sp>
      <p:sp>
        <p:nvSpPr>
          <p:cNvPr id="24" name="Text Placeholder 23"/>
          <p:cNvSpPr>
            <a:spLocks noGrp="1"/>
          </p:cNvSpPr>
          <p:nvPr>
            <p:ph type="body" idx="1"/>
          </p:nvPr>
        </p:nvSpPr>
        <p:spPr/>
        <p:txBody>
          <a:bodyPr/>
          <a:lstStyle/>
          <a:p>
            <a:r>
              <a:rPr lang="ar-EG" sz="5400"/>
              <a:t>إيرينى باسى</a:t>
            </a:r>
          </a:p>
        </p:txBody>
      </p:sp>
      <p:sp>
        <p:nvSpPr>
          <p:cNvPr id="25" name="Text Placeholder 24"/>
          <p:cNvSpPr>
            <a:spLocks noGrp="1"/>
          </p:cNvSpPr>
          <p:nvPr>
            <p:ph type="body" sz="quarter" idx="3"/>
          </p:nvPr>
        </p:nvSpPr>
        <p:spPr/>
        <p:txBody>
          <a:bodyPr/>
          <a:lstStyle/>
          <a:p>
            <a:r>
              <a:rPr lang="en-US" sz="5400"/>
              <a:t>Irhnh  paci</a:t>
            </a:r>
          </a:p>
        </p:txBody>
      </p:sp>
    </p:spTree>
    <p:extLst>
      <p:ext uri="{BB962C8B-B14F-4D97-AF65-F5344CB8AC3E}">
        <p14:creationId xmlns:p14="http://schemas.microsoft.com/office/powerpoint/2010/main" val="37318861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916707"/>
            <a:ext cx="9143999" cy="941294"/>
          </a:xfrm>
        </p:spPr>
        <p:txBody>
          <a:bodyPr anchor="ctr"/>
          <a:lstStyle/>
          <a:p>
            <a:r>
              <a:rPr lang="ar-EG" sz="3600" dirty="0"/>
              <a:t>نى ذى إثنانيف نيم نى إتئر نوفرى ساهنى إموؤو نان إيجين نى هوف نيم نى إتشيلى  </a:t>
            </a:r>
          </a:p>
        </p:txBody>
      </p:sp>
      <p:sp>
        <p:nvSpPr>
          <p:cNvPr id="7" name="Text Placeholder 6"/>
          <p:cNvSpPr>
            <a:spLocks noGrp="1"/>
          </p:cNvSpPr>
          <p:nvPr>
            <p:ph type="body" sz="quarter" idx="3"/>
          </p:nvPr>
        </p:nvSpPr>
        <p:spPr>
          <a:xfrm>
            <a:off x="0" y="4991490"/>
            <a:ext cx="9144000" cy="925217"/>
          </a:xfrm>
        </p:spPr>
        <p:txBody>
          <a:bodyPr>
            <a:noAutofit/>
          </a:bodyPr>
          <a:lstStyle/>
          <a:p>
            <a:pPr>
              <a:lnSpc>
                <a:spcPct val="80000"/>
              </a:lnSpc>
            </a:pPr>
            <a:r>
              <a:rPr lang="en-US" sz="4000" dirty="0"/>
              <a:t>je `</a:t>
            </a:r>
            <a:r>
              <a:rPr lang="en-US" sz="4000" dirty="0" err="1"/>
              <a:t>n;ok</a:t>
            </a:r>
            <a:r>
              <a:rPr lang="en-US" sz="4000" dirty="0"/>
              <a:t> pe </a:t>
            </a:r>
            <a:r>
              <a:rPr lang="en-US" sz="4000" dirty="0" err="1"/>
              <a:t>etak</a:t>
            </a:r>
            <a:r>
              <a:rPr lang="en-US" sz="4000" dirty="0"/>
              <a:t>] `</a:t>
            </a:r>
            <a:r>
              <a:rPr lang="en-US" sz="4000" dirty="0" err="1"/>
              <a:t>mpiersisi</a:t>
            </a:r>
            <a:r>
              <a:rPr lang="en-US" sz="4000" dirty="0"/>
              <a:t> nan@ </a:t>
            </a:r>
            <a:r>
              <a:rPr lang="en-US" sz="4000" dirty="0" err="1"/>
              <a:t>ejen</a:t>
            </a:r>
            <a:r>
              <a:rPr lang="en-US" sz="4000" dirty="0"/>
              <a:t> </a:t>
            </a:r>
            <a:r>
              <a:rPr lang="en-US" sz="4000" dirty="0" err="1"/>
              <a:t>nihof</a:t>
            </a:r>
            <a:r>
              <a:rPr lang="en-US" sz="4000" dirty="0"/>
              <a:t> </a:t>
            </a:r>
            <a:r>
              <a:rPr lang="en-US" sz="4000" dirty="0" err="1"/>
              <a:t>nem</a:t>
            </a:r>
            <a:r>
              <a:rPr lang="en-US" sz="4000" dirty="0"/>
              <a:t> </a:t>
            </a:r>
            <a:r>
              <a:rPr lang="en-US" sz="4000" dirty="0" err="1"/>
              <a:t>ni</a:t>
            </a:r>
            <a:r>
              <a:rPr lang="en-US" sz="4000" dirty="0"/>
              <a:t>[</a:t>
            </a:r>
            <a:r>
              <a:rPr lang="en-US" sz="4000" dirty="0" err="1"/>
              <a:t>ly</a:t>
            </a:r>
            <a:endParaRPr lang="en-US" sz="4000" dirty="0"/>
          </a:p>
        </p:txBody>
      </p:sp>
      <p:sp>
        <p:nvSpPr>
          <p:cNvPr id="3" name="Text Placeholder 2">
            <a:extLst>
              <a:ext uri="{FF2B5EF4-FFF2-40B4-BE49-F238E27FC236}">
                <a16:creationId xmlns:a16="http://schemas.microsoft.com/office/drawing/2014/main" id="{B79332A3-3A2F-416D-B7BC-F446B42F6A80}"/>
              </a:ext>
            </a:extLst>
          </p:cNvPr>
          <p:cNvSpPr>
            <a:spLocks noGrp="1"/>
          </p:cNvSpPr>
          <p:nvPr>
            <p:ph type="body" sz="quarter" idx="10"/>
          </p:nvPr>
        </p:nvSpPr>
        <p:spPr>
          <a:xfrm>
            <a:off x="-2" y="4346033"/>
            <a:ext cx="9144002" cy="645457"/>
          </a:xfrm>
        </p:spPr>
        <p:txBody>
          <a:bodyPr/>
          <a:lstStyle/>
          <a:p>
            <a:r>
              <a:rPr lang="ar-SA" altLang="en-US" sz="3800" b="1" dirty="0">
                <a:solidFill>
                  <a:schemeClr val="bg1"/>
                </a:solidFill>
                <a:latin typeface="Times New Roman" panose="02020603050405020304" pitchFamily="18" charset="0"/>
                <a:cs typeface="Times New Roman" panose="02020603050405020304" pitchFamily="18" charset="0"/>
              </a:rPr>
              <a:t>لأنك</a:t>
            </a:r>
            <a:r>
              <a:rPr lang="ar-EG" altLang="en-US" sz="3800" b="1" dirty="0">
                <a:solidFill>
                  <a:schemeClr val="bg1"/>
                </a:solidFill>
                <a:latin typeface="Times New Roman" panose="02020603050405020304" pitchFamily="18" charset="0"/>
                <a:cs typeface="Times New Roman" panose="02020603050405020304" pitchFamily="18" charset="0"/>
              </a:rPr>
              <a:t> </a:t>
            </a:r>
            <a:r>
              <a:rPr lang="ar-SA" altLang="en-US" sz="3800" b="1" dirty="0">
                <a:solidFill>
                  <a:schemeClr val="bg1"/>
                </a:solidFill>
                <a:latin typeface="Times New Roman" panose="02020603050405020304" pitchFamily="18" charset="0"/>
                <a:cs typeface="Times New Roman" panose="02020603050405020304" pitchFamily="18" charset="0"/>
              </a:rPr>
              <a:t>أنت الذي أعطيتنا السلطان</a:t>
            </a:r>
            <a:r>
              <a:rPr lang="ar-EG" altLang="en-US" sz="3800" b="1" dirty="0">
                <a:solidFill>
                  <a:schemeClr val="bg1"/>
                </a:solidFill>
                <a:latin typeface="Times New Roman" panose="02020603050405020304" pitchFamily="18" charset="0"/>
                <a:cs typeface="Times New Roman" panose="02020603050405020304" pitchFamily="18" charset="0"/>
              </a:rPr>
              <a:t> </a:t>
            </a:r>
            <a:r>
              <a:rPr lang="ar-EG" sz="3800" dirty="0"/>
              <a:t>أن ندوس الحيات والعقارب </a:t>
            </a:r>
            <a:endParaRPr lang="en-US" sz="3800" dirty="0"/>
          </a:p>
        </p:txBody>
      </p:sp>
    </p:spTree>
    <p:extLst>
      <p:ext uri="{BB962C8B-B14F-4D97-AF65-F5344CB8AC3E}">
        <p14:creationId xmlns:p14="http://schemas.microsoft.com/office/powerpoint/2010/main" val="2147896546"/>
      </p:ext>
    </p:extLst>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32C49-CC50-40D4-B000-8F84C833D0E3}"/>
              </a:ext>
            </a:extLst>
          </p:cNvPr>
          <p:cNvSpPr>
            <a:spLocks noGrp="1"/>
          </p:cNvSpPr>
          <p:nvPr>
            <p:ph type="title"/>
          </p:nvPr>
        </p:nvSpPr>
        <p:spPr/>
        <p:txBody>
          <a:bodyPr>
            <a:normAutofit/>
          </a:bodyPr>
          <a:lstStyle/>
          <a:p>
            <a:r>
              <a:rPr lang="ar-EG" sz="4800" dirty="0"/>
              <a:t>ولروحك أيضاً</a:t>
            </a:r>
            <a:endParaRPr lang="en-US" sz="4800" dirty="0"/>
          </a:p>
        </p:txBody>
      </p:sp>
      <p:sp>
        <p:nvSpPr>
          <p:cNvPr id="3" name="Text Placeholder 2">
            <a:extLst>
              <a:ext uri="{FF2B5EF4-FFF2-40B4-BE49-F238E27FC236}">
                <a16:creationId xmlns:a16="http://schemas.microsoft.com/office/drawing/2014/main" id="{B51DD69E-12DE-4BD1-ACFC-3DC1B7706D24}"/>
              </a:ext>
            </a:extLst>
          </p:cNvPr>
          <p:cNvSpPr>
            <a:spLocks noGrp="1"/>
          </p:cNvSpPr>
          <p:nvPr>
            <p:ph type="body" idx="1"/>
          </p:nvPr>
        </p:nvSpPr>
        <p:spPr/>
        <p:txBody>
          <a:bodyPr/>
          <a:lstStyle/>
          <a:p>
            <a:r>
              <a:rPr lang="ar-EG" sz="4400" dirty="0"/>
              <a:t>كيطو إبنيفماتى سو</a:t>
            </a:r>
          </a:p>
        </p:txBody>
      </p:sp>
      <p:sp>
        <p:nvSpPr>
          <p:cNvPr id="4" name="Text Placeholder 3">
            <a:extLst>
              <a:ext uri="{FF2B5EF4-FFF2-40B4-BE49-F238E27FC236}">
                <a16:creationId xmlns:a16="http://schemas.microsoft.com/office/drawing/2014/main" id="{648DC681-E5A2-4BF5-8C42-2271F0E58E60}"/>
              </a:ext>
            </a:extLst>
          </p:cNvPr>
          <p:cNvSpPr>
            <a:spLocks noGrp="1"/>
          </p:cNvSpPr>
          <p:nvPr>
            <p:ph type="body" sz="quarter" idx="3"/>
          </p:nvPr>
        </p:nvSpPr>
        <p:spPr/>
        <p:txBody>
          <a:bodyPr/>
          <a:lstStyle/>
          <a:p>
            <a:r>
              <a:rPr lang="en-US" sz="4400" dirty="0" err="1"/>
              <a:t>Ke</a:t>
            </a:r>
            <a:r>
              <a:rPr lang="en-US" sz="4400" dirty="0"/>
              <a:t> </a:t>
            </a:r>
            <a:r>
              <a:rPr lang="en-US" sz="4400" dirty="0" err="1"/>
              <a:t>tw</a:t>
            </a:r>
            <a:r>
              <a:rPr lang="en-US" sz="4400" dirty="0"/>
              <a:t> `pneuma </a:t>
            </a:r>
            <a:r>
              <a:rPr lang="en-US" sz="4400" dirty="0" err="1"/>
              <a:t>ti</a:t>
            </a:r>
            <a:r>
              <a:rPr lang="en-US" sz="4400" dirty="0"/>
              <a:t> </a:t>
            </a:r>
            <a:r>
              <a:rPr lang="en-US" sz="4400" dirty="0" err="1"/>
              <a:t>cou</a:t>
            </a:r>
            <a:endParaRPr lang="en-US" sz="4400" dirty="0"/>
          </a:p>
        </p:txBody>
      </p:sp>
    </p:spTree>
    <p:extLst>
      <p:ext uri="{BB962C8B-B14F-4D97-AF65-F5344CB8AC3E}">
        <p14:creationId xmlns:p14="http://schemas.microsoft.com/office/powerpoint/2010/main" val="359364826"/>
      </p:ext>
    </p:extLst>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وأيضاً فلنشكر الله</a:t>
            </a:r>
          </a:p>
        </p:txBody>
      </p:sp>
      <p:sp>
        <p:nvSpPr>
          <p:cNvPr id="27" name="Text Placeholder 26"/>
          <p:cNvSpPr>
            <a:spLocks noGrp="1"/>
          </p:cNvSpPr>
          <p:nvPr>
            <p:ph type="body" idx="1"/>
          </p:nvPr>
        </p:nvSpPr>
        <p:spPr/>
        <p:txBody>
          <a:bodyPr/>
          <a:lstStyle/>
          <a:p>
            <a:r>
              <a:rPr lang="ar-EG" sz="4400"/>
              <a:t>بالين أون مارين شيبئهموت إنتطف إم إفنوتي</a:t>
            </a:r>
          </a:p>
        </p:txBody>
      </p:sp>
      <p:sp>
        <p:nvSpPr>
          <p:cNvPr id="28" name="Text Placeholder 27"/>
          <p:cNvSpPr>
            <a:spLocks noGrp="1"/>
          </p:cNvSpPr>
          <p:nvPr>
            <p:ph type="body" sz="quarter" idx="3"/>
          </p:nvPr>
        </p:nvSpPr>
        <p:spPr/>
        <p:txBody>
          <a:bodyPr/>
          <a:lstStyle/>
          <a:p>
            <a:r>
              <a:rPr lang="fi-FI" sz="4800" dirty="0"/>
              <a:t>Palin on maren ]ep`\mot</a:t>
            </a:r>
            <a:r>
              <a:rPr lang="ar-EG" sz="4800" dirty="0"/>
              <a:t> </a:t>
            </a:r>
            <a:r>
              <a:rPr lang="fi-FI" sz="4800" dirty="0"/>
              <a:t>`ntotf `mV; </a:t>
            </a:r>
          </a:p>
        </p:txBody>
      </p:sp>
      <p:sp>
        <p:nvSpPr>
          <p:cNvPr id="3" name="TextBox 2">
            <a:hlinkClick r:id="" action="ppaction://noaction"/>
            <a:extLst>
              <a:ext uri="{FF2B5EF4-FFF2-40B4-BE49-F238E27FC236}">
                <a16:creationId xmlns:a16="http://schemas.microsoft.com/office/drawing/2014/main" id="{96F3E24B-69DD-83A6-8692-F52B305C75E9}"/>
              </a:ext>
            </a:extLst>
          </p:cNvPr>
          <p:cNvSpPr txBox="1"/>
          <p:nvPr/>
        </p:nvSpPr>
        <p:spPr>
          <a:xfrm>
            <a:off x="6535593" y="4070633"/>
            <a:ext cx="2608406"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غريغوري ـ يا سيدنا ومخلصنا</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289535120"/>
      </p:ext>
    </p:extLst>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الاب ضابط الكل ابا ربنا وإلهنا</a:t>
            </a:r>
          </a:p>
        </p:txBody>
      </p:sp>
      <p:sp>
        <p:nvSpPr>
          <p:cNvPr id="27" name="Text Placeholder 26"/>
          <p:cNvSpPr>
            <a:spLocks noGrp="1"/>
          </p:cNvSpPr>
          <p:nvPr>
            <p:ph type="body" idx="1"/>
          </p:nvPr>
        </p:nvSpPr>
        <p:spPr/>
        <p:txBody>
          <a:bodyPr/>
          <a:lstStyle/>
          <a:p>
            <a:r>
              <a:rPr lang="ar-EG" sz="4000"/>
              <a:t>بي بانطوكراطور إفيوت إم بين شويس أووه بيننوتي </a:t>
            </a:r>
          </a:p>
        </p:txBody>
      </p:sp>
      <p:sp>
        <p:nvSpPr>
          <p:cNvPr id="28" name="Text Placeholder 27"/>
          <p:cNvSpPr>
            <a:spLocks noGrp="1"/>
          </p:cNvSpPr>
          <p:nvPr>
            <p:ph type="body" sz="quarter" idx="3"/>
          </p:nvPr>
        </p:nvSpPr>
        <p:spPr/>
        <p:txBody>
          <a:bodyPr/>
          <a:lstStyle/>
          <a:p>
            <a:r>
              <a:rPr lang="en-US" sz="4000"/>
              <a:t>pipantokratwrViwt `mPen_ ouo\ Pennou;&gt;</a:t>
            </a:r>
          </a:p>
        </p:txBody>
      </p:sp>
    </p:spTree>
    <p:extLst>
      <p:ext uri="{BB962C8B-B14F-4D97-AF65-F5344CB8AC3E}">
        <p14:creationId xmlns:p14="http://schemas.microsoft.com/office/powerpoint/2010/main" val="688357735"/>
      </p:ext>
    </p:extLst>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0" y="4439965"/>
            <a:ext cx="9144000" cy="782371"/>
          </a:xfrm>
        </p:spPr>
        <p:txBody>
          <a:bodyPr>
            <a:normAutofit/>
          </a:bodyPr>
          <a:lstStyle/>
          <a:p>
            <a:r>
              <a:rPr lang="ar-EG" sz="4800"/>
              <a:t>ومخلصنا يسوع المسيح</a:t>
            </a:r>
          </a:p>
        </p:txBody>
      </p:sp>
      <p:sp>
        <p:nvSpPr>
          <p:cNvPr id="27" name="Text Placeholder 26"/>
          <p:cNvSpPr>
            <a:spLocks noGrp="1"/>
          </p:cNvSpPr>
          <p:nvPr>
            <p:ph type="body" idx="1"/>
          </p:nvPr>
        </p:nvSpPr>
        <p:spPr/>
        <p:txBody>
          <a:bodyPr/>
          <a:lstStyle/>
          <a:p>
            <a:r>
              <a:rPr lang="ar-EG" sz="4800"/>
              <a:t>أووه بين سوتير إيسوس بي إخرستوس </a:t>
            </a:r>
          </a:p>
        </p:txBody>
      </p:sp>
      <p:sp>
        <p:nvSpPr>
          <p:cNvPr id="28" name="Text Placeholder 27"/>
          <p:cNvSpPr>
            <a:spLocks noGrp="1"/>
          </p:cNvSpPr>
          <p:nvPr>
            <p:ph type="body" sz="quarter" idx="3"/>
          </p:nvPr>
        </p:nvSpPr>
        <p:spPr/>
        <p:txBody>
          <a:bodyPr/>
          <a:lstStyle/>
          <a:p>
            <a:r>
              <a:rPr lang="en-US" sz="4800" dirty="0" err="1"/>
              <a:t>ouo</a:t>
            </a:r>
            <a:r>
              <a:rPr lang="en-US" sz="4800" dirty="0"/>
              <a:t>\ </a:t>
            </a:r>
            <a:r>
              <a:rPr lang="en-US" sz="4800" dirty="0" err="1"/>
              <a:t>pencwthr</a:t>
            </a:r>
            <a:r>
              <a:rPr lang="en-US" sz="4800" dirty="0"/>
              <a:t> </a:t>
            </a:r>
            <a:r>
              <a:rPr lang="en-US" sz="4800" dirty="0" err="1"/>
              <a:t>Ihcouc</a:t>
            </a:r>
            <a:r>
              <a:rPr lang="ar-EG" sz="4800" dirty="0"/>
              <a:t> </a:t>
            </a:r>
            <a:r>
              <a:rPr lang="en-US" sz="4800" dirty="0" err="1"/>
              <a:t>Pi`xrictoc</a:t>
            </a:r>
            <a:endParaRPr lang="en-US" sz="4800" dirty="0"/>
          </a:p>
        </p:txBody>
      </p:sp>
    </p:spTree>
    <p:extLst>
      <p:ext uri="{BB962C8B-B14F-4D97-AF65-F5344CB8AC3E}">
        <p14:creationId xmlns:p14="http://schemas.microsoft.com/office/powerpoint/2010/main" val="2832789704"/>
      </p:ext>
    </p:extLst>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dirty="0"/>
              <a:t>لأنه جعلنا أهلاً الان</a:t>
            </a:r>
          </a:p>
        </p:txBody>
      </p:sp>
      <p:sp>
        <p:nvSpPr>
          <p:cNvPr id="27" name="Text Placeholder 26"/>
          <p:cNvSpPr>
            <a:spLocks noGrp="1"/>
          </p:cNvSpPr>
          <p:nvPr>
            <p:ph type="body" idx="1"/>
          </p:nvPr>
        </p:nvSpPr>
        <p:spPr/>
        <p:txBody>
          <a:bodyPr/>
          <a:lstStyle/>
          <a:p>
            <a:r>
              <a:rPr lang="ar-EG" sz="4800"/>
              <a:t>جي آفثرين إيرإبئمبشا أو تينو</a:t>
            </a:r>
          </a:p>
        </p:txBody>
      </p:sp>
      <p:sp>
        <p:nvSpPr>
          <p:cNvPr id="28" name="Text Placeholder 27"/>
          <p:cNvSpPr>
            <a:spLocks noGrp="1"/>
          </p:cNvSpPr>
          <p:nvPr>
            <p:ph type="body" sz="quarter" idx="3"/>
          </p:nvPr>
        </p:nvSpPr>
        <p:spPr/>
        <p:txBody>
          <a:bodyPr/>
          <a:lstStyle/>
          <a:p>
            <a:r>
              <a:rPr lang="fr-FR" sz="5400" dirty="0"/>
              <a:t>Je </a:t>
            </a:r>
            <a:r>
              <a:rPr lang="fr-FR" sz="5400" dirty="0" err="1"/>
              <a:t>ef`qrener</a:t>
            </a:r>
            <a:r>
              <a:rPr lang="ar-EG" sz="5400" dirty="0"/>
              <a:t> </a:t>
            </a:r>
            <a:r>
              <a:rPr lang="fr-FR" sz="5400" dirty="0"/>
              <a:t>`</a:t>
            </a:r>
            <a:r>
              <a:rPr lang="fr-FR" sz="5400" dirty="0" err="1"/>
              <a:t>pem`p</a:t>
            </a:r>
            <a:r>
              <a:rPr lang="fr-FR" sz="5400" dirty="0"/>
              <a:t>]a on ;</a:t>
            </a:r>
            <a:r>
              <a:rPr lang="fr-FR" sz="5400" dirty="0" err="1"/>
              <a:t>nou</a:t>
            </a:r>
            <a:endParaRPr lang="fr-FR" sz="5400" dirty="0"/>
          </a:p>
        </p:txBody>
      </p:sp>
    </p:spTree>
    <p:extLst>
      <p:ext uri="{BB962C8B-B14F-4D97-AF65-F5344CB8AC3E}">
        <p14:creationId xmlns:p14="http://schemas.microsoft.com/office/powerpoint/2010/main" val="2141190706"/>
      </p:ext>
    </p:extLst>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أن نقف في هذا الموضع المقدس </a:t>
            </a:r>
          </a:p>
        </p:txBody>
      </p:sp>
      <p:sp>
        <p:nvSpPr>
          <p:cNvPr id="27" name="Text Placeholder 26"/>
          <p:cNvSpPr>
            <a:spLocks noGrp="1"/>
          </p:cNvSpPr>
          <p:nvPr>
            <p:ph type="body" idx="1"/>
          </p:nvPr>
        </p:nvSpPr>
        <p:spPr/>
        <p:txBody>
          <a:bodyPr/>
          <a:lstStyle/>
          <a:p>
            <a:r>
              <a:rPr lang="ar-EG" sz="4800"/>
              <a:t>إي أوهي إيراتين خين باي ما إثؤواب فاي </a:t>
            </a:r>
          </a:p>
        </p:txBody>
      </p:sp>
      <p:sp>
        <p:nvSpPr>
          <p:cNvPr id="28" name="Text Placeholder 27"/>
          <p:cNvSpPr>
            <a:spLocks noGrp="1"/>
          </p:cNvSpPr>
          <p:nvPr>
            <p:ph type="body" sz="quarter" idx="3"/>
          </p:nvPr>
        </p:nvSpPr>
        <p:spPr/>
        <p:txBody>
          <a:bodyPr/>
          <a:lstStyle/>
          <a:p>
            <a:r>
              <a:rPr lang="pt-BR" sz="4800" dirty="0"/>
              <a:t>e`o\i `eraten&gt; 'en  paima</a:t>
            </a:r>
            <a:r>
              <a:rPr lang="ar-EG" sz="4800" dirty="0"/>
              <a:t> </a:t>
            </a:r>
            <a:r>
              <a:rPr lang="pt-BR" sz="4800" dirty="0"/>
              <a:t> `eqouab vai&gt;</a:t>
            </a:r>
          </a:p>
        </p:txBody>
      </p:sp>
    </p:spTree>
    <p:extLst>
      <p:ext uri="{BB962C8B-B14F-4D97-AF65-F5344CB8AC3E}">
        <p14:creationId xmlns:p14="http://schemas.microsoft.com/office/powerpoint/2010/main" val="3384672120"/>
      </p:ext>
    </p:extLst>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ونرفع أيدينا إلي فوق</a:t>
            </a:r>
          </a:p>
        </p:txBody>
      </p:sp>
      <p:sp>
        <p:nvSpPr>
          <p:cNvPr id="27" name="Text Placeholder 26"/>
          <p:cNvSpPr>
            <a:spLocks noGrp="1"/>
          </p:cNvSpPr>
          <p:nvPr>
            <p:ph type="body" idx="1"/>
          </p:nvPr>
        </p:nvSpPr>
        <p:spPr/>
        <p:txBody>
          <a:bodyPr/>
          <a:lstStyle/>
          <a:p>
            <a:r>
              <a:rPr lang="ar-EG" sz="4800"/>
              <a:t>أووه إيفاي إن نين جيج إي إبشوي</a:t>
            </a:r>
          </a:p>
        </p:txBody>
      </p:sp>
      <p:sp>
        <p:nvSpPr>
          <p:cNvPr id="28" name="Text Placeholder 27"/>
          <p:cNvSpPr>
            <a:spLocks noGrp="1"/>
          </p:cNvSpPr>
          <p:nvPr>
            <p:ph type="body" sz="quarter" idx="3"/>
          </p:nvPr>
        </p:nvSpPr>
        <p:spPr/>
        <p:txBody>
          <a:bodyPr/>
          <a:lstStyle/>
          <a:p>
            <a:r>
              <a:rPr lang="en-US" sz="6000" dirty="0" err="1"/>
              <a:t>ouo</a:t>
            </a:r>
            <a:r>
              <a:rPr lang="en-US" sz="6000" dirty="0"/>
              <a:t>\ `</a:t>
            </a:r>
            <a:r>
              <a:rPr lang="en-US" sz="6000" dirty="0" err="1"/>
              <a:t>efai</a:t>
            </a:r>
            <a:r>
              <a:rPr lang="ar-EG" sz="6000" dirty="0"/>
              <a:t> </a:t>
            </a:r>
            <a:r>
              <a:rPr lang="en-US" sz="6000" dirty="0"/>
              <a:t> `</a:t>
            </a:r>
            <a:r>
              <a:rPr lang="en-US" sz="6000" dirty="0" err="1"/>
              <a:t>nnenjij</a:t>
            </a:r>
            <a:r>
              <a:rPr lang="ar-EG" sz="6000" dirty="0"/>
              <a:t> </a:t>
            </a:r>
            <a:r>
              <a:rPr lang="en-US" sz="6000" dirty="0"/>
              <a:t> `</a:t>
            </a:r>
            <a:r>
              <a:rPr lang="en-US" sz="6000" dirty="0" err="1"/>
              <a:t>e`p</a:t>
            </a:r>
            <a:r>
              <a:rPr lang="en-US" sz="6000" dirty="0"/>
              <a:t>]</a:t>
            </a:r>
            <a:r>
              <a:rPr lang="en-US" sz="6000" dirty="0" err="1"/>
              <a:t>wi</a:t>
            </a:r>
            <a:endParaRPr lang="en-US" sz="6000" dirty="0"/>
          </a:p>
        </p:txBody>
      </p:sp>
    </p:spTree>
    <p:extLst>
      <p:ext uri="{BB962C8B-B14F-4D97-AF65-F5344CB8AC3E}">
        <p14:creationId xmlns:p14="http://schemas.microsoft.com/office/powerpoint/2010/main" val="1671743349"/>
      </p:ext>
    </p:extLst>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000"/>
              <a:t>ونخدم إسمه القدوس</a:t>
            </a:r>
          </a:p>
        </p:txBody>
      </p:sp>
      <p:sp>
        <p:nvSpPr>
          <p:cNvPr id="27" name="Text Placeholder 26"/>
          <p:cNvSpPr>
            <a:spLocks noGrp="1"/>
          </p:cNvSpPr>
          <p:nvPr>
            <p:ph type="body" idx="1"/>
          </p:nvPr>
        </p:nvSpPr>
        <p:spPr/>
        <p:txBody>
          <a:bodyPr/>
          <a:lstStyle/>
          <a:p>
            <a:r>
              <a:rPr lang="ar-EG" sz="5400"/>
              <a:t>أووه إي شمشي إمبيف ران إثؤواب</a:t>
            </a:r>
          </a:p>
        </p:txBody>
      </p:sp>
      <p:sp>
        <p:nvSpPr>
          <p:cNvPr id="28" name="Text Placeholder 27"/>
          <p:cNvSpPr>
            <a:spLocks noGrp="1"/>
          </p:cNvSpPr>
          <p:nvPr>
            <p:ph type="body" sz="quarter" idx="3"/>
          </p:nvPr>
        </p:nvSpPr>
        <p:spPr/>
        <p:txBody>
          <a:bodyPr/>
          <a:lstStyle/>
          <a:p>
            <a:r>
              <a:rPr lang="en-US" sz="4800" dirty="0" err="1"/>
              <a:t>Ouo</a:t>
            </a:r>
            <a:r>
              <a:rPr lang="en-US" sz="4800" dirty="0"/>
              <a:t>\ `e]</a:t>
            </a:r>
            <a:r>
              <a:rPr lang="en-US" sz="4800" dirty="0" err="1"/>
              <a:t>em</a:t>
            </a:r>
            <a:r>
              <a:rPr lang="en-US" sz="4800" dirty="0"/>
              <a:t>]</a:t>
            </a:r>
            <a:r>
              <a:rPr lang="en-US" sz="4800" dirty="0" err="1"/>
              <a:t>i</a:t>
            </a:r>
            <a:r>
              <a:rPr lang="en-US" sz="4800" dirty="0"/>
              <a:t> `</a:t>
            </a:r>
            <a:r>
              <a:rPr lang="en-US" sz="4800" dirty="0" err="1"/>
              <a:t>mpefran</a:t>
            </a:r>
            <a:r>
              <a:rPr lang="ar-EG" sz="4800" dirty="0"/>
              <a:t> </a:t>
            </a:r>
            <a:r>
              <a:rPr lang="en-US" sz="4800" dirty="0"/>
              <a:t> `</a:t>
            </a:r>
            <a:r>
              <a:rPr lang="en-US" sz="4800" dirty="0" err="1"/>
              <a:t>eqouab</a:t>
            </a:r>
            <a:endParaRPr lang="en-US" sz="4800" dirty="0"/>
          </a:p>
        </p:txBody>
      </p:sp>
    </p:spTree>
    <p:extLst>
      <p:ext uri="{BB962C8B-B14F-4D97-AF65-F5344CB8AC3E}">
        <p14:creationId xmlns:p14="http://schemas.microsoft.com/office/powerpoint/2010/main" val="1585806526"/>
      </p:ext>
    </p:extLst>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هو أيضاً فلنسأله</a:t>
            </a:r>
          </a:p>
        </p:txBody>
      </p:sp>
      <p:sp>
        <p:nvSpPr>
          <p:cNvPr id="27" name="Text Placeholder 26"/>
          <p:cNvSpPr>
            <a:spLocks noGrp="1"/>
          </p:cNvSpPr>
          <p:nvPr>
            <p:ph type="body" idx="1"/>
          </p:nvPr>
        </p:nvSpPr>
        <p:spPr/>
        <p:txBody>
          <a:bodyPr/>
          <a:lstStyle/>
          <a:p>
            <a:r>
              <a:rPr lang="ar-EG" sz="4800"/>
              <a:t>إنثوف أون مارين تيهو إيروف </a:t>
            </a:r>
          </a:p>
        </p:txBody>
      </p:sp>
      <p:sp>
        <p:nvSpPr>
          <p:cNvPr id="28" name="Text Placeholder 27"/>
          <p:cNvSpPr>
            <a:spLocks noGrp="1"/>
          </p:cNvSpPr>
          <p:nvPr>
            <p:ph type="body" sz="quarter" idx="3"/>
          </p:nvPr>
        </p:nvSpPr>
        <p:spPr/>
        <p:txBody>
          <a:bodyPr/>
          <a:lstStyle/>
          <a:p>
            <a:r>
              <a:rPr lang="fi-FI" sz="5400" dirty="0"/>
              <a:t> ` Nqof on maren;\o</a:t>
            </a:r>
            <a:r>
              <a:rPr lang="ar-EG" sz="5400" dirty="0"/>
              <a:t> </a:t>
            </a:r>
            <a:r>
              <a:rPr lang="fi-FI" sz="5400" dirty="0"/>
              <a:t> `erof</a:t>
            </a:r>
          </a:p>
        </p:txBody>
      </p:sp>
    </p:spTree>
    <p:extLst>
      <p:ext uri="{BB962C8B-B14F-4D97-AF65-F5344CB8AC3E}">
        <p14:creationId xmlns:p14="http://schemas.microsoft.com/office/powerpoint/2010/main" val="3451622883"/>
      </p:ext>
    </p:extLst>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أن يجعلنا مستحقين</a:t>
            </a:r>
          </a:p>
        </p:txBody>
      </p:sp>
      <p:sp>
        <p:nvSpPr>
          <p:cNvPr id="27" name="Text Placeholder 26"/>
          <p:cNvSpPr>
            <a:spLocks noGrp="1"/>
          </p:cNvSpPr>
          <p:nvPr>
            <p:ph type="body" idx="1"/>
          </p:nvPr>
        </p:nvSpPr>
        <p:spPr/>
        <p:txBody>
          <a:bodyPr/>
          <a:lstStyle/>
          <a:p>
            <a:r>
              <a:rPr lang="ar-EG" sz="4800"/>
              <a:t>هوبوس إنتيف آيتين  إنئيمئبشا</a:t>
            </a:r>
          </a:p>
        </p:txBody>
      </p:sp>
      <p:sp>
        <p:nvSpPr>
          <p:cNvPr id="28" name="Text Placeholder 27"/>
          <p:cNvSpPr>
            <a:spLocks noGrp="1"/>
          </p:cNvSpPr>
          <p:nvPr>
            <p:ph type="body" sz="quarter" idx="3"/>
          </p:nvPr>
        </p:nvSpPr>
        <p:spPr/>
        <p:txBody>
          <a:bodyPr/>
          <a:lstStyle/>
          <a:p>
            <a:r>
              <a:rPr lang="en-US" sz="6000" dirty="0"/>
              <a:t>\</a:t>
            </a:r>
            <a:r>
              <a:rPr lang="en-US" sz="6000" dirty="0" err="1"/>
              <a:t>opwc</a:t>
            </a:r>
            <a:r>
              <a:rPr lang="ar-EG" sz="6000" dirty="0"/>
              <a:t> </a:t>
            </a:r>
            <a:r>
              <a:rPr lang="en-US" sz="6000" dirty="0"/>
              <a:t> `</a:t>
            </a:r>
            <a:r>
              <a:rPr lang="en-US" sz="6000" dirty="0" err="1"/>
              <a:t>ntefaiten</a:t>
            </a:r>
            <a:r>
              <a:rPr lang="ar-EG" sz="6000" dirty="0"/>
              <a:t> </a:t>
            </a:r>
            <a:r>
              <a:rPr lang="en-US" sz="6000" dirty="0"/>
              <a:t>`</a:t>
            </a:r>
            <a:r>
              <a:rPr lang="en-US" sz="6000" dirty="0" err="1"/>
              <a:t>nem`p</a:t>
            </a:r>
            <a:r>
              <a:rPr lang="en-US" sz="6000" dirty="0"/>
              <a:t>]a</a:t>
            </a:r>
          </a:p>
        </p:txBody>
      </p:sp>
    </p:spTree>
    <p:extLst>
      <p:ext uri="{BB962C8B-B14F-4D97-AF65-F5344CB8AC3E}">
        <p14:creationId xmlns:p14="http://schemas.microsoft.com/office/powerpoint/2010/main" val="15526072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400" dirty="0"/>
              <a:t>نيم إيجين تى جوم تيرس إنتى </a:t>
            </a:r>
            <a:r>
              <a:rPr lang="en-US" sz="4400" dirty="0"/>
              <a:t> </a:t>
            </a:r>
            <a:r>
              <a:rPr lang="ar-EG" sz="4400" dirty="0"/>
              <a:t>بى جاجى</a:t>
            </a:r>
          </a:p>
        </p:txBody>
      </p:sp>
      <p:sp>
        <p:nvSpPr>
          <p:cNvPr id="4" name="Text Placeholder 3"/>
          <p:cNvSpPr>
            <a:spLocks noGrp="1"/>
          </p:cNvSpPr>
          <p:nvPr>
            <p:ph type="body" sz="quarter" idx="3"/>
          </p:nvPr>
        </p:nvSpPr>
        <p:spPr/>
        <p:txBody>
          <a:bodyPr>
            <a:normAutofit/>
          </a:bodyPr>
          <a:lstStyle/>
          <a:p>
            <a:r>
              <a:rPr lang="da-DK" sz="4800" dirty="0"/>
              <a:t>nem ejen </a:t>
            </a:r>
            <a:r>
              <a:rPr lang="en-US" sz="4800" dirty="0"/>
              <a:t>]</a:t>
            </a:r>
            <a:r>
              <a:rPr lang="da-DK" sz="4800" dirty="0"/>
              <a:t>jom tyrc `nte pijaji </a:t>
            </a:r>
          </a:p>
        </p:txBody>
      </p:sp>
      <p:sp>
        <p:nvSpPr>
          <p:cNvPr id="7" name="Text Placeholder 6">
            <a:extLst>
              <a:ext uri="{FF2B5EF4-FFF2-40B4-BE49-F238E27FC236}">
                <a16:creationId xmlns:a16="http://schemas.microsoft.com/office/drawing/2014/main" id="{D9BB3316-C2A4-45AB-A3F5-A3DFCAC84264}"/>
              </a:ext>
            </a:extLst>
          </p:cNvPr>
          <p:cNvSpPr>
            <a:spLocks noGrp="1"/>
          </p:cNvSpPr>
          <p:nvPr>
            <p:ph type="body" sz="quarter" idx="10"/>
          </p:nvPr>
        </p:nvSpPr>
        <p:spPr>
          <a:xfrm>
            <a:off x="0" y="4384774"/>
            <a:ext cx="9144000" cy="808038"/>
          </a:xfrm>
        </p:spPr>
        <p:txBody>
          <a:bodyPr/>
          <a:lstStyle/>
          <a:p>
            <a:r>
              <a:rPr lang="ar-SA" altLang="en-US" sz="4800" b="1" dirty="0">
                <a:solidFill>
                  <a:schemeClr val="bg1"/>
                </a:solidFill>
                <a:latin typeface="Times New Roman" panose="02020603050405020304" pitchFamily="18" charset="0"/>
                <a:cs typeface="Times New Roman" panose="02020603050405020304" pitchFamily="18" charset="0"/>
              </a:rPr>
              <a:t>و</a:t>
            </a:r>
            <a:r>
              <a:rPr lang="ar-EG" altLang="en-US" sz="4800" b="1" dirty="0">
                <a:solidFill>
                  <a:schemeClr val="bg1"/>
                </a:solidFill>
                <a:latin typeface="Times New Roman" panose="02020603050405020304" pitchFamily="18" charset="0"/>
                <a:cs typeface="Times New Roman" panose="02020603050405020304" pitchFamily="18" charset="0"/>
              </a:rPr>
              <a:t> على </a:t>
            </a:r>
            <a:r>
              <a:rPr lang="ar-SA" altLang="en-US" sz="4800" b="1" dirty="0">
                <a:solidFill>
                  <a:schemeClr val="bg1"/>
                </a:solidFill>
                <a:latin typeface="Times New Roman" panose="02020603050405020304" pitchFamily="18" charset="0"/>
                <a:cs typeface="Times New Roman" panose="02020603050405020304" pitchFamily="18" charset="0"/>
              </a:rPr>
              <a:t>كل قوة العدو</a:t>
            </a:r>
            <a:r>
              <a:rPr lang="ar-EG" altLang="en-US" sz="4800" b="1" dirty="0">
                <a:solidFill>
                  <a:schemeClr val="bg1"/>
                </a:solidFill>
                <a:latin typeface="Times New Roman" panose="02020603050405020304" pitchFamily="18" charset="0"/>
                <a:cs typeface="Times New Roman" panose="02020603050405020304" pitchFamily="18" charset="0"/>
              </a:rPr>
              <a:t>.</a:t>
            </a:r>
            <a:endParaRPr lang="en-GB" sz="4800" dirty="0"/>
          </a:p>
        </p:txBody>
      </p:sp>
    </p:spTree>
    <p:extLst>
      <p:ext uri="{BB962C8B-B14F-4D97-AF65-F5344CB8AC3E}">
        <p14:creationId xmlns:p14="http://schemas.microsoft.com/office/powerpoint/2010/main" val="1020473629"/>
      </p:ext>
    </p:extLst>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000"/>
              <a:t>لشركه وصعود </a:t>
            </a:r>
          </a:p>
        </p:txBody>
      </p:sp>
      <p:sp>
        <p:nvSpPr>
          <p:cNvPr id="27" name="Text Placeholder 26"/>
          <p:cNvSpPr>
            <a:spLocks noGrp="1"/>
          </p:cNvSpPr>
          <p:nvPr>
            <p:ph type="body" idx="1"/>
          </p:nvPr>
        </p:nvSpPr>
        <p:spPr/>
        <p:txBody>
          <a:bodyPr/>
          <a:lstStyle/>
          <a:p>
            <a:r>
              <a:rPr lang="ar-EG" sz="4800"/>
              <a:t>إنتي ميت إشفير نيم تي ميت آليميبسيس</a:t>
            </a:r>
          </a:p>
        </p:txBody>
      </p:sp>
      <p:sp>
        <p:nvSpPr>
          <p:cNvPr id="28" name="Text Placeholder 27"/>
          <p:cNvSpPr>
            <a:spLocks noGrp="1"/>
          </p:cNvSpPr>
          <p:nvPr>
            <p:ph type="body" sz="quarter" idx="3"/>
          </p:nvPr>
        </p:nvSpPr>
        <p:spPr/>
        <p:txBody>
          <a:bodyPr/>
          <a:lstStyle/>
          <a:p>
            <a:r>
              <a:rPr lang="en-US" sz="4800"/>
              <a:t>`n;met`]vhr  nem ;met`alumyic</a:t>
            </a:r>
          </a:p>
        </p:txBody>
      </p:sp>
    </p:spTree>
    <p:extLst>
      <p:ext uri="{BB962C8B-B14F-4D97-AF65-F5344CB8AC3E}">
        <p14:creationId xmlns:p14="http://schemas.microsoft.com/office/powerpoint/2010/main" val="3764149591"/>
      </p:ext>
    </p:extLst>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أسراره الإلهية غير المائتة</a:t>
            </a:r>
          </a:p>
        </p:txBody>
      </p:sp>
      <p:sp>
        <p:nvSpPr>
          <p:cNvPr id="27" name="Text Placeholder 26"/>
          <p:cNvSpPr>
            <a:spLocks noGrp="1"/>
          </p:cNvSpPr>
          <p:nvPr>
            <p:ph type="body" idx="1"/>
          </p:nvPr>
        </p:nvSpPr>
        <p:spPr/>
        <p:txBody>
          <a:bodyPr/>
          <a:lstStyle/>
          <a:p>
            <a:r>
              <a:rPr lang="ar-EG" sz="4400"/>
              <a:t>إنتي نيف ميستيريون إن نوتي أووه إن آثمو.</a:t>
            </a:r>
          </a:p>
        </p:txBody>
      </p:sp>
      <p:sp>
        <p:nvSpPr>
          <p:cNvPr id="28" name="Text Placeholder 27"/>
          <p:cNvSpPr>
            <a:spLocks noGrp="1"/>
          </p:cNvSpPr>
          <p:nvPr>
            <p:ph type="body" sz="quarter" idx="3"/>
          </p:nvPr>
        </p:nvSpPr>
        <p:spPr>
          <a:xfrm>
            <a:off x="-35858" y="5317586"/>
            <a:ext cx="9269506" cy="682357"/>
          </a:xfrm>
        </p:spPr>
        <p:txBody>
          <a:bodyPr/>
          <a:lstStyle/>
          <a:p>
            <a:r>
              <a:rPr lang="en-US" sz="4800" dirty="0"/>
              <a:t>`</a:t>
            </a:r>
            <a:r>
              <a:rPr lang="en-US" sz="4800" dirty="0" err="1"/>
              <a:t>nte</a:t>
            </a:r>
            <a:r>
              <a:rPr lang="en-US" sz="4800" dirty="0"/>
              <a:t> </a:t>
            </a:r>
            <a:r>
              <a:rPr lang="en-US" sz="4800" dirty="0" err="1"/>
              <a:t>nefmucthrion</a:t>
            </a:r>
            <a:r>
              <a:rPr lang="ar-EG" sz="4800" dirty="0"/>
              <a:t> </a:t>
            </a:r>
            <a:r>
              <a:rPr lang="en-US" sz="4800" dirty="0"/>
              <a:t> `</a:t>
            </a:r>
            <a:r>
              <a:rPr lang="en-US" sz="4800" dirty="0" err="1"/>
              <a:t>nnou</a:t>
            </a:r>
            <a:r>
              <a:rPr lang="en-US" sz="4800" dirty="0"/>
              <a:t>; </a:t>
            </a:r>
            <a:r>
              <a:rPr lang="en-US" sz="4800" dirty="0" err="1"/>
              <a:t>ouo</a:t>
            </a:r>
            <a:r>
              <a:rPr lang="en-US" sz="4800" dirty="0"/>
              <a:t>\</a:t>
            </a:r>
            <a:r>
              <a:rPr lang="ar-EG" sz="4800" dirty="0"/>
              <a:t> </a:t>
            </a:r>
            <a:r>
              <a:rPr lang="en-US" sz="4800" dirty="0"/>
              <a:t>`</a:t>
            </a:r>
            <a:r>
              <a:rPr lang="en-US" sz="4800" dirty="0" err="1"/>
              <a:t>naqmou</a:t>
            </a:r>
            <a:endParaRPr lang="en-US" sz="4800" dirty="0"/>
          </a:p>
        </p:txBody>
      </p:sp>
    </p:spTree>
    <p:extLst>
      <p:ext uri="{BB962C8B-B14F-4D97-AF65-F5344CB8AC3E}">
        <p14:creationId xmlns:p14="http://schemas.microsoft.com/office/powerpoint/2010/main" val="3915857443"/>
      </p:ext>
    </p:extLst>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7200" dirty="0"/>
              <a:t>آمين</a:t>
            </a:r>
          </a:p>
        </p:txBody>
      </p:sp>
      <p:sp>
        <p:nvSpPr>
          <p:cNvPr id="27" name="Text Placeholder 26"/>
          <p:cNvSpPr>
            <a:spLocks noGrp="1"/>
          </p:cNvSpPr>
          <p:nvPr>
            <p:ph type="body" idx="1"/>
          </p:nvPr>
        </p:nvSpPr>
        <p:spPr/>
        <p:txBody>
          <a:bodyPr/>
          <a:lstStyle/>
          <a:p>
            <a:r>
              <a:rPr lang="ar-EG" sz="6600" dirty="0"/>
              <a:t>آمين</a:t>
            </a:r>
          </a:p>
        </p:txBody>
      </p:sp>
      <p:sp>
        <p:nvSpPr>
          <p:cNvPr id="28" name="Text Placeholder 27"/>
          <p:cNvSpPr>
            <a:spLocks noGrp="1"/>
          </p:cNvSpPr>
          <p:nvPr>
            <p:ph type="body" sz="quarter" idx="3"/>
          </p:nvPr>
        </p:nvSpPr>
        <p:spPr/>
        <p:txBody>
          <a:bodyPr/>
          <a:lstStyle/>
          <a:p>
            <a:r>
              <a:rPr lang="en-US" sz="6000"/>
              <a:t>Amhn</a:t>
            </a:r>
          </a:p>
        </p:txBody>
      </p:sp>
    </p:spTree>
    <p:extLst>
      <p:ext uri="{BB962C8B-B14F-4D97-AF65-F5344CB8AC3E}">
        <p14:creationId xmlns:p14="http://schemas.microsoft.com/office/powerpoint/2010/main" val="3233659485"/>
      </p:ext>
    </p:extLst>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600"/>
              <a:t>الجسد المقدس</a:t>
            </a:r>
          </a:p>
        </p:txBody>
      </p:sp>
      <p:sp>
        <p:nvSpPr>
          <p:cNvPr id="27" name="Text Placeholder 26"/>
          <p:cNvSpPr>
            <a:spLocks noGrp="1"/>
          </p:cNvSpPr>
          <p:nvPr>
            <p:ph type="body" idx="1"/>
          </p:nvPr>
        </p:nvSpPr>
        <p:spPr/>
        <p:txBody>
          <a:bodyPr/>
          <a:lstStyle/>
          <a:p>
            <a:r>
              <a:rPr lang="ar-EG" sz="5400"/>
              <a:t>بي سوما إثؤواب</a:t>
            </a:r>
          </a:p>
        </p:txBody>
      </p:sp>
      <p:sp>
        <p:nvSpPr>
          <p:cNvPr id="28" name="Text Placeholder 27"/>
          <p:cNvSpPr>
            <a:spLocks noGrp="1"/>
          </p:cNvSpPr>
          <p:nvPr>
            <p:ph type="body" sz="quarter" idx="3"/>
          </p:nvPr>
        </p:nvSpPr>
        <p:spPr/>
        <p:txBody>
          <a:bodyPr/>
          <a:lstStyle/>
          <a:p>
            <a:r>
              <a:rPr lang="en-US" sz="5400" dirty="0" err="1"/>
              <a:t>Picwma</a:t>
            </a:r>
            <a:r>
              <a:rPr lang="ar-EG" sz="5400" dirty="0"/>
              <a:t> </a:t>
            </a:r>
            <a:r>
              <a:rPr lang="en-US" sz="5400" dirty="0"/>
              <a:t> `</a:t>
            </a:r>
            <a:r>
              <a:rPr lang="en-US" sz="5400" dirty="0" err="1"/>
              <a:t>eqouab</a:t>
            </a:r>
            <a:endParaRPr lang="en-US" sz="5400" dirty="0"/>
          </a:p>
        </p:txBody>
      </p:sp>
    </p:spTree>
    <p:extLst>
      <p:ext uri="{BB962C8B-B14F-4D97-AF65-F5344CB8AC3E}">
        <p14:creationId xmlns:p14="http://schemas.microsoft.com/office/powerpoint/2010/main" val="3514640238"/>
      </p:ext>
    </p:extLst>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نسجد لجسدك المقدس</a:t>
            </a:r>
          </a:p>
        </p:txBody>
      </p:sp>
      <p:sp>
        <p:nvSpPr>
          <p:cNvPr id="27" name="Text Placeholder 26"/>
          <p:cNvSpPr>
            <a:spLocks noGrp="1"/>
          </p:cNvSpPr>
          <p:nvPr>
            <p:ph type="body" idx="1"/>
          </p:nvPr>
        </p:nvSpPr>
        <p:spPr/>
        <p:txBody>
          <a:bodyPr/>
          <a:lstStyle/>
          <a:p>
            <a:r>
              <a:rPr lang="ar-EG" sz="4800"/>
              <a:t>تين أوأوشت إمبيك سوما إثؤواب</a:t>
            </a:r>
          </a:p>
        </p:txBody>
      </p:sp>
      <p:sp>
        <p:nvSpPr>
          <p:cNvPr id="28" name="Text Placeholder 27"/>
          <p:cNvSpPr>
            <a:spLocks noGrp="1"/>
          </p:cNvSpPr>
          <p:nvPr>
            <p:ph type="body" sz="quarter" idx="3"/>
          </p:nvPr>
        </p:nvSpPr>
        <p:spPr/>
        <p:txBody>
          <a:bodyPr/>
          <a:lstStyle/>
          <a:p>
            <a:r>
              <a:rPr lang="en-US" sz="5400" dirty="0" err="1"/>
              <a:t>Tenouw</a:t>
            </a:r>
            <a:r>
              <a:rPr lang="en-US" sz="5400" dirty="0"/>
              <a:t>]t</a:t>
            </a:r>
            <a:r>
              <a:rPr lang="ar-EG" sz="5400" dirty="0"/>
              <a:t> </a:t>
            </a:r>
            <a:r>
              <a:rPr lang="en-US" sz="5400" dirty="0"/>
              <a:t> `</a:t>
            </a:r>
            <a:r>
              <a:rPr lang="en-US" sz="5400" dirty="0" err="1"/>
              <a:t>mpekcwma</a:t>
            </a:r>
            <a:r>
              <a:rPr lang="ar-EG" sz="5400" dirty="0"/>
              <a:t> </a:t>
            </a:r>
            <a:r>
              <a:rPr lang="en-US" sz="5400" dirty="0"/>
              <a:t>`</a:t>
            </a:r>
            <a:r>
              <a:rPr lang="en-US" sz="5400" dirty="0" err="1"/>
              <a:t>eqouab</a:t>
            </a:r>
            <a:r>
              <a:rPr lang="en-US" sz="5400" dirty="0"/>
              <a:t>.</a:t>
            </a:r>
          </a:p>
        </p:txBody>
      </p:sp>
    </p:spTree>
    <p:extLst>
      <p:ext uri="{BB962C8B-B14F-4D97-AF65-F5344CB8AC3E}">
        <p14:creationId xmlns:p14="http://schemas.microsoft.com/office/powerpoint/2010/main" val="2149001134"/>
      </p:ext>
    </p:extLst>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نسجد لجسدك المقدس</a:t>
            </a:r>
          </a:p>
        </p:txBody>
      </p:sp>
      <p:sp>
        <p:nvSpPr>
          <p:cNvPr id="27" name="Text Placeholder 26"/>
          <p:cNvSpPr>
            <a:spLocks noGrp="1"/>
          </p:cNvSpPr>
          <p:nvPr>
            <p:ph type="body" idx="1"/>
          </p:nvPr>
        </p:nvSpPr>
        <p:spPr/>
        <p:txBody>
          <a:bodyPr/>
          <a:lstStyle/>
          <a:p>
            <a:r>
              <a:rPr lang="ar-EG" sz="4800"/>
              <a:t>تين أوأوشت إمبيك سوما إثؤواب</a:t>
            </a:r>
          </a:p>
        </p:txBody>
      </p:sp>
      <p:sp>
        <p:nvSpPr>
          <p:cNvPr id="28" name="Text Placeholder 27"/>
          <p:cNvSpPr>
            <a:spLocks noGrp="1"/>
          </p:cNvSpPr>
          <p:nvPr>
            <p:ph type="body" sz="quarter" idx="3"/>
          </p:nvPr>
        </p:nvSpPr>
        <p:spPr/>
        <p:txBody>
          <a:bodyPr/>
          <a:lstStyle/>
          <a:p>
            <a:r>
              <a:rPr lang="en-US" sz="4800" dirty="0" err="1"/>
              <a:t>Tenouw</a:t>
            </a:r>
            <a:r>
              <a:rPr lang="en-US" sz="4800" dirty="0"/>
              <a:t>]t</a:t>
            </a:r>
            <a:r>
              <a:rPr lang="ar-EG" sz="4800" dirty="0"/>
              <a:t> </a:t>
            </a:r>
            <a:r>
              <a:rPr lang="en-US" sz="4800" dirty="0"/>
              <a:t> `</a:t>
            </a:r>
            <a:r>
              <a:rPr lang="en-US" sz="4800" dirty="0" err="1"/>
              <a:t>mpekcwma</a:t>
            </a:r>
            <a:r>
              <a:rPr lang="ar-EG" sz="4800" dirty="0"/>
              <a:t> </a:t>
            </a:r>
            <a:r>
              <a:rPr lang="en-US" sz="4800" dirty="0"/>
              <a:t>`</a:t>
            </a:r>
            <a:r>
              <a:rPr lang="en-US" sz="4800" dirty="0" err="1"/>
              <a:t>eqouab</a:t>
            </a:r>
            <a:r>
              <a:rPr lang="en-US" sz="4800" dirty="0"/>
              <a:t>.</a:t>
            </a:r>
          </a:p>
        </p:txBody>
      </p:sp>
    </p:spTree>
    <p:extLst>
      <p:ext uri="{BB962C8B-B14F-4D97-AF65-F5344CB8AC3E}">
        <p14:creationId xmlns:p14="http://schemas.microsoft.com/office/powerpoint/2010/main" val="2327993715"/>
      </p:ext>
    </p:extLst>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000"/>
              <a:t>والدم الكريم </a:t>
            </a:r>
          </a:p>
        </p:txBody>
      </p:sp>
      <p:sp>
        <p:nvSpPr>
          <p:cNvPr id="27" name="Text Placeholder 26"/>
          <p:cNvSpPr>
            <a:spLocks noGrp="1"/>
          </p:cNvSpPr>
          <p:nvPr>
            <p:ph type="body" idx="1"/>
          </p:nvPr>
        </p:nvSpPr>
        <p:spPr/>
        <p:txBody>
          <a:bodyPr/>
          <a:lstStyle/>
          <a:p>
            <a:r>
              <a:rPr lang="ar-EG" sz="4800"/>
              <a:t>نيم بي إسنوف إتطايوت</a:t>
            </a:r>
          </a:p>
        </p:txBody>
      </p:sp>
      <p:sp>
        <p:nvSpPr>
          <p:cNvPr id="28" name="Text Placeholder 27"/>
          <p:cNvSpPr>
            <a:spLocks noGrp="1"/>
          </p:cNvSpPr>
          <p:nvPr>
            <p:ph type="body" sz="quarter" idx="3"/>
          </p:nvPr>
        </p:nvSpPr>
        <p:spPr/>
        <p:txBody>
          <a:bodyPr/>
          <a:lstStyle/>
          <a:p>
            <a:r>
              <a:rPr lang="en-US" sz="4800"/>
              <a:t>Nem pi`cnof ettaihout</a:t>
            </a:r>
          </a:p>
        </p:txBody>
      </p:sp>
    </p:spTree>
    <p:extLst>
      <p:ext uri="{BB962C8B-B14F-4D97-AF65-F5344CB8AC3E}">
        <p14:creationId xmlns:p14="http://schemas.microsoft.com/office/powerpoint/2010/main" val="1248888834"/>
      </p:ext>
    </p:extLst>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ولدمك الكريم </a:t>
            </a:r>
          </a:p>
        </p:txBody>
      </p:sp>
      <p:sp>
        <p:nvSpPr>
          <p:cNvPr id="27" name="Text Placeholder 26"/>
          <p:cNvSpPr>
            <a:spLocks noGrp="1"/>
          </p:cNvSpPr>
          <p:nvPr>
            <p:ph type="body" idx="1"/>
          </p:nvPr>
        </p:nvSpPr>
        <p:spPr/>
        <p:txBody>
          <a:bodyPr/>
          <a:lstStyle/>
          <a:p>
            <a:r>
              <a:rPr lang="ar-EG" sz="4800"/>
              <a:t>نيم بيك إسنوف إتطايوت</a:t>
            </a:r>
          </a:p>
        </p:txBody>
      </p:sp>
      <p:sp>
        <p:nvSpPr>
          <p:cNvPr id="28" name="Text Placeholder 27"/>
          <p:cNvSpPr>
            <a:spLocks noGrp="1"/>
          </p:cNvSpPr>
          <p:nvPr>
            <p:ph type="body" sz="quarter" idx="3"/>
          </p:nvPr>
        </p:nvSpPr>
        <p:spPr/>
        <p:txBody>
          <a:bodyPr/>
          <a:lstStyle/>
          <a:p>
            <a:r>
              <a:rPr lang="en-US" sz="4800"/>
              <a:t>Nem pek`cnof ettaihout</a:t>
            </a:r>
          </a:p>
        </p:txBody>
      </p:sp>
    </p:spTree>
    <p:extLst>
      <p:ext uri="{BB962C8B-B14F-4D97-AF65-F5344CB8AC3E}">
        <p14:creationId xmlns:p14="http://schemas.microsoft.com/office/powerpoint/2010/main" val="1416770573"/>
      </p:ext>
    </p:extLst>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400"/>
              <a:t>اللذان لمسيحه الضابط  الكل الرب إلهنا</a:t>
            </a:r>
          </a:p>
        </p:txBody>
      </p:sp>
      <p:sp>
        <p:nvSpPr>
          <p:cNvPr id="27" name="Text Placeholder 26"/>
          <p:cNvSpPr>
            <a:spLocks noGrp="1"/>
          </p:cNvSpPr>
          <p:nvPr>
            <p:ph type="body" idx="1"/>
          </p:nvPr>
        </p:nvSpPr>
        <p:spPr/>
        <p:txBody>
          <a:bodyPr/>
          <a:lstStyle/>
          <a:p>
            <a:r>
              <a:rPr lang="ar-EG"/>
              <a:t>إنتي بيف إخرستوس إنجي بي بانطوكراطور إبشويس بيننوتي</a:t>
            </a:r>
          </a:p>
        </p:txBody>
      </p:sp>
      <p:sp>
        <p:nvSpPr>
          <p:cNvPr id="28" name="Text Placeholder 27"/>
          <p:cNvSpPr>
            <a:spLocks noGrp="1"/>
          </p:cNvSpPr>
          <p:nvPr>
            <p:ph type="body" sz="quarter" idx="3"/>
          </p:nvPr>
        </p:nvSpPr>
        <p:spPr/>
        <p:txBody>
          <a:bodyPr/>
          <a:lstStyle/>
          <a:p>
            <a:r>
              <a:rPr lang="en-US" sz="3200" dirty="0"/>
              <a:t>~</a:t>
            </a:r>
            <a:r>
              <a:rPr lang="en-US" sz="3200" dirty="0" err="1"/>
              <a:t>Nte</a:t>
            </a:r>
            <a:r>
              <a:rPr lang="en-US" sz="3200" dirty="0"/>
              <a:t>  </a:t>
            </a:r>
            <a:r>
              <a:rPr lang="en-US" sz="3200" dirty="0" err="1"/>
              <a:t>Pef`xrixtoc</a:t>
            </a:r>
            <a:r>
              <a:rPr lang="ar-EG" sz="3200" dirty="0"/>
              <a:t> </a:t>
            </a:r>
            <a:r>
              <a:rPr lang="en-US" sz="3200" dirty="0"/>
              <a:t> `</a:t>
            </a:r>
            <a:r>
              <a:rPr lang="en-US" sz="3200" dirty="0" err="1"/>
              <a:t>nje</a:t>
            </a:r>
            <a:r>
              <a:rPr lang="ar-EG" sz="3200" dirty="0"/>
              <a:t> </a:t>
            </a:r>
            <a:r>
              <a:rPr lang="en-US" sz="3200" dirty="0" err="1"/>
              <a:t>Pipantokratwr</a:t>
            </a:r>
            <a:r>
              <a:rPr lang="ar-EG" sz="3200" dirty="0"/>
              <a:t> </a:t>
            </a:r>
            <a:r>
              <a:rPr lang="en-US" sz="3200" dirty="0"/>
              <a:t> ~P_  </a:t>
            </a:r>
            <a:r>
              <a:rPr lang="en-US" sz="3200" dirty="0" err="1"/>
              <a:t>Pennou</a:t>
            </a:r>
            <a:r>
              <a:rPr lang="en-US" sz="3200" dirty="0"/>
              <a:t>;.</a:t>
            </a:r>
          </a:p>
        </p:txBody>
      </p:sp>
    </p:spTree>
    <p:extLst>
      <p:ext uri="{BB962C8B-B14F-4D97-AF65-F5344CB8AC3E}">
        <p14:creationId xmlns:p14="http://schemas.microsoft.com/office/powerpoint/2010/main" val="1047283030"/>
      </p:ext>
    </p:extLst>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000" dirty="0"/>
              <a:t>آمين آمين صلوا</a:t>
            </a:r>
          </a:p>
        </p:txBody>
      </p:sp>
      <p:sp>
        <p:nvSpPr>
          <p:cNvPr id="27" name="Text Placeholder 26"/>
          <p:cNvSpPr>
            <a:spLocks noGrp="1"/>
          </p:cNvSpPr>
          <p:nvPr>
            <p:ph type="body" idx="1"/>
          </p:nvPr>
        </p:nvSpPr>
        <p:spPr/>
        <p:txBody>
          <a:bodyPr/>
          <a:lstStyle/>
          <a:p>
            <a:r>
              <a:rPr lang="ar-EG" sz="4800" dirty="0"/>
              <a:t>آمين آمين إبروس إفكساستي</a:t>
            </a:r>
          </a:p>
        </p:txBody>
      </p:sp>
      <p:sp>
        <p:nvSpPr>
          <p:cNvPr id="28" name="Text Placeholder 27"/>
          <p:cNvSpPr>
            <a:spLocks noGrp="1"/>
          </p:cNvSpPr>
          <p:nvPr>
            <p:ph type="body" sz="quarter" idx="3"/>
          </p:nvPr>
        </p:nvSpPr>
        <p:spPr/>
        <p:txBody>
          <a:bodyPr/>
          <a:lstStyle/>
          <a:p>
            <a:r>
              <a:rPr lang="en-US" sz="4800"/>
              <a:t>Amhn&gt; `amhn&gt; `proceu[acqe</a:t>
            </a:r>
          </a:p>
        </p:txBody>
      </p:sp>
    </p:spTree>
    <p:extLst>
      <p:ext uri="{BB962C8B-B14F-4D97-AF65-F5344CB8AC3E}">
        <p14:creationId xmlns:p14="http://schemas.microsoft.com/office/powerpoint/2010/main" val="4694447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00" y="4344219"/>
            <a:ext cx="2624838" cy="1602907"/>
          </a:xfrm>
        </p:spPr>
        <p:txBody>
          <a:bodyPr anchor="ctr"/>
          <a:lstStyle/>
          <a:p>
            <a:r>
              <a:rPr lang="ar-EG" dirty="0"/>
              <a:t>سوتيس امين كيطو ابنفما تى سو</a:t>
            </a:r>
          </a:p>
        </p:txBody>
      </p:sp>
      <p:sp>
        <p:nvSpPr>
          <p:cNvPr id="4" name="Text Placeholder 3"/>
          <p:cNvSpPr>
            <a:spLocks noGrp="1"/>
          </p:cNvSpPr>
          <p:nvPr>
            <p:ph type="body" sz="quarter" idx="3"/>
          </p:nvPr>
        </p:nvSpPr>
        <p:spPr>
          <a:xfrm>
            <a:off x="2622037" y="4362540"/>
            <a:ext cx="3676650" cy="1602907"/>
          </a:xfrm>
        </p:spPr>
        <p:txBody>
          <a:bodyPr>
            <a:noAutofit/>
          </a:bodyPr>
          <a:lstStyle/>
          <a:p>
            <a:r>
              <a:rPr lang="en-US" sz="4000" dirty="0" err="1"/>
              <a:t>Cw;ic</a:t>
            </a:r>
            <a:r>
              <a:rPr lang="en-US" sz="4000" dirty="0"/>
              <a:t> `</a:t>
            </a:r>
            <a:r>
              <a:rPr lang="en-US" sz="4000" dirty="0" err="1"/>
              <a:t>amyn</a:t>
            </a:r>
            <a:r>
              <a:rPr lang="en-US" sz="4000" dirty="0"/>
              <a:t>@ </a:t>
            </a:r>
            <a:r>
              <a:rPr lang="en-US" sz="4000" dirty="0" err="1"/>
              <a:t>ke</a:t>
            </a:r>
            <a:r>
              <a:rPr lang="en-US" sz="4000" dirty="0"/>
              <a:t> </a:t>
            </a:r>
            <a:r>
              <a:rPr lang="en-US" sz="4000" dirty="0" err="1"/>
              <a:t>tw</a:t>
            </a:r>
            <a:r>
              <a:rPr lang="en-US" sz="4000" dirty="0"/>
              <a:t> `</a:t>
            </a:r>
            <a:r>
              <a:rPr lang="en-US" sz="4000" dirty="0" err="1"/>
              <a:t>pneumaticou</a:t>
            </a:r>
            <a:endParaRPr lang="en-US" sz="4000" dirty="0"/>
          </a:p>
        </p:txBody>
      </p:sp>
      <p:sp>
        <p:nvSpPr>
          <p:cNvPr id="6" name="Text Placeholder 5">
            <a:extLst>
              <a:ext uri="{FF2B5EF4-FFF2-40B4-BE49-F238E27FC236}">
                <a16:creationId xmlns:a16="http://schemas.microsoft.com/office/drawing/2014/main" id="{1F158574-2B5C-4BCA-A335-7E3A3F24D269}"/>
              </a:ext>
            </a:extLst>
          </p:cNvPr>
          <p:cNvSpPr>
            <a:spLocks noGrp="1"/>
          </p:cNvSpPr>
          <p:nvPr>
            <p:ph type="body" sz="quarter" idx="10"/>
          </p:nvPr>
        </p:nvSpPr>
        <p:spPr>
          <a:xfrm>
            <a:off x="6306671" y="4369043"/>
            <a:ext cx="2829345" cy="1643417"/>
          </a:xfrm>
        </p:spPr>
        <p:txBody>
          <a:bodyPr/>
          <a:lstStyle/>
          <a:p>
            <a:r>
              <a:rPr lang="ar-SA" sz="4000" dirty="0">
                <a:latin typeface="Garamond" pitchFamily="18" charset="0"/>
                <a:cs typeface="Arial" pitchFamily="34" charset="0"/>
              </a:rPr>
              <a:t>خلصت حقاً ومع روحك أيضاً</a:t>
            </a:r>
            <a:endParaRPr lang="en-US" sz="4000" dirty="0"/>
          </a:p>
        </p:txBody>
      </p:sp>
      <p:sp>
        <p:nvSpPr>
          <p:cNvPr id="12" name="TextBox 11">
            <a:extLst>
              <a:ext uri="{FF2B5EF4-FFF2-40B4-BE49-F238E27FC236}">
                <a16:creationId xmlns:a16="http://schemas.microsoft.com/office/drawing/2014/main" id="{E414D4BB-799E-4794-8C5F-E3A98599E1C6}"/>
              </a:ext>
            </a:extLst>
          </p:cNvPr>
          <p:cNvSpPr txBox="1"/>
          <p:nvPr/>
        </p:nvSpPr>
        <p:spPr>
          <a:xfrm>
            <a:off x="1" y="3876600"/>
            <a:ext cx="9144000" cy="492443"/>
          </a:xfrm>
          <a:prstGeom prst="rect">
            <a:avLst/>
          </a:prstGeom>
          <a:noFill/>
          <a:ln w="28575">
            <a:noFill/>
            <a:prstDash val="lgDashDot"/>
          </a:ln>
        </p:spPr>
        <p:txBody>
          <a:bodyPr wrap="square">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altLang="en-US" sz="2600" b="0" i="0" u="sng"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و أثناء ذلك يصلي الكاهن أوشية التقدمة (الغطاء) سراً، ثم يغطي المذبح بالإبروسڤارين</a:t>
            </a:r>
          </a:p>
        </p:txBody>
      </p:sp>
      <p:sp>
        <p:nvSpPr>
          <p:cNvPr id="13" name="TextBox 12">
            <a:extLst>
              <a:ext uri="{FF2B5EF4-FFF2-40B4-BE49-F238E27FC236}">
                <a16:creationId xmlns:a16="http://schemas.microsoft.com/office/drawing/2014/main" id="{7BA27610-F94D-40BB-8871-839D0F2A613B}"/>
              </a:ext>
            </a:extLst>
          </p:cNvPr>
          <p:cNvSpPr txBox="1"/>
          <p:nvPr/>
        </p:nvSpPr>
        <p:spPr>
          <a:xfrm>
            <a:off x="7984" y="5901738"/>
            <a:ext cx="9103520" cy="935712"/>
          </a:xfrm>
          <a:prstGeom prst="round2SameRect">
            <a:avLst>
              <a:gd name="adj1" fmla="val 16667"/>
              <a:gd name="adj2" fmla="val 37066"/>
            </a:avLst>
          </a:prstGeom>
          <a:noFill/>
          <a:ln w="28575">
            <a:solidFill>
              <a:srgbClr val="FFC000"/>
            </a:solidFill>
            <a:prstDash val="lgDashDot"/>
          </a:ln>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ar-EG" altLang="en-US" sz="2600" b="1" i="0" strike="noStrike" kern="0" cap="none" spc="0" normalizeH="0" baseline="0" noProof="0" dirty="0">
                <a:ln>
                  <a:noFill/>
                </a:ln>
                <a:solidFill>
                  <a:srgbClr val="FFC000"/>
                </a:solidFill>
                <a:effectLst/>
                <a:uLnTx/>
                <a:uFillTx/>
                <a:latin typeface="Arial" panose="020B0604020202020204" pitchFamily="34" charset="0"/>
                <a:cs typeface="+mj-cs"/>
              </a:rPr>
              <a:t>ثم يضرب ميطانيه لإخوته الكهنة الشركاء و الشمامسة الذين يخدمون فى المذبح و يخرجون جميعاً لأخذ الحِلِّ</a:t>
            </a:r>
          </a:p>
        </p:txBody>
      </p:sp>
    </p:spTree>
    <p:extLst>
      <p:ext uri="{BB962C8B-B14F-4D97-AF65-F5344CB8AC3E}">
        <p14:creationId xmlns:p14="http://schemas.microsoft.com/office/powerpoint/2010/main" val="3573333872"/>
      </p:ext>
    </p:extLst>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000"/>
              <a:t>يا رب إرحم</a:t>
            </a:r>
          </a:p>
        </p:txBody>
      </p:sp>
      <p:sp>
        <p:nvSpPr>
          <p:cNvPr id="27" name="Text Placeholder 26"/>
          <p:cNvSpPr>
            <a:spLocks noGrp="1"/>
          </p:cNvSpPr>
          <p:nvPr>
            <p:ph type="body" idx="1"/>
          </p:nvPr>
        </p:nvSpPr>
        <p:spPr/>
        <p:txBody>
          <a:bodyPr/>
          <a:lstStyle/>
          <a:p>
            <a:r>
              <a:rPr lang="ar-EG" sz="5400"/>
              <a:t>كيريي إليسون </a:t>
            </a:r>
          </a:p>
        </p:txBody>
      </p:sp>
      <p:sp>
        <p:nvSpPr>
          <p:cNvPr id="28" name="Text Placeholder 27"/>
          <p:cNvSpPr>
            <a:spLocks noGrp="1"/>
          </p:cNvSpPr>
          <p:nvPr>
            <p:ph type="body" sz="quarter" idx="3"/>
          </p:nvPr>
        </p:nvSpPr>
        <p:spPr/>
        <p:txBody>
          <a:bodyPr/>
          <a:lstStyle/>
          <a:p>
            <a:r>
              <a:rPr lang="en-US" sz="4800"/>
              <a:t>Kuri`e `ele`hcon</a:t>
            </a:r>
          </a:p>
        </p:txBody>
      </p:sp>
    </p:spTree>
    <p:extLst>
      <p:ext uri="{BB962C8B-B14F-4D97-AF65-F5344CB8AC3E}">
        <p14:creationId xmlns:p14="http://schemas.microsoft.com/office/powerpoint/2010/main" val="2562084380"/>
      </p:ext>
    </p:extLst>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السلام لجميعكم</a:t>
            </a:r>
          </a:p>
        </p:txBody>
      </p:sp>
      <p:sp>
        <p:nvSpPr>
          <p:cNvPr id="27" name="Text Placeholder 26"/>
          <p:cNvSpPr>
            <a:spLocks noGrp="1"/>
          </p:cNvSpPr>
          <p:nvPr>
            <p:ph type="body" idx="1"/>
          </p:nvPr>
        </p:nvSpPr>
        <p:spPr/>
        <p:txBody>
          <a:bodyPr/>
          <a:lstStyle/>
          <a:p>
            <a:r>
              <a:rPr lang="ar-EG" sz="5400"/>
              <a:t>إيرينى باسى</a:t>
            </a:r>
          </a:p>
        </p:txBody>
      </p:sp>
      <p:sp>
        <p:nvSpPr>
          <p:cNvPr id="28" name="Text Placeholder 27"/>
          <p:cNvSpPr>
            <a:spLocks noGrp="1"/>
          </p:cNvSpPr>
          <p:nvPr>
            <p:ph type="body" sz="quarter" idx="3"/>
          </p:nvPr>
        </p:nvSpPr>
        <p:spPr>
          <a:xfrm>
            <a:off x="0" y="5425160"/>
            <a:ext cx="9144000" cy="682357"/>
          </a:xfrm>
        </p:spPr>
        <p:txBody>
          <a:bodyPr/>
          <a:lstStyle/>
          <a:p>
            <a:r>
              <a:rPr lang="en-US" sz="6000"/>
              <a:t>Irhnh  paci</a:t>
            </a:r>
          </a:p>
        </p:txBody>
      </p:sp>
    </p:spTree>
    <p:extLst>
      <p:ext uri="{BB962C8B-B14F-4D97-AF65-F5344CB8AC3E}">
        <p14:creationId xmlns:p14="http://schemas.microsoft.com/office/powerpoint/2010/main" val="2569606739"/>
      </p:ext>
    </p:extLst>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ولروحك أيضاً</a:t>
            </a:r>
          </a:p>
        </p:txBody>
      </p:sp>
      <p:sp>
        <p:nvSpPr>
          <p:cNvPr id="27" name="Text Placeholder 26"/>
          <p:cNvSpPr>
            <a:spLocks noGrp="1"/>
          </p:cNvSpPr>
          <p:nvPr>
            <p:ph type="body" idx="1"/>
          </p:nvPr>
        </p:nvSpPr>
        <p:spPr/>
        <p:txBody>
          <a:bodyPr/>
          <a:lstStyle/>
          <a:p>
            <a:r>
              <a:rPr lang="ar-EG" sz="4800"/>
              <a:t>كيطو إبنيفماتى سو</a:t>
            </a:r>
          </a:p>
        </p:txBody>
      </p:sp>
      <p:sp>
        <p:nvSpPr>
          <p:cNvPr id="28" name="Text Placeholder 27"/>
          <p:cNvSpPr>
            <a:spLocks noGrp="1"/>
          </p:cNvSpPr>
          <p:nvPr>
            <p:ph type="body" sz="quarter" idx="3"/>
          </p:nvPr>
        </p:nvSpPr>
        <p:spPr/>
        <p:txBody>
          <a:bodyPr/>
          <a:lstStyle/>
          <a:p>
            <a:r>
              <a:rPr lang="en-US" sz="5400" dirty="0" err="1"/>
              <a:t>Ke</a:t>
            </a:r>
            <a:r>
              <a:rPr lang="en-US" sz="5400" dirty="0"/>
              <a:t> </a:t>
            </a:r>
            <a:r>
              <a:rPr lang="en-US" sz="5400" dirty="0" err="1"/>
              <a:t>tw</a:t>
            </a:r>
            <a:r>
              <a:rPr lang="en-US" sz="5400" dirty="0"/>
              <a:t> `</a:t>
            </a:r>
            <a:r>
              <a:rPr lang="en-US" sz="5400" dirty="0" err="1"/>
              <a:t>pneuma</a:t>
            </a:r>
            <a:r>
              <a:rPr lang="ar-EG" sz="5400" dirty="0"/>
              <a:t> </a:t>
            </a:r>
            <a:r>
              <a:rPr lang="en-US" sz="5400" dirty="0"/>
              <a:t> </a:t>
            </a:r>
            <a:r>
              <a:rPr lang="en-US" sz="5400" dirty="0" err="1"/>
              <a:t>ti</a:t>
            </a:r>
            <a:r>
              <a:rPr lang="en-US" sz="5400" dirty="0"/>
              <a:t> </a:t>
            </a:r>
            <a:r>
              <a:rPr lang="en-US" sz="5400" dirty="0" err="1"/>
              <a:t>cou</a:t>
            </a:r>
            <a:endParaRPr lang="en-US" sz="5400" dirty="0"/>
          </a:p>
        </p:txBody>
      </p:sp>
      <p:sp>
        <p:nvSpPr>
          <p:cNvPr id="2" name="TextBox 1">
            <a:hlinkClick r:id="rId2" action="ppaction://hlinksldjump"/>
            <a:extLst>
              <a:ext uri="{FF2B5EF4-FFF2-40B4-BE49-F238E27FC236}">
                <a16:creationId xmlns:a16="http://schemas.microsoft.com/office/drawing/2014/main" id="{159F1F90-EFD4-450D-7207-7F79D5FD1770}"/>
              </a:ext>
            </a:extLst>
          </p:cNvPr>
          <p:cNvSpPr txBox="1"/>
          <p:nvPr/>
        </p:nvSpPr>
        <p:spPr>
          <a:xfrm>
            <a:off x="8019974" y="3988389"/>
            <a:ext cx="112402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القسمة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4" name="TextBox 3">
            <a:hlinkClick r:id="rId2" action="ppaction://hlinksldjump"/>
            <a:extLst>
              <a:ext uri="{FF2B5EF4-FFF2-40B4-BE49-F238E27FC236}">
                <a16:creationId xmlns:a16="http://schemas.microsoft.com/office/drawing/2014/main" id="{DE03B165-F04E-412A-8347-09B119F0B033}"/>
              </a:ext>
            </a:extLst>
          </p:cNvPr>
          <p:cNvSpPr txBox="1"/>
          <p:nvPr/>
        </p:nvSpPr>
        <p:spPr>
          <a:xfrm>
            <a:off x="0" y="0"/>
            <a:ext cx="9144000" cy="6858000"/>
          </a:xfrm>
          <a:prstGeom prst="rect">
            <a:avLst/>
          </a:prstGeom>
          <a:noFill/>
        </p:spPr>
        <p:txBody>
          <a:bodyPr wrap="square" rtlCol="0">
            <a:spAutoFit/>
          </a:bodyPr>
          <a:lstStyle/>
          <a:p>
            <a:endParaRPr lang="en-GB" dirty="0"/>
          </a:p>
        </p:txBody>
      </p:sp>
    </p:spTree>
    <p:extLst>
      <p:ext uri="{BB962C8B-B14F-4D97-AF65-F5344CB8AC3E}">
        <p14:creationId xmlns:p14="http://schemas.microsoft.com/office/powerpoint/2010/main" val="4234442660"/>
      </p:ext>
    </p:extLst>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5BE70-05B0-4A3A-A2E2-E15C2A414E3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E2B56B0-8D48-4834-A1FA-9657FF8A247E}"/>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7465D65A-0997-4D5D-B10E-065FA4C17DE3}"/>
              </a:ext>
            </a:extLst>
          </p:cNvPr>
          <p:cNvSpPr>
            <a:spLocks noGrp="1"/>
          </p:cNvSpPr>
          <p:nvPr>
            <p:ph type="body" sz="quarter" idx="3"/>
          </p:nvPr>
        </p:nvSpPr>
        <p:spPr/>
        <p:txBody>
          <a:bodyPr/>
          <a:lstStyle/>
          <a:p>
            <a:endParaRPr lang="en-GB"/>
          </a:p>
        </p:txBody>
      </p:sp>
      <p:sp>
        <p:nvSpPr>
          <p:cNvPr id="5" name="TextBox 4">
            <a:hlinkClick r:id="rId2" action="ppaction://hlinksldjump"/>
            <a:extLst>
              <a:ext uri="{FF2B5EF4-FFF2-40B4-BE49-F238E27FC236}">
                <a16:creationId xmlns:a16="http://schemas.microsoft.com/office/drawing/2014/main" id="{5610818D-10E8-47A6-B4FE-F88B3E84E8DD}"/>
              </a:ext>
            </a:extLst>
          </p:cNvPr>
          <p:cNvSpPr txBox="1"/>
          <p:nvPr/>
        </p:nvSpPr>
        <p:spPr>
          <a:xfrm>
            <a:off x="8019974" y="3988389"/>
            <a:ext cx="112402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القسمة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998542886"/>
      </p:ext>
    </p:extLst>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2804D-9A18-493C-8B29-7430E3CA3931}"/>
              </a:ext>
            </a:extLst>
          </p:cNvPr>
          <p:cNvSpPr>
            <a:spLocks noGrp="1"/>
          </p:cNvSpPr>
          <p:nvPr>
            <p:ph type="title"/>
          </p:nvPr>
        </p:nvSpPr>
        <p:spPr>
          <a:xfrm>
            <a:off x="0" y="4366808"/>
            <a:ext cx="9144000" cy="2491192"/>
          </a:xfrm>
        </p:spPr>
        <p:txBody>
          <a:bodyPr anchor="t">
            <a:noAutofit/>
          </a:bodyPr>
          <a:lstStyle/>
          <a:p>
            <a:pPr>
              <a:lnSpc>
                <a:spcPct val="100000"/>
              </a:lnSpc>
            </a:pPr>
            <a:r>
              <a:rPr lang="ar-EG" sz="17900" dirty="0">
                <a:solidFill>
                  <a:srgbClr val="FFC000"/>
                </a:solidFill>
              </a:rPr>
              <a:t>القسمة</a:t>
            </a:r>
            <a:endParaRPr lang="en-US" sz="21500" dirty="0">
              <a:solidFill>
                <a:srgbClr val="FFC000"/>
              </a:solidFill>
            </a:endParaRPr>
          </a:p>
        </p:txBody>
      </p:sp>
      <p:sp>
        <p:nvSpPr>
          <p:cNvPr id="3" name="Rectangle 2">
            <a:hlinkClick r:id="rId2" action="ppaction://hlinksldjump"/>
            <a:extLst>
              <a:ext uri="{FF2B5EF4-FFF2-40B4-BE49-F238E27FC236}">
                <a16:creationId xmlns:a16="http://schemas.microsoft.com/office/drawing/2014/main" id="{A3B01897-0ACB-4619-87A9-C72BD1A70E22}"/>
              </a:ext>
            </a:extLst>
          </p:cNvPr>
          <p:cNvSpPr/>
          <p:nvPr/>
        </p:nvSpPr>
        <p:spPr>
          <a:xfrm>
            <a:off x="6723529" y="3889754"/>
            <a:ext cx="2420471"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044306343"/>
      </p:ext>
    </p:extLst>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FF40-48D9-45FA-93B1-A6C63BB02DC1}"/>
              </a:ext>
            </a:extLst>
          </p:cNvPr>
          <p:cNvSpPr>
            <a:spLocks noGrp="1"/>
          </p:cNvSpPr>
          <p:nvPr>
            <p:ph type="title"/>
          </p:nvPr>
        </p:nvSpPr>
        <p:spPr>
          <a:xfrm>
            <a:off x="-1674132" y="0"/>
            <a:ext cx="1674132" cy="636361"/>
          </a:xfrm>
        </p:spPr>
        <p:txBody>
          <a:bodyPr>
            <a:normAutofit fontScale="90000"/>
          </a:bodyPr>
          <a:lstStyle/>
          <a:p>
            <a:r>
              <a:rPr lang="ar-EG" dirty="0"/>
              <a:t>فهرس القسم</a:t>
            </a:r>
            <a:endParaRPr lang="en-GB" dirty="0"/>
          </a:p>
        </p:txBody>
      </p:sp>
      <p:sp>
        <p:nvSpPr>
          <p:cNvPr id="24" name="AutoShape 4">
            <a:hlinkClick r:id="rId2" action="ppaction://hlinksldjump" highlightClick="1"/>
            <a:extLst>
              <a:ext uri="{FF2B5EF4-FFF2-40B4-BE49-F238E27FC236}">
                <a16:creationId xmlns:a16="http://schemas.microsoft.com/office/drawing/2014/main" id="{4E48604E-60DF-4526-AEDB-3D2ED84F94CE}"/>
              </a:ext>
            </a:extLst>
          </p:cNvPr>
          <p:cNvSpPr>
            <a:spLocks noChangeArrowheads="1"/>
          </p:cNvSpPr>
          <p:nvPr/>
        </p:nvSpPr>
        <p:spPr bwMode="auto">
          <a:xfrm>
            <a:off x="0" y="34209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   القسمة الوجيزة.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(يا الله الذى أنعم علينا نحن الخطاة...)</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4" name="AutoShape 4">
            <a:hlinkClick r:id="rId3" action="ppaction://hlinksldjump" highlightClick="1"/>
            <a:extLst>
              <a:ext uri="{FF2B5EF4-FFF2-40B4-BE49-F238E27FC236}">
                <a16:creationId xmlns:a16="http://schemas.microsoft.com/office/drawing/2014/main" id="{5C390315-E1C5-4B4D-A1E0-9F5581A80A49}"/>
              </a:ext>
            </a:extLst>
          </p:cNvPr>
          <p:cNvSpPr>
            <a:spLocks noChangeArrowheads="1"/>
          </p:cNvSpPr>
          <p:nvPr/>
        </p:nvSpPr>
        <p:spPr bwMode="auto">
          <a:xfrm>
            <a:off x="0" y="0"/>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   القسمة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السيد الرب إلهنا العظيم الأبدى..)</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0" name="AutoShape 23">
            <a:extLst>
              <a:ext uri="{FF2B5EF4-FFF2-40B4-BE49-F238E27FC236}">
                <a16:creationId xmlns:a16="http://schemas.microsoft.com/office/drawing/2014/main" id="{7D77EBCF-397E-4F4D-874A-A2A409F09790}"/>
              </a:ext>
            </a:extLst>
          </p:cNvPr>
          <p:cNvSpPr>
            <a:spLocks noChangeArrowheads="1"/>
          </p:cNvSpPr>
          <p:nvPr/>
        </p:nvSpPr>
        <p:spPr bwMode="auto">
          <a:xfrm>
            <a:off x="0" y="68419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3)   قسمة القداس الكيرلسي للآب.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يا الله الذي سبق فوسمنا للبنوة بيسوع المسيح </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1" name="AutoShape 6">
            <a:hlinkClick r:id="rId4" action="ppaction://hlinksldjump"/>
            <a:extLst>
              <a:ext uri="{FF2B5EF4-FFF2-40B4-BE49-F238E27FC236}">
                <a16:creationId xmlns:a16="http://schemas.microsoft.com/office/drawing/2014/main" id="{11D91C5A-41F5-4AE6-BBCE-60A6878282D1}"/>
              </a:ext>
            </a:extLst>
          </p:cNvPr>
          <p:cNvSpPr>
            <a:spLocks noChangeArrowheads="1"/>
          </p:cNvSpPr>
          <p:nvPr/>
        </p:nvSpPr>
        <p:spPr bwMode="auto">
          <a:xfrm>
            <a:off x="0" y="1368388"/>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5)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للآب </a:t>
            </a:r>
            <a:r>
              <a:rPr kumimoji="0" lang="en-AU"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القديس إغريغوريوس</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الله العظيم القدوس المحتجب في مجده</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2" name="AutoShape 23">
            <a:extLst>
              <a:ext uri="{FF2B5EF4-FFF2-40B4-BE49-F238E27FC236}">
                <a16:creationId xmlns:a16="http://schemas.microsoft.com/office/drawing/2014/main" id="{5D1B1265-2676-47BE-BD0A-74DAEC6DB5A5}"/>
              </a:ext>
            </a:extLst>
          </p:cNvPr>
          <p:cNvSpPr>
            <a:spLocks noChangeArrowheads="1"/>
          </p:cNvSpPr>
          <p:nvPr/>
        </p:nvSpPr>
        <p:spPr bwMode="auto">
          <a:xfrm>
            <a:off x="0" y="102629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   قسمة القداس الغريغوري للإبن.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مبارك أنت أيها المسيح الهنا ضابط الكل مخلص</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3" name="AutoShape 18">
            <a:hlinkClick r:id="rId5" action="ppaction://hlinksldjump"/>
            <a:extLst>
              <a:ext uri="{FF2B5EF4-FFF2-40B4-BE49-F238E27FC236}">
                <a16:creationId xmlns:a16="http://schemas.microsoft.com/office/drawing/2014/main" id="{0AF63B43-08A1-4EFF-9285-F78B1DA9DDAD}"/>
              </a:ext>
            </a:extLst>
          </p:cNvPr>
          <p:cNvSpPr>
            <a:spLocks noChangeArrowheads="1"/>
          </p:cNvSpPr>
          <p:nvPr/>
        </p:nvSpPr>
        <p:spPr bwMode="auto">
          <a:xfrm>
            <a:off x="0" y="171048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6)</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للقديس أثناسيوس الرسولي</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schemeClr val="bg1"/>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schemeClr val="bg1"/>
                </a:solidFill>
                <a:effectLst/>
                <a:uLnTx/>
                <a:uFillTx/>
                <a:latin typeface="Calibri"/>
                <a:ea typeface="+mn-ea"/>
                <a:cs typeface="Times New Roman" pitchFamily="18" charset="0"/>
              </a:rPr>
              <a:t>وأيضاً نتضرع إلى الرحمة ونكهن إلى ذلك</a:t>
            </a:r>
            <a:r>
              <a:rPr lang="ar-EG" sz="2400" b="1" kern="0" dirty="0">
                <a:solidFill>
                  <a:schemeClr val="bg1"/>
                </a:solidFill>
                <a:latin typeface="Calibri"/>
                <a:cs typeface="Times New Roman" pitchFamily="18" charset="0"/>
              </a:rPr>
              <a:t>..</a:t>
            </a:r>
            <a:r>
              <a:rPr kumimoji="0" lang="ar-EG" sz="2400" b="1" i="0" u="none" strike="noStrike" kern="0" cap="none" spc="0" normalizeH="0" baseline="0" noProof="0" dirty="0">
                <a:ln>
                  <a:noFill/>
                </a:ln>
                <a:solidFill>
                  <a:schemeClr val="bg1"/>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solidFill>
              <a:effectLst/>
              <a:uLnTx/>
              <a:uFillTx/>
              <a:latin typeface="Calibri"/>
              <a:ea typeface="+mn-ea"/>
              <a:cs typeface="Times New Roman" pitchFamily="18" charset="0"/>
            </a:endParaRPr>
          </a:p>
        </p:txBody>
      </p:sp>
      <p:sp>
        <p:nvSpPr>
          <p:cNvPr id="25" name="AutoShape 22">
            <a:hlinkClick r:id="rId6" action="ppaction://hlinksldjump"/>
            <a:extLst>
              <a:ext uri="{FF2B5EF4-FFF2-40B4-BE49-F238E27FC236}">
                <a16:creationId xmlns:a16="http://schemas.microsoft.com/office/drawing/2014/main" id="{792F0B90-7F0D-49B8-8911-6D1595BB8767}"/>
              </a:ext>
            </a:extLst>
          </p:cNvPr>
          <p:cNvSpPr>
            <a:spLocks noChangeArrowheads="1"/>
          </p:cNvSpPr>
          <p:nvPr/>
        </p:nvSpPr>
        <p:spPr bwMode="auto">
          <a:xfrm>
            <a:off x="0" y="2052582"/>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7)   قسمة للقديس كيرلس.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(يا حمل الله الذى بأوجاعك حملتَ خطايا العالم...)</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6" name="AutoShape 8">
            <a:hlinkClick r:id="rId7" action="ppaction://hlinksldjump"/>
            <a:extLst>
              <a:ext uri="{FF2B5EF4-FFF2-40B4-BE49-F238E27FC236}">
                <a16:creationId xmlns:a16="http://schemas.microsoft.com/office/drawing/2014/main" id="{4D15F71C-3D38-4BC4-A518-006FC4CF3EAA}"/>
              </a:ext>
            </a:extLst>
          </p:cNvPr>
          <p:cNvSpPr>
            <a:spLocks noChangeArrowheads="1"/>
          </p:cNvSpPr>
          <p:nvPr/>
        </p:nvSpPr>
        <p:spPr bwMode="auto">
          <a:xfrm>
            <a:off x="0" y="239467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8)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سنوي للقديس أبيفانيوس</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إلهنا بلاد الحكمة أين مسكنها وأين مواطنها</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7" name="AutoShape 20">
            <a:hlinkClick r:id="rId8" action="ppaction://hlinksldjump"/>
            <a:extLst>
              <a:ext uri="{FF2B5EF4-FFF2-40B4-BE49-F238E27FC236}">
                <a16:creationId xmlns:a16="http://schemas.microsoft.com/office/drawing/2014/main" id="{E089A090-8B39-4CD6-8FC0-05DF345E89C6}"/>
              </a:ext>
            </a:extLst>
          </p:cNvPr>
          <p:cNvSpPr>
            <a:spLocks noChangeArrowheads="1"/>
          </p:cNvSpPr>
          <p:nvPr/>
        </p:nvSpPr>
        <p:spPr bwMode="auto">
          <a:xfrm>
            <a:off x="0" y="2736776"/>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9)   القسمة السريانية.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(هكذا بالحقيقة تألم كلمة الله بالجسد...)</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8" name="AutoShape 17">
            <a:extLst>
              <a:ext uri="{FF2B5EF4-FFF2-40B4-BE49-F238E27FC236}">
                <a16:creationId xmlns:a16="http://schemas.microsoft.com/office/drawing/2014/main" id="{F1888FDC-EA6A-4449-8BD5-810F14B1D2D7}"/>
              </a:ext>
            </a:extLst>
          </p:cNvPr>
          <p:cNvSpPr>
            <a:spLocks noChangeArrowheads="1"/>
          </p:cNvSpPr>
          <p:nvPr/>
        </p:nvSpPr>
        <p:spPr bwMode="auto">
          <a:xfrm>
            <a:off x="0" y="3078873"/>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10)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قسمة سريانية</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أنت هو الإله الأقدس والصالح الواهب السعادة </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endParaRPr kumimoji="0" lang="en-US"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9" name="AutoShape 17">
            <a:hlinkClick r:id="rId9" action="ppaction://hlinksldjump"/>
            <a:extLst>
              <a:ext uri="{FF2B5EF4-FFF2-40B4-BE49-F238E27FC236}">
                <a16:creationId xmlns:a16="http://schemas.microsoft.com/office/drawing/2014/main" id="{12DEF520-7E36-4A5B-B5CC-293D784FCDA6}"/>
              </a:ext>
            </a:extLst>
          </p:cNvPr>
          <p:cNvSpPr>
            <a:spLocks noChangeArrowheads="1"/>
          </p:cNvSpPr>
          <p:nvPr/>
        </p:nvSpPr>
        <p:spPr bwMode="auto">
          <a:xfrm>
            <a:off x="0" y="3420970"/>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11) قسمة للآب 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(اللهم والد النور، ورئيس الحياة...)</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0" name="AutoShape 19">
            <a:hlinkClick r:id="rId10" action="ppaction://hlinksldjump"/>
            <a:extLst>
              <a:ext uri="{FF2B5EF4-FFF2-40B4-BE49-F238E27FC236}">
                <a16:creationId xmlns:a16="http://schemas.microsoft.com/office/drawing/2014/main" id="{DC3EDFA0-6CBA-4613-8C67-5A7389C40252}"/>
              </a:ext>
            </a:extLst>
          </p:cNvPr>
          <p:cNvSpPr>
            <a:spLocks noChangeArrowheads="1"/>
          </p:cNvSpPr>
          <p:nvPr/>
        </p:nvSpPr>
        <p:spPr bwMode="auto">
          <a:xfrm>
            <a:off x="0" y="376306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12) قسمة للآب 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الرب إلهنا العظيم والذى أسمه عظيم...) </a:t>
            </a:r>
            <a:endParaRPr kumimoji="0" lang="en-US"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1" name="AutoShape 21">
            <a:hlinkClick r:id="rId11" action="ppaction://hlinksldjump"/>
            <a:extLst>
              <a:ext uri="{FF2B5EF4-FFF2-40B4-BE49-F238E27FC236}">
                <a16:creationId xmlns:a16="http://schemas.microsoft.com/office/drawing/2014/main" id="{49FEA643-95F0-4AB3-8378-3212AA2ECA7A}"/>
              </a:ext>
            </a:extLst>
          </p:cNvPr>
          <p:cNvSpPr>
            <a:spLocks noChangeArrowheads="1"/>
          </p:cNvSpPr>
          <p:nvPr/>
        </p:nvSpPr>
        <p:spPr bwMode="auto">
          <a:xfrm>
            <a:off x="0" y="444726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lang="ar-EG" sz="2400" b="1" kern="0" dirty="0">
                <a:solidFill>
                  <a:srgbClr val="FFC000"/>
                </a:solidFill>
                <a:cs typeface="Times New Roman" pitchFamily="18" charset="0"/>
              </a:rPr>
              <a:t>14) </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للإبن 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الكائن الذى كان، الذاتى الأزلى...)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2" name="AutoShape 16">
            <a:extLst>
              <a:ext uri="{FF2B5EF4-FFF2-40B4-BE49-F238E27FC236}">
                <a16:creationId xmlns:a16="http://schemas.microsoft.com/office/drawing/2014/main" id="{9364565D-5E96-4841-9666-EC78CA51C106}"/>
              </a:ext>
            </a:extLst>
          </p:cNvPr>
          <p:cNvSpPr>
            <a:spLocks noChangeArrowheads="1"/>
          </p:cNvSpPr>
          <p:nvPr/>
        </p:nvSpPr>
        <p:spPr bwMode="auto">
          <a:xfrm>
            <a:off x="0" y="410516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13)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قسمة للآب تُقال في كل وقت</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اللهم أبا ربنا وإلهنا ومخلصنا يسوع المسيح </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33" name="AutoShape 18">
            <a:hlinkClick r:id="rId12" action="ppaction://hlinksldjump"/>
            <a:extLst>
              <a:ext uri="{FF2B5EF4-FFF2-40B4-BE49-F238E27FC236}">
                <a16:creationId xmlns:a16="http://schemas.microsoft.com/office/drawing/2014/main" id="{9C67B438-655A-4C4A-A4A9-CA9B8989BB1F}"/>
              </a:ext>
            </a:extLst>
          </p:cNvPr>
          <p:cNvSpPr>
            <a:spLocks noChangeArrowheads="1"/>
          </p:cNvSpPr>
          <p:nvPr/>
        </p:nvSpPr>
        <p:spPr bwMode="auto">
          <a:xfrm>
            <a:off x="0" y="4789358"/>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15) قسمة للإبن 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(أنت هو كلمة الآب الإله الذى قبل الدهور...)</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4" name="AutoShape 23">
            <a:hlinkClick r:id="rId13" action="ppaction://hlinksldjump"/>
            <a:extLst>
              <a:ext uri="{FF2B5EF4-FFF2-40B4-BE49-F238E27FC236}">
                <a16:creationId xmlns:a16="http://schemas.microsoft.com/office/drawing/2014/main" id="{943BE804-273D-472C-B44B-B177F2C579C8}"/>
              </a:ext>
            </a:extLst>
          </p:cNvPr>
          <p:cNvSpPr>
            <a:spLocks noChangeArrowheads="1"/>
          </p:cNvSpPr>
          <p:nvPr/>
        </p:nvSpPr>
        <p:spPr bwMode="auto">
          <a:xfrm>
            <a:off x="0" y="513145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anose="02020603050405020304" pitchFamily="18" charset="0"/>
              </a:rPr>
              <a:t>16) قسمة للإبن لأى وقت. </a:t>
            </a:r>
            <a:r>
              <a:rPr kumimoji="0" lang="ar-EG" sz="2400" b="1" i="0" u="none" strike="noStrike" kern="0" cap="none" spc="0" normalizeH="0" baseline="0" noProof="0" dirty="0">
                <a:ln>
                  <a:noFill/>
                </a:ln>
                <a:solidFill>
                  <a:prstClr val="white"/>
                </a:solidFill>
                <a:effectLst/>
                <a:uLnTx/>
                <a:uFillTx/>
                <a:latin typeface="Calibri"/>
                <a:ea typeface="+mn-ea"/>
                <a:cs typeface="Times New Roman" panose="02020603050405020304" pitchFamily="18" charset="0"/>
              </a:rPr>
              <a:t>(أيها الإبن الإله الكلمة الذى أحبنا...)</a:t>
            </a:r>
            <a:r>
              <a:rPr kumimoji="0" lang="en-US" sz="2400" b="1" i="0" u="none" strike="noStrike" kern="0" cap="none" spc="0" normalizeH="0" baseline="0" noProof="0" dirty="0">
                <a:ln>
                  <a:noFill/>
                </a:ln>
                <a:solidFill>
                  <a:prstClr val="white"/>
                </a:solidFill>
                <a:effectLst/>
                <a:uLnTx/>
                <a:uFillTx/>
                <a:latin typeface="Calibri"/>
                <a:ea typeface="+mn-ea"/>
                <a:cs typeface="+mn-cs"/>
              </a:rPr>
              <a:t>  </a:t>
            </a:r>
            <a:endParaRPr kumimoji="0" lang="en-AU" sz="2400" b="1" i="0" u="none" strike="noStrike" kern="0" cap="none" spc="0" normalizeH="0" baseline="0" noProof="0" dirty="0">
              <a:ln>
                <a:noFill/>
              </a:ln>
              <a:solidFill>
                <a:srgbClr val="FFC000"/>
              </a:solidFill>
              <a:effectLst/>
              <a:uLnTx/>
              <a:uFillTx/>
              <a:latin typeface="Calibri"/>
              <a:ea typeface="+mn-ea"/>
              <a:cs typeface="+mn-cs"/>
            </a:endParaRPr>
          </a:p>
        </p:txBody>
      </p:sp>
      <p:sp>
        <p:nvSpPr>
          <p:cNvPr id="35" name="AutoShape 5">
            <a:hlinkClick r:id="rId14" action="ppaction://hlinksldjump"/>
            <a:extLst>
              <a:ext uri="{FF2B5EF4-FFF2-40B4-BE49-F238E27FC236}">
                <a16:creationId xmlns:a16="http://schemas.microsoft.com/office/drawing/2014/main" id="{BE8D8F7A-CE77-4AD3-AF75-6D70FD5E13AA}"/>
              </a:ext>
            </a:extLst>
          </p:cNvPr>
          <p:cNvSpPr>
            <a:spLocks noChangeArrowheads="1"/>
          </p:cNvSpPr>
          <p:nvPr/>
        </p:nvSpPr>
        <p:spPr bwMode="auto">
          <a:xfrm>
            <a:off x="0" y="581564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18)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للابن تقال في أي وقت</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لمجد صورة جوهريتك نخضع أيها المسيح إلهنا</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6" name="AutoShape 7">
            <a:hlinkClick r:id="rId15" action="ppaction://hlinksldjump"/>
            <a:extLst>
              <a:ext uri="{FF2B5EF4-FFF2-40B4-BE49-F238E27FC236}">
                <a16:creationId xmlns:a16="http://schemas.microsoft.com/office/drawing/2014/main" id="{786ED90B-B464-4C39-8CB5-64B8E6E96086}"/>
              </a:ext>
            </a:extLst>
          </p:cNvPr>
          <p:cNvSpPr>
            <a:spLocks noChangeArrowheads="1"/>
          </p:cNvSpPr>
          <p:nvPr/>
        </p:nvSpPr>
        <p:spPr bwMode="auto">
          <a:xfrm>
            <a:off x="0" y="5473552"/>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17)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للابن سنوي</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مخلصي، هذه هي الرأس التي كللت بإكليل شوك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8" name="AutoShape 21">
            <a:hlinkClick r:id="rId16" action="ppaction://hlinksldjump"/>
            <a:extLst>
              <a:ext uri="{FF2B5EF4-FFF2-40B4-BE49-F238E27FC236}">
                <a16:creationId xmlns:a16="http://schemas.microsoft.com/office/drawing/2014/main" id="{E1AF21B0-DAF6-4812-87DD-FC5E43B5C5D8}"/>
              </a:ext>
            </a:extLst>
          </p:cNvPr>
          <p:cNvSpPr>
            <a:spLocks noChangeArrowheads="1"/>
          </p:cNvSpPr>
          <p:nvPr/>
        </p:nvSpPr>
        <p:spPr bwMode="auto">
          <a:xfrm>
            <a:off x="0" y="6157746"/>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19)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النيروز</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فلنسبح الله تسبيحاً جديداً ولنبشر بخلاصه كل الأيام</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54" name="AutoShape 21">
            <a:hlinkClick r:id="rId16" action="ppaction://hlinksldjump"/>
            <a:extLst>
              <a:ext uri="{FF2B5EF4-FFF2-40B4-BE49-F238E27FC236}">
                <a16:creationId xmlns:a16="http://schemas.microsoft.com/office/drawing/2014/main" id="{A45A377C-2B5A-40E8-9DB2-3FA33F6C10B2}"/>
              </a:ext>
            </a:extLst>
          </p:cNvPr>
          <p:cNvSpPr>
            <a:spLocks noChangeArrowheads="1"/>
          </p:cNvSpPr>
          <p:nvPr/>
        </p:nvSpPr>
        <p:spPr bwMode="auto">
          <a:xfrm>
            <a:off x="0" y="649983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20)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عيد الصليب</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solidFill>
                <a:effectLst/>
                <a:uLnTx/>
                <a:uFillTx/>
                <a:latin typeface="Calibri"/>
                <a:ea typeface="+mn-ea"/>
                <a:cs typeface="Times New Roman" pitchFamily="18" charset="0"/>
              </a:rPr>
              <a:t>(ايها المسيح الهنا الابن الكلمة</a:t>
            </a:r>
            <a:r>
              <a:rPr kumimoji="0" lang="ar-EG" sz="2400" b="1" i="0" u="none" strike="noStrike" kern="0" cap="none" spc="0" normalizeH="0" baseline="0" noProof="0" dirty="0">
                <a:ln>
                  <a:noFill/>
                </a:ln>
                <a:solidFill>
                  <a:schemeClr val="bg1"/>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schemeClr val="bg1"/>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solidFill>
              <a:effectLst/>
              <a:uLnTx/>
              <a:uFillTx/>
              <a:latin typeface="Calibri"/>
              <a:ea typeface="+mn-ea"/>
              <a:cs typeface="Times New Roman" pitchFamily="18" charset="0"/>
            </a:endParaRPr>
          </a:p>
        </p:txBody>
      </p:sp>
    </p:spTree>
    <p:extLst>
      <p:ext uri="{BB962C8B-B14F-4D97-AF65-F5344CB8AC3E}">
        <p14:creationId xmlns:p14="http://schemas.microsoft.com/office/powerpoint/2010/main" val="1139400217"/>
      </p:ext>
    </p:extLst>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AutoShape 6">
            <a:hlinkClick r:id="rId2" action="ppaction://hlinksldjump" highlightClick="1"/>
            <a:extLst>
              <a:ext uri="{FF2B5EF4-FFF2-40B4-BE49-F238E27FC236}">
                <a16:creationId xmlns:a16="http://schemas.microsoft.com/office/drawing/2014/main" id="{FA7E9F1E-9902-4BA7-B030-BA36AA54DAA5}"/>
              </a:ext>
            </a:extLst>
          </p:cNvPr>
          <p:cNvSpPr>
            <a:spLocks noChangeArrowheads="1"/>
          </p:cNvSpPr>
          <p:nvPr/>
        </p:nvSpPr>
        <p:spPr bwMode="auto">
          <a:xfrm>
            <a:off x="0" y="7216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21) قسمة للآب في صوم الميلاد وعيد الميلاد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السيد الرب إلهنا...)</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8" name="AutoShape 2">
            <a:hlinkClick r:id="rId3" action="ppaction://hlinksldjump"/>
            <a:extLst>
              <a:ext uri="{FF2B5EF4-FFF2-40B4-BE49-F238E27FC236}">
                <a16:creationId xmlns:a16="http://schemas.microsoft.com/office/drawing/2014/main" id="{F932F354-8049-4FAF-BC93-3BF1E7C20758}"/>
              </a:ext>
            </a:extLst>
          </p:cNvPr>
          <p:cNvSpPr>
            <a:spLocks noChangeArrowheads="1"/>
          </p:cNvSpPr>
          <p:nvPr/>
        </p:nvSpPr>
        <p:spPr bwMode="auto">
          <a:xfrm>
            <a:off x="0" y="393893"/>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22)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a:t>
            </a:r>
            <a:r>
              <a:rPr lang="ar-EG" sz="2400" b="1" kern="0" dirty="0">
                <a:solidFill>
                  <a:srgbClr val="FFC000"/>
                </a:solidFill>
                <a:cs typeface="Times New Roman" pitchFamily="18" charset="0"/>
              </a:rPr>
              <a:t>عيد </a:t>
            </a:r>
            <a:r>
              <a:rPr lang="ar-SA" sz="2400" b="1" kern="0" dirty="0">
                <a:solidFill>
                  <a:srgbClr val="FFC000"/>
                </a:solidFill>
                <a:cs typeface="Times New Roman" pitchFamily="18" charset="0"/>
              </a:rPr>
              <a:t>الميلاد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و الأعياد السيدية</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اللهم المعتني بكل أحد الذي أخرج الروح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9" name="AutoShape 9">
            <a:hlinkClick r:id="rId4" action="ppaction://hlinksldjump"/>
            <a:extLst>
              <a:ext uri="{FF2B5EF4-FFF2-40B4-BE49-F238E27FC236}">
                <a16:creationId xmlns:a16="http://schemas.microsoft.com/office/drawing/2014/main" id="{B0B1E428-3CC8-4547-AB3A-1260F2D506FA}"/>
              </a:ext>
            </a:extLst>
          </p:cNvPr>
          <p:cNvSpPr>
            <a:spLocks noChangeArrowheads="1"/>
          </p:cNvSpPr>
          <p:nvPr/>
        </p:nvSpPr>
        <p:spPr bwMode="auto">
          <a:xfrm>
            <a:off x="0" y="71561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23) </a:t>
            </a:r>
            <a:r>
              <a:rPr lang="ar-SA" sz="2400" b="1" kern="0" dirty="0">
                <a:solidFill>
                  <a:srgbClr val="FFC000"/>
                </a:solidFill>
                <a:cs typeface="Times New Roman" pitchFamily="18" charset="0"/>
              </a:rPr>
              <a:t>قسمة </a:t>
            </a:r>
            <a:r>
              <a:rPr lang="ar-EG" sz="2400" b="1" kern="0" dirty="0">
                <a:solidFill>
                  <a:srgbClr val="FFC000"/>
                </a:solidFill>
                <a:cs typeface="Times New Roman" pitchFamily="18" charset="0"/>
              </a:rPr>
              <a:t>عيد </a:t>
            </a:r>
            <a:r>
              <a:rPr lang="ar-SA" sz="2400" b="1" kern="0" dirty="0">
                <a:solidFill>
                  <a:srgbClr val="FFC000"/>
                </a:solidFill>
                <a:cs typeface="Times New Roman" pitchFamily="18" charset="0"/>
              </a:rPr>
              <a:t>الميلاد</a:t>
            </a:r>
            <a:r>
              <a:rPr lang="ar-EG" sz="2400" b="1" kern="0" dirty="0">
                <a:solidFill>
                  <a:srgbClr val="FFC000"/>
                </a:solidFill>
                <a:cs typeface="Times New Roman" pitchFamily="18" charset="0"/>
              </a:rPr>
              <a:t> و</a:t>
            </a:r>
            <a:r>
              <a:rPr lang="ar-SA" sz="2400" b="1" kern="0" dirty="0">
                <a:solidFill>
                  <a:srgbClr val="FFC000"/>
                </a:solidFill>
                <a:cs typeface="Times New Roman" pitchFamily="18" charset="0"/>
              </a:rPr>
              <a:t>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الأعياد السيدية</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اللهم الذي سبق علمه وجود الكائنات</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0" name="AutoShape 9">
            <a:hlinkClick r:id="rId4" action="ppaction://hlinksldjump"/>
            <a:extLst>
              <a:ext uri="{FF2B5EF4-FFF2-40B4-BE49-F238E27FC236}">
                <a16:creationId xmlns:a16="http://schemas.microsoft.com/office/drawing/2014/main" id="{71588813-FB4B-4E07-BCED-DC27005FFF42}"/>
              </a:ext>
            </a:extLst>
          </p:cNvPr>
          <p:cNvSpPr>
            <a:spLocks noChangeArrowheads="1"/>
          </p:cNvSpPr>
          <p:nvPr/>
        </p:nvSpPr>
        <p:spPr bwMode="auto">
          <a:xfrm>
            <a:off x="0" y="103734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24) </a:t>
            </a:r>
            <a:r>
              <a:rPr kumimoji="0" lang="ar-EG" sz="24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Times New Roman" panose="02020603050405020304" pitchFamily="18" charset="0"/>
              </a:rPr>
              <a:t>قسمة عيد الختان و الدخول المسيح الهيكل </a:t>
            </a:r>
            <a:r>
              <a:rPr kumimoji="0" lang="ar-EG" sz="2400" b="1"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rPr>
              <a:t>(نسبح ونمجد إله الآلهة ورب الأرباب...)</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1" name="AutoShape 19">
            <a:hlinkClick r:id="rId5" action="ppaction://hlinksldjump"/>
            <a:extLst>
              <a:ext uri="{FF2B5EF4-FFF2-40B4-BE49-F238E27FC236}">
                <a16:creationId xmlns:a16="http://schemas.microsoft.com/office/drawing/2014/main" id="{80625670-9F9E-4285-B859-B0DF42E000AD}"/>
              </a:ext>
            </a:extLst>
          </p:cNvPr>
          <p:cNvSpPr>
            <a:spLocks noChangeArrowheads="1"/>
          </p:cNvSpPr>
          <p:nvPr/>
        </p:nvSpPr>
        <p:spPr bwMode="auto">
          <a:xfrm>
            <a:off x="0" y="135907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25)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عيد عرس قانا الجليل</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أنت هو كلمة الآب الإله الذي قبل الدهور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2" name="AutoShape 7">
            <a:hlinkClick r:id="rId6" action="ppaction://hlinksldjump" highlightClick="1"/>
            <a:extLst>
              <a:ext uri="{FF2B5EF4-FFF2-40B4-BE49-F238E27FC236}">
                <a16:creationId xmlns:a16="http://schemas.microsoft.com/office/drawing/2014/main" id="{78DF5F89-2A41-4484-B804-6775D39F4D30}"/>
              </a:ext>
            </a:extLst>
          </p:cNvPr>
          <p:cNvSpPr>
            <a:spLocks noChangeArrowheads="1"/>
          </p:cNvSpPr>
          <p:nvPr/>
        </p:nvSpPr>
        <p:spPr bwMode="auto">
          <a:xfrm>
            <a:off x="0" y="168079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26) قسمة للآب في عيد الغطاس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(إذ أعطيتنا نعمة البنوة بحميم الميلاد...)</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3" name="AutoShape 7">
            <a:extLst>
              <a:ext uri="{FF2B5EF4-FFF2-40B4-BE49-F238E27FC236}">
                <a16:creationId xmlns:a16="http://schemas.microsoft.com/office/drawing/2014/main" id="{2BE1950F-376A-4185-8EAD-BAB43758320E}"/>
              </a:ext>
            </a:extLst>
          </p:cNvPr>
          <p:cNvSpPr>
            <a:spLocks noChangeArrowheads="1"/>
          </p:cNvSpPr>
          <p:nvPr/>
        </p:nvSpPr>
        <p:spPr bwMode="auto">
          <a:xfrm>
            <a:off x="0" y="232424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28) قسمة عيد الغطاس. (أنت هو الله الرحوم مخلص كل أحد...)</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45" name="AutoShape 7">
            <a:extLst>
              <a:ext uri="{FF2B5EF4-FFF2-40B4-BE49-F238E27FC236}">
                <a16:creationId xmlns:a16="http://schemas.microsoft.com/office/drawing/2014/main" id="{EF7BB3DD-4B38-4DC7-9D3A-C9404FA43229}"/>
              </a:ext>
            </a:extLst>
          </p:cNvPr>
          <p:cNvSpPr>
            <a:spLocks noChangeArrowheads="1"/>
          </p:cNvSpPr>
          <p:nvPr/>
        </p:nvSpPr>
        <p:spPr bwMode="auto">
          <a:xfrm>
            <a:off x="0" y="2002523"/>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27) قسمة عيد الغطاس. (ايها المسيح الهنا...)</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46" name="AutoShape 3">
            <a:hlinkClick r:id="rId7" action="ppaction://hlinksldjump"/>
            <a:extLst>
              <a:ext uri="{FF2B5EF4-FFF2-40B4-BE49-F238E27FC236}">
                <a16:creationId xmlns:a16="http://schemas.microsoft.com/office/drawing/2014/main" id="{73AFBCE9-9B0B-4DB7-82A9-99CBE645A481}"/>
              </a:ext>
            </a:extLst>
          </p:cNvPr>
          <p:cNvSpPr>
            <a:spLocks noChangeArrowheads="1"/>
          </p:cNvSpPr>
          <p:nvPr/>
        </p:nvSpPr>
        <p:spPr bwMode="auto">
          <a:xfrm>
            <a:off x="0" y="264597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29)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ة</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 عيد الغطاس وعيد يوحنا المعمدان</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الله الذي أنعم على زكريا من بعد الكبر</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2" name="AutoShape 8">
            <a:hlinkClick r:id="rId8" action="ppaction://hlinksldjump"/>
            <a:extLst>
              <a:ext uri="{FF2B5EF4-FFF2-40B4-BE49-F238E27FC236}">
                <a16:creationId xmlns:a16="http://schemas.microsoft.com/office/drawing/2014/main" id="{61B3B0FC-0807-4138-B1A4-0A8F5CA7C981}"/>
              </a:ext>
            </a:extLst>
          </p:cNvPr>
          <p:cNvSpPr>
            <a:spLocks noChangeArrowheads="1"/>
          </p:cNvSpPr>
          <p:nvPr/>
        </p:nvSpPr>
        <p:spPr bwMode="auto">
          <a:xfrm>
            <a:off x="0" y="328942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Calibri"/>
                <a:ea typeface="+mn-ea"/>
                <a:cs typeface="Times New Roman" pitchFamily="18" charset="0"/>
              </a:rPr>
              <a:t>31</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قسمة للآب في الصوم الكبير المقدس.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السيد الرب الإله ضابط الكل...)</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3" name="AutoShape 9">
            <a:hlinkClick r:id="rId9" action="ppaction://hlinksldjump" highlightClick="1"/>
            <a:extLst>
              <a:ext uri="{FF2B5EF4-FFF2-40B4-BE49-F238E27FC236}">
                <a16:creationId xmlns:a16="http://schemas.microsoft.com/office/drawing/2014/main" id="{5EB9261E-6E59-46FF-BF78-1F5C5F762DA3}"/>
              </a:ext>
            </a:extLst>
          </p:cNvPr>
          <p:cNvSpPr>
            <a:spLocks noChangeArrowheads="1"/>
          </p:cNvSpPr>
          <p:nvPr/>
        </p:nvSpPr>
        <p:spPr bwMode="auto">
          <a:xfrm>
            <a:off x="0" y="3611153"/>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Calibri"/>
                <a:ea typeface="+mn-ea"/>
                <a:cs typeface="Times New Roman" pitchFamily="18" charset="0"/>
              </a:rPr>
              <a:t>32</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قسمة للإبن في أيام صوم الأربعين المقدس.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(أنت هو الله الرحوم مخلص...)</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4" name="AutoShape 9">
            <a:extLst>
              <a:ext uri="{FF2B5EF4-FFF2-40B4-BE49-F238E27FC236}">
                <a16:creationId xmlns:a16="http://schemas.microsoft.com/office/drawing/2014/main" id="{944C7453-B30F-4336-9197-708E4BBC9A2A}"/>
              </a:ext>
            </a:extLst>
          </p:cNvPr>
          <p:cNvSpPr>
            <a:spLocks noChangeArrowheads="1"/>
          </p:cNvSpPr>
          <p:nvPr/>
        </p:nvSpPr>
        <p:spPr bwMode="auto">
          <a:xfrm>
            <a:off x="0" y="425460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3) قسمة للإبن في الصوم الكبير. (يا حمل الله يا حامل خطية العالم...)</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15" name="AutoShape 8">
            <a:extLst>
              <a:ext uri="{FF2B5EF4-FFF2-40B4-BE49-F238E27FC236}">
                <a16:creationId xmlns:a16="http://schemas.microsoft.com/office/drawing/2014/main" id="{958535DF-E473-4BF8-8AB8-E5392C692CFC}"/>
              </a:ext>
            </a:extLst>
          </p:cNvPr>
          <p:cNvSpPr>
            <a:spLocks noChangeArrowheads="1"/>
          </p:cNvSpPr>
          <p:nvPr/>
        </p:nvSpPr>
        <p:spPr bwMode="auto">
          <a:xfrm>
            <a:off x="0" y="393287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3</a:t>
            </a:r>
            <a:r>
              <a:rPr lang="en-US" sz="2400" b="1" kern="0" dirty="0">
                <a:solidFill>
                  <a:schemeClr val="bg1">
                    <a:lumMod val="50000"/>
                  </a:schemeClr>
                </a:solidFill>
                <a:latin typeface="Calibri"/>
                <a:cs typeface="Times New Roman" pitchFamily="18" charset="0"/>
              </a:rPr>
              <a:t>3</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قسمة للآب تقال في الصوم الكبير </a:t>
            </a:r>
            <a:r>
              <a:rPr lang="ar-EG" sz="2400" b="1" kern="0" dirty="0">
                <a:solidFill>
                  <a:schemeClr val="bg1">
                    <a:lumMod val="50000"/>
                  </a:schemeClr>
                </a:solidFill>
                <a:latin typeface="Calibri"/>
                <a:cs typeface="Times New Roman" pitchFamily="18" charset="0"/>
              </a:rPr>
              <a:t>الى جمعة ختام الصوم</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(أيها </a:t>
            </a:r>
            <a:r>
              <a:rPr lang="ar-EG" sz="2400" b="1" kern="0" dirty="0">
                <a:solidFill>
                  <a:schemeClr val="bg1">
                    <a:lumMod val="50000"/>
                  </a:schemeClr>
                </a:solidFill>
                <a:latin typeface="Calibri"/>
                <a:cs typeface="Times New Roman" pitchFamily="18" charset="0"/>
              </a:rPr>
              <a:t>الآب السماوي</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16" name="AutoShape 11">
            <a:hlinkClick r:id="rId10" action="ppaction://hlinksldjump"/>
            <a:extLst>
              <a:ext uri="{FF2B5EF4-FFF2-40B4-BE49-F238E27FC236}">
                <a16:creationId xmlns:a16="http://schemas.microsoft.com/office/drawing/2014/main" id="{B82AB387-FFF5-4592-913B-FB8CD1160C42}"/>
              </a:ext>
            </a:extLst>
          </p:cNvPr>
          <p:cNvSpPr>
            <a:spLocks noChangeArrowheads="1"/>
          </p:cNvSpPr>
          <p:nvPr/>
        </p:nvSpPr>
        <p:spPr bwMode="auto">
          <a:xfrm>
            <a:off x="0" y="457633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35)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عيد البشارة المجيد </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نسبح ونمجد إله الآلهة ورب الأرباب</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7" name="AutoShape 10">
            <a:hlinkClick r:id="rId11" action="ppaction://hlinksldjump" highlightClick="1"/>
            <a:extLst>
              <a:ext uri="{FF2B5EF4-FFF2-40B4-BE49-F238E27FC236}">
                <a16:creationId xmlns:a16="http://schemas.microsoft.com/office/drawing/2014/main" id="{79BEC888-17CF-4BA8-A4D9-8FAC9EAEFA0F}"/>
              </a:ext>
            </a:extLst>
          </p:cNvPr>
          <p:cNvSpPr>
            <a:spLocks noChangeArrowheads="1"/>
          </p:cNvSpPr>
          <p:nvPr/>
        </p:nvSpPr>
        <p:spPr bwMode="auto">
          <a:xfrm>
            <a:off x="0" y="489805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Calibri"/>
                <a:ea typeface="+mn-ea"/>
                <a:cs typeface="Times New Roman" pitchFamily="18" charset="0"/>
              </a:rPr>
              <a:t>6</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3) قسمة للآب في أحد الشعانين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الرب ربنا لقد صار إسمك ...)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8" name="AutoShape 12">
            <a:hlinkClick r:id="rId12" action="ppaction://hlinksldjump"/>
            <a:extLst>
              <a:ext uri="{FF2B5EF4-FFF2-40B4-BE49-F238E27FC236}">
                <a16:creationId xmlns:a16="http://schemas.microsoft.com/office/drawing/2014/main" id="{8AFB543F-9D03-4604-809E-87FBE50FB51B}"/>
              </a:ext>
            </a:extLst>
          </p:cNvPr>
          <p:cNvSpPr>
            <a:spLocks noChangeArrowheads="1"/>
          </p:cNvSpPr>
          <p:nvPr/>
        </p:nvSpPr>
        <p:spPr bwMode="auto">
          <a:xfrm>
            <a:off x="0" y="5219783"/>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37)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تُقال في احد الشعانين</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الرب </a:t>
            </a:r>
            <a:r>
              <a:rPr lang="ar-SA" sz="2400" b="1" kern="0" dirty="0">
                <a:solidFill>
                  <a:prstClr val="white"/>
                </a:solidFill>
                <a:cs typeface="Times New Roman" pitchFamily="18" charset="0"/>
              </a:rPr>
              <a:t>ربنا مثل </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عجيب صار إسمك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9" name="AutoShape 11">
            <a:hlinkClick r:id="rId13" action="ppaction://hlinksldjump" highlightClick="1"/>
            <a:extLst>
              <a:ext uri="{FF2B5EF4-FFF2-40B4-BE49-F238E27FC236}">
                <a16:creationId xmlns:a16="http://schemas.microsoft.com/office/drawing/2014/main" id="{F010D3A9-3FFF-4D3F-B225-66668828972F}"/>
              </a:ext>
            </a:extLst>
          </p:cNvPr>
          <p:cNvSpPr>
            <a:spLocks noChangeArrowheads="1"/>
          </p:cNvSpPr>
          <p:nvPr/>
        </p:nvSpPr>
        <p:spPr bwMode="auto">
          <a:xfrm>
            <a:off x="0" y="554150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38) قسمة للآب علي ذبح إسحق.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(وحدث في الأيام التى أراد الله فيها أن يجرب...)</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0" name="AutoShape 12">
            <a:hlinkClick r:id="rId14" action="ppaction://hlinksldjump"/>
            <a:extLst>
              <a:ext uri="{FF2B5EF4-FFF2-40B4-BE49-F238E27FC236}">
                <a16:creationId xmlns:a16="http://schemas.microsoft.com/office/drawing/2014/main" id="{CEB39CDD-58D1-4186-BA83-D3FA83433AD9}"/>
              </a:ext>
            </a:extLst>
          </p:cNvPr>
          <p:cNvSpPr>
            <a:spLocks noChangeArrowheads="1"/>
          </p:cNvSpPr>
          <p:nvPr/>
        </p:nvSpPr>
        <p:spPr bwMode="auto">
          <a:xfrm>
            <a:off x="0" y="586323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39) قسمة للإبن تقال في سبت الفرح.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(يا يسوع المسيح ذا الإسم المخلص...)</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2" name="AutoShape 14">
            <a:hlinkClick r:id="rId15" action="ppaction://hlinksldjump"/>
            <a:extLst>
              <a:ext uri="{FF2B5EF4-FFF2-40B4-BE49-F238E27FC236}">
                <a16:creationId xmlns:a16="http://schemas.microsoft.com/office/drawing/2014/main" id="{9EA87E9E-897C-4D20-88EC-A632190CFB44}"/>
              </a:ext>
            </a:extLst>
          </p:cNvPr>
          <p:cNvSpPr>
            <a:spLocks noChangeArrowheads="1"/>
          </p:cNvSpPr>
          <p:nvPr/>
        </p:nvSpPr>
        <p:spPr bwMode="auto">
          <a:xfrm>
            <a:off x="0" y="618496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40) قسمة للآب في عيد القيامة والخمسين.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السيد الرب الإله ضابط الكل...)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3" name="AutoShape 14">
            <a:extLst>
              <a:ext uri="{FF2B5EF4-FFF2-40B4-BE49-F238E27FC236}">
                <a16:creationId xmlns:a16="http://schemas.microsoft.com/office/drawing/2014/main" id="{5AD4380C-EECB-4F34-A14D-89141C5B08EC}"/>
              </a:ext>
            </a:extLst>
          </p:cNvPr>
          <p:cNvSpPr>
            <a:spLocks noChangeArrowheads="1"/>
          </p:cNvSpPr>
          <p:nvPr/>
        </p:nvSpPr>
        <p:spPr bwMode="auto">
          <a:xfrm>
            <a:off x="0" y="650669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41) قسمة للإبن في عيد القيامة والخمسين. (أيها الرب </a:t>
            </a:r>
            <a:r>
              <a:rPr lang="ar-EG" sz="2400" b="1" kern="0" dirty="0">
                <a:solidFill>
                  <a:schemeClr val="bg1">
                    <a:lumMod val="50000"/>
                  </a:schemeClr>
                </a:solidFill>
                <a:latin typeface="Calibri"/>
                <a:cs typeface="Times New Roman" pitchFamily="18" charset="0"/>
              </a:rPr>
              <a:t>ربنا وإلهنا</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5" name="AutoShape 3">
            <a:hlinkClick r:id="rId16" action="ppaction://hlinksldjump"/>
            <a:extLst>
              <a:ext uri="{FF2B5EF4-FFF2-40B4-BE49-F238E27FC236}">
                <a16:creationId xmlns:a16="http://schemas.microsoft.com/office/drawing/2014/main" id="{A4F01598-856C-460F-82EC-9739C1701902}"/>
              </a:ext>
            </a:extLst>
          </p:cNvPr>
          <p:cNvSpPr>
            <a:spLocks noChangeArrowheads="1"/>
          </p:cNvSpPr>
          <p:nvPr/>
        </p:nvSpPr>
        <p:spPr bwMode="auto">
          <a:xfrm>
            <a:off x="0" y="296770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lang="ar-EG" sz="2400" b="1" kern="0" dirty="0">
                <a:solidFill>
                  <a:srgbClr val="FFC000"/>
                </a:solidFill>
                <a:cs typeface="Times New Roman" pitchFamily="18" charset="0"/>
              </a:rPr>
              <a:t>30)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ة</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صوم نينوى.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اللـه الرحوم الذي لا يشاء موت الخاطئ</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Tree>
    <p:extLst>
      <p:ext uri="{BB962C8B-B14F-4D97-AF65-F5344CB8AC3E}">
        <p14:creationId xmlns:p14="http://schemas.microsoft.com/office/powerpoint/2010/main" val="2676469087"/>
      </p:ext>
    </p:extLst>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AutoShape 6">
            <a:extLst>
              <a:ext uri="{FF2B5EF4-FFF2-40B4-BE49-F238E27FC236}">
                <a16:creationId xmlns:a16="http://schemas.microsoft.com/office/drawing/2014/main" id="{806B393E-C49D-4D97-86C9-8EF2D479C8FB}"/>
              </a:ext>
            </a:extLst>
          </p:cNvPr>
          <p:cNvSpPr>
            <a:spLocks noChangeArrowheads="1"/>
          </p:cNvSpPr>
          <p:nvPr/>
        </p:nvSpPr>
        <p:spPr bwMode="auto">
          <a:xfrm>
            <a:off x="0" y="750530"/>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44) قسمة عيد دخول المسيح أرض مصر. (أيها السيد الرب الهنا.. جاء اليوم الى مصر..)</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4" name="AutoShape 2">
            <a:extLst>
              <a:ext uri="{FF2B5EF4-FFF2-40B4-BE49-F238E27FC236}">
                <a16:creationId xmlns:a16="http://schemas.microsoft.com/office/drawing/2014/main" id="{AC84FD09-14CE-43F0-9220-C046037A2BC0}"/>
              </a:ext>
            </a:extLst>
          </p:cNvPr>
          <p:cNvSpPr>
            <a:spLocks noChangeArrowheads="1"/>
          </p:cNvSpPr>
          <p:nvPr/>
        </p:nvSpPr>
        <p:spPr bwMode="auto">
          <a:xfrm>
            <a:off x="0" y="110562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45)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قسمة </a:t>
            </a:r>
            <a:r>
              <a:rPr lang="ar-EG" sz="2400" b="1" kern="0" dirty="0">
                <a:solidFill>
                  <a:schemeClr val="bg1">
                    <a:lumMod val="50000"/>
                  </a:schemeClr>
                </a:solidFill>
                <a:cs typeface="Times New Roman" pitchFamily="18" charset="0"/>
              </a:rPr>
              <a:t>عيد الصعود الإلهي</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ا</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يها المسيح إلهنا الذي شاء بعد قيامته المجيدة...)</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14" name="AutoShape 16">
            <a:hlinkClick r:id="rId2" action="ppaction://hlinksldjump" highlightClick="1"/>
            <a:extLst>
              <a:ext uri="{FF2B5EF4-FFF2-40B4-BE49-F238E27FC236}">
                <a16:creationId xmlns:a16="http://schemas.microsoft.com/office/drawing/2014/main" id="{9F6E9872-5F06-4672-8640-1627D4C8BF52}"/>
              </a:ext>
            </a:extLst>
          </p:cNvPr>
          <p:cNvSpPr>
            <a:spLocks noChangeArrowheads="1"/>
          </p:cNvSpPr>
          <p:nvPr/>
        </p:nvSpPr>
        <p:spPr bwMode="auto">
          <a:xfrm>
            <a:off x="0" y="1460718"/>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46) قسمة للإبن تقال في صوم الرسل.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(أنت هو كلمة الآب الإله الذى قبل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5" name="AutoShape 4">
            <a:hlinkClick r:id="rId3" action="ppaction://hlinksldjump"/>
            <a:extLst>
              <a:ext uri="{FF2B5EF4-FFF2-40B4-BE49-F238E27FC236}">
                <a16:creationId xmlns:a16="http://schemas.microsoft.com/office/drawing/2014/main" id="{058F42CD-4074-4A2E-BF4E-61F01472CEAC}"/>
              </a:ext>
            </a:extLst>
          </p:cNvPr>
          <p:cNvSpPr>
            <a:spLocks noChangeArrowheads="1"/>
          </p:cNvSpPr>
          <p:nvPr/>
        </p:nvSpPr>
        <p:spPr bwMode="auto">
          <a:xfrm>
            <a:off x="0" y="1815812"/>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47)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صوم الرسل وسنوي</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ما أبعد أحكامك عن الفحص وطرقك عن الاستقصاء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6" name="AutoShape 14">
            <a:hlinkClick r:id="rId4" action="ppaction://hlinksldjump"/>
            <a:extLst>
              <a:ext uri="{FF2B5EF4-FFF2-40B4-BE49-F238E27FC236}">
                <a16:creationId xmlns:a16="http://schemas.microsoft.com/office/drawing/2014/main" id="{33258D47-B4C8-4B93-84FC-D954CA2D5BC9}"/>
              </a:ext>
            </a:extLst>
          </p:cNvPr>
          <p:cNvSpPr>
            <a:spLocks noChangeArrowheads="1"/>
          </p:cNvSpPr>
          <p:nvPr/>
        </p:nvSpPr>
        <p:spPr bwMode="auto">
          <a:xfrm>
            <a:off x="0" y="2170906"/>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48)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لعيد الرسل</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الله الآب السماوي القادر على كل شيء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7" name="AutoShape 5">
            <a:hlinkClick r:id="rId5" action="ppaction://hlinksldjump" highlightClick="1"/>
            <a:extLst>
              <a:ext uri="{FF2B5EF4-FFF2-40B4-BE49-F238E27FC236}">
                <a16:creationId xmlns:a16="http://schemas.microsoft.com/office/drawing/2014/main" id="{2A866850-B3ED-4ACE-85D8-EBB0EE2DCAFB}"/>
              </a:ext>
            </a:extLst>
          </p:cNvPr>
          <p:cNvSpPr>
            <a:spLocks noChangeArrowheads="1"/>
          </p:cNvSpPr>
          <p:nvPr/>
        </p:nvSpPr>
        <p:spPr bwMode="auto">
          <a:xfrm>
            <a:off x="0" y="2526000"/>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lang="ar-EG" sz="2400" b="1" kern="0" dirty="0">
                <a:solidFill>
                  <a:srgbClr val="FFC000"/>
                </a:solidFill>
                <a:latin typeface="Calibri"/>
                <a:cs typeface="Times New Roman" pitchFamily="18" charset="0"/>
              </a:rPr>
              <a:t>49</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قسمة أعياد الملائكة والسيدة العذراء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(هوذا كائن معنا على هذه...)</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8" name="AutoShape 13">
            <a:hlinkClick r:id="rId6" action="ppaction://hlinksldjump"/>
            <a:extLst>
              <a:ext uri="{FF2B5EF4-FFF2-40B4-BE49-F238E27FC236}">
                <a16:creationId xmlns:a16="http://schemas.microsoft.com/office/drawing/2014/main" id="{20876A70-5350-4E07-A29B-1D9D176C998F}"/>
              </a:ext>
            </a:extLst>
          </p:cNvPr>
          <p:cNvSpPr>
            <a:spLocks noChangeArrowheads="1"/>
          </p:cNvSpPr>
          <p:nvPr/>
        </p:nvSpPr>
        <p:spPr bwMode="auto">
          <a:xfrm>
            <a:off x="0" y="288109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50) قسمة تُقال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صوم و أعياد القديسة العذراء مريم</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الله الساكن في الأعالي والناظر</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2" name="AutoShape 15">
            <a:hlinkClick r:id="rId7" action="ppaction://hlinksldjump"/>
            <a:extLst>
              <a:ext uri="{FF2B5EF4-FFF2-40B4-BE49-F238E27FC236}">
                <a16:creationId xmlns:a16="http://schemas.microsoft.com/office/drawing/2014/main" id="{2F4E88A5-EB25-458D-A2FE-520F0E925F4B}"/>
              </a:ext>
            </a:extLst>
          </p:cNvPr>
          <p:cNvSpPr>
            <a:spLocks noChangeArrowheads="1"/>
          </p:cNvSpPr>
          <p:nvPr/>
        </p:nvSpPr>
        <p:spPr bwMode="auto">
          <a:xfrm>
            <a:off x="0" y="465656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lang="ar-EG" sz="2400" b="1" kern="0" dirty="0">
                <a:solidFill>
                  <a:srgbClr val="FFC000"/>
                </a:solidFill>
                <a:cs typeface="Times New Roman" pitchFamily="18" charset="0"/>
              </a:rPr>
              <a:t>55) </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للإبن تقال في الأعياد السيدية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(نسبح ونمجد إله الآلهة ورب...)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3" name="AutoShape 5">
            <a:extLst>
              <a:ext uri="{FF2B5EF4-FFF2-40B4-BE49-F238E27FC236}">
                <a16:creationId xmlns:a16="http://schemas.microsoft.com/office/drawing/2014/main" id="{5D900810-EEE6-44BF-99E3-B8096462B432}"/>
              </a:ext>
            </a:extLst>
          </p:cNvPr>
          <p:cNvSpPr>
            <a:spLocks noChangeArrowheads="1"/>
          </p:cNvSpPr>
          <p:nvPr/>
        </p:nvSpPr>
        <p:spPr bwMode="auto">
          <a:xfrm>
            <a:off x="0" y="3236188"/>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51) قسمة الآب للصوم وأعياد العذراء. (يا الله أبا ربنا وإلهنا ومخلصنا يسوع المسيح...)</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4" name="AutoShape 13">
            <a:extLst>
              <a:ext uri="{FF2B5EF4-FFF2-40B4-BE49-F238E27FC236}">
                <a16:creationId xmlns:a16="http://schemas.microsoft.com/office/drawing/2014/main" id="{6FE70F67-E1D0-4B92-AF4B-7BD3B7C25CE9}"/>
              </a:ext>
            </a:extLst>
          </p:cNvPr>
          <p:cNvSpPr>
            <a:spLocks noChangeArrowheads="1"/>
          </p:cNvSpPr>
          <p:nvPr/>
        </p:nvSpPr>
        <p:spPr bwMode="auto">
          <a:xfrm>
            <a:off x="0" y="3591282"/>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52)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قسمة للابن لصوم وأعياد العذر</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اء.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أيها الابن الوحيد الجنس المولود من الآب</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5" name="AutoShape 20">
            <a:extLst>
              <a:ext uri="{FF2B5EF4-FFF2-40B4-BE49-F238E27FC236}">
                <a16:creationId xmlns:a16="http://schemas.microsoft.com/office/drawing/2014/main" id="{BB597E8E-E2D9-4896-BE3B-4F77745ABAD7}"/>
              </a:ext>
            </a:extLst>
          </p:cNvPr>
          <p:cNvSpPr>
            <a:spLocks noChangeArrowheads="1"/>
          </p:cNvSpPr>
          <p:nvPr/>
        </p:nvSpPr>
        <p:spPr bwMode="auto">
          <a:xfrm>
            <a:off x="0" y="3946376"/>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53)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ة</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للإبن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تُقال في عيد التجلي</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أنت هو كلمة الآب الإله الذي قبل كل الدهور</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6" name="AutoShape 15">
            <a:extLst>
              <a:ext uri="{FF2B5EF4-FFF2-40B4-BE49-F238E27FC236}">
                <a16:creationId xmlns:a16="http://schemas.microsoft.com/office/drawing/2014/main" id="{55DC9CAF-DA12-4113-A744-B7ED3E18BEF9}"/>
              </a:ext>
            </a:extLst>
          </p:cNvPr>
          <p:cNvSpPr>
            <a:spLocks noChangeArrowheads="1"/>
          </p:cNvSpPr>
          <p:nvPr/>
        </p:nvSpPr>
        <p:spPr bwMode="auto">
          <a:xfrm>
            <a:off x="0" y="501165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56)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تذكار البشارة والميلاد والقيامة</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نسبح ونمجد إله الآلهة ورب الأرباب</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7" name="AutoShape 20">
            <a:extLst>
              <a:ext uri="{FF2B5EF4-FFF2-40B4-BE49-F238E27FC236}">
                <a16:creationId xmlns:a16="http://schemas.microsoft.com/office/drawing/2014/main" id="{FA21466D-2728-4426-961B-403096DE0DD5}"/>
              </a:ext>
            </a:extLst>
          </p:cNvPr>
          <p:cNvSpPr>
            <a:spLocks noChangeArrowheads="1"/>
          </p:cNvSpPr>
          <p:nvPr/>
        </p:nvSpPr>
        <p:spPr bwMode="auto">
          <a:xfrm>
            <a:off x="0" y="4301470"/>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54)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ة للآب</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تُقال في عيد التجلي</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نسبح ونمجد إله الآلهة</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8" name="AutoShape 13">
            <a:hlinkClick r:id="rId8" action="ppaction://hlinksldjump"/>
            <a:extLst>
              <a:ext uri="{FF2B5EF4-FFF2-40B4-BE49-F238E27FC236}">
                <a16:creationId xmlns:a16="http://schemas.microsoft.com/office/drawing/2014/main" id="{68DB2DEA-C2C0-4262-AC0B-76FE69280F25}"/>
              </a:ext>
            </a:extLst>
          </p:cNvPr>
          <p:cNvSpPr>
            <a:spLocks noChangeArrowheads="1"/>
          </p:cNvSpPr>
          <p:nvPr/>
        </p:nvSpPr>
        <p:spPr bwMode="auto">
          <a:xfrm>
            <a:off x="0" y="395436"/>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43) قسمة للإبن تقال في القيامة.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المسيح إلهنا رئيس كهنة الخيرات العتيدة...)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9" name="AutoShape 14">
            <a:extLst>
              <a:ext uri="{FF2B5EF4-FFF2-40B4-BE49-F238E27FC236}">
                <a16:creationId xmlns:a16="http://schemas.microsoft.com/office/drawing/2014/main" id="{E7455D86-F275-4FA7-8998-AB1E513BFEEB}"/>
              </a:ext>
            </a:extLst>
          </p:cNvPr>
          <p:cNvSpPr>
            <a:spLocks noChangeArrowheads="1"/>
          </p:cNvSpPr>
          <p:nvPr/>
        </p:nvSpPr>
        <p:spPr bwMode="auto">
          <a:xfrm>
            <a:off x="0" y="4034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42) قسمة للإبن في عيد القيامة والخمسين. (يا يسوع المسيح...) </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Tree>
    <p:extLst>
      <p:ext uri="{BB962C8B-B14F-4D97-AF65-F5344CB8AC3E}">
        <p14:creationId xmlns:p14="http://schemas.microsoft.com/office/powerpoint/2010/main" val="2008984275"/>
      </p:ext>
    </p:extLst>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3200" dirty="0">
                <a:solidFill>
                  <a:srgbClr val="FFC000"/>
                </a:solidFill>
              </a:rPr>
              <a:t>قسمة القداس الباسيلي (أيها السيد الرب إلهنا)</a:t>
            </a:r>
          </a:p>
        </p:txBody>
      </p:sp>
      <p:sp>
        <p:nvSpPr>
          <p:cNvPr id="3" name="Text Placeholder 2">
            <a:extLst>
              <a:ext uri="{FF2B5EF4-FFF2-40B4-BE49-F238E27FC236}">
                <a16:creationId xmlns:a16="http://schemas.microsoft.com/office/drawing/2014/main" id="{6FF3EE72-241B-45A5-A23E-C2065B8313CA}"/>
              </a:ext>
            </a:extLst>
          </p:cNvPr>
          <p:cNvSpPr>
            <a:spLocks noGrp="1"/>
          </p:cNvSpPr>
          <p:nvPr>
            <p:ph type="body" sz="quarter" idx="10"/>
          </p:nvPr>
        </p:nvSpPr>
        <p:spPr>
          <a:xfrm>
            <a:off x="0" y="4460937"/>
            <a:ext cx="9144000" cy="2397063"/>
          </a:xfrm>
        </p:spPr>
        <p:txBody>
          <a:bodyPr/>
          <a:lstStyle/>
          <a:p>
            <a:r>
              <a:rPr lang="ar-EG" sz="4800" dirty="0"/>
              <a:t>أيها السيد الرب إلهنا العظيم الأبدي والمتعجب منه بالمجد حافظ عهده ورحمته للذين يحبونه بكل قلبهم الذي أعطانا الخلاص من خطايانا. </a:t>
            </a:r>
            <a:br>
              <a:rPr lang="en-US" sz="4800" dirty="0"/>
            </a:br>
            <a:endParaRPr lang="ar-EG" sz="4800" dirty="0"/>
          </a:p>
          <a:p>
            <a:endParaRPr lang="en-GB" sz="4800" dirty="0"/>
          </a:p>
        </p:txBody>
      </p:sp>
    </p:spTree>
    <p:extLst>
      <p:ext uri="{BB962C8B-B14F-4D97-AF65-F5344CB8AC3E}">
        <p14:creationId xmlns:p14="http://schemas.microsoft.com/office/powerpoint/2010/main" val="27448462"/>
      </p:ext>
    </p:extLst>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500" dirty="0"/>
          </a:p>
        </p:txBody>
      </p:sp>
      <p:sp>
        <p:nvSpPr>
          <p:cNvPr id="3" name="Text Placeholder 2">
            <a:extLst>
              <a:ext uri="{FF2B5EF4-FFF2-40B4-BE49-F238E27FC236}">
                <a16:creationId xmlns:a16="http://schemas.microsoft.com/office/drawing/2014/main" id="{AE48D178-CF60-4A1F-BE44-1B428261D75E}"/>
              </a:ext>
            </a:extLst>
          </p:cNvPr>
          <p:cNvSpPr>
            <a:spLocks noGrp="1"/>
          </p:cNvSpPr>
          <p:nvPr>
            <p:ph type="body" sz="quarter" idx="10"/>
          </p:nvPr>
        </p:nvSpPr>
        <p:spPr/>
        <p:txBody>
          <a:bodyPr/>
          <a:lstStyle/>
          <a:p>
            <a:r>
              <a:rPr lang="ar-EG" dirty="0"/>
              <a:t>بابنه الوحيد الجنس يسوع المسيح ربنا حياة كل أحد يامعين الملتجئين إليه ورجاء الذين يصرخون نحوه الذي يقف أمامه ألوف ألوف وربوات ربوات الملائكة و رؤساء الملائكة المقدسين،</a:t>
            </a:r>
          </a:p>
          <a:p>
            <a:endParaRPr lang="en-GB" dirty="0"/>
          </a:p>
        </p:txBody>
      </p:sp>
    </p:spTree>
    <p:extLst>
      <p:ext uri="{BB962C8B-B14F-4D97-AF65-F5344CB8AC3E}">
        <p14:creationId xmlns:p14="http://schemas.microsoft.com/office/powerpoint/2010/main" val="673069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نيف سينتى</a:t>
            </a:r>
          </a:p>
        </p:txBody>
      </p:sp>
      <p:sp>
        <p:nvSpPr>
          <p:cNvPr id="3" name="Text Placeholder 2"/>
          <p:cNvSpPr>
            <a:spLocks noGrp="1"/>
          </p:cNvSpPr>
          <p:nvPr>
            <p:ph type="body" idx="1"/>
          </p:nvPr>
        </p:nvSpPr>
        <p:spPr>
          <a:xfrm>
            <a:off x="0" y="5975350"/>
            <a:ext cx="9143999" cy="882650"/>
          </a:xfrm>
        </p:spPr>
        <p:txBody>
          <a:bodyPr anchor="ctr"/>
          <a:lstStyle/>
          <a:p>
            <a:r>
              <a:rPr lang="ar-EG" sz="3600" dirty="0"/>
              <a:t>نيف سينتى خين نى طؤو إثؤواب:آ إبتشويس مي إننى بيلي إنتيه سيون:</a:t>
            </a:r>
          </a:p>
        </p:txBody>
      </p:sp>
      <p:sp>
        <p:nvSpPr>
          <p:cNvPr id="5" name="Text Placeholder 4"/>
          <p:cNvSpPr>
            <a:spLocks noGrp="1"/>
          </p:cNvSpPr>
          <p:nvPr>
            <p:ph type="body" sz="quarter" idx="3"/>
          </p:nvPr>
        </p:nvSpPr>
        <p:spPr>
          <a:xfrm>
            <a:off x="-2" y="5073388"/>
            <a:ext cx="9144000" cy="901961"/>
          </a:xfrm>
        </p:spPr>
        <p:txBody>
          <a:bodyPr/>
          <a:lstStyle/>
          <a:p>
            <a:r>
              <a:rPr lang="pt-BR" dirty="0"/>
              <a:t>Nefcen] qen nitw`ou =e=;=u. `AP=o=c mei `nnipuly `nte Ciwn@</a:t>
            </a:r>
            <a:endParaRPr lang="en-US" dirty="0"/>
          </a:p>
        </p:txBody>
      </p:sp>
      <p:sp>
        <p:nvSpPr>
          <p:cNvPr id="4" name="Text Placeholder 3">
            <a:extLst>
              <a:ext uri="{FF2B5EF4-FFF2-40B4-BE49-F238E27FC236}">
                <a16:creationId xmlns:a16="http://schemas.microsoft.com/office/drawing/2014/main" id="{5C294320-D83A-41D0-9520-A204EBEAAAEB}"/>
              </a:ext>
            </a:extLst>
          </p:cNvPr>
          <p:cNvSpPr>
            <a:spLocks noGrp="1"/>
          </p:cNvSpPr>
          <p:nvPr>
            <p:ph type="body" sz="quarter" idx="10"/>
          </p:nvPr>
        </p:nvSpPr>
        <p:spPr>
          <a:xfrm>
            <a:off x="-2" y="4332586"/>
            <a:ext cx="9144000" cy="740803"/>
          </a:xfrm>
        </p:spPr>
        <p:txBody>
          <a:bodyPr/>
          <a:lstStyle/>
          <a:p>
            <a:r>
              <a:rPr lang="ar-SA" altLang="en-US" sz="4000" b="1" dirty="0">
                <a:solidFill>
                  <a:schemeClr val="bg1"/>
                </a:solidFill>
                <a:latin typeface="Times New Roman" panose="02020603050405020304" pitchFamily="18" charset="0"/>
                <a:cs typeface="Times New Roman" panose="02020603050405020304" pitchFamily="18" charset="0"/>
              </a:rPr>
              <a:t>أساساته في الجبال المقدسة. يحب الرب أبواب صهيون، </a:t>
            </a:r>
            <a:endParaRPr lang="ar-EG" sz="4000" dirty="0"/>
          </a:p>
        </p:txBody>
      </p:sp>
    </p:spTree>
    <p:extLst>
      <p:ext uri="{BB962C8B-B14F-4D97-AF65-F5344CB8AC3E}">
        <p14:creationId xmlns:p14="http://schemas.microsoft.com/office/powerpoint/2010/main" val="811274973"/>
      </p:ext>
    </p:extLst>
  </p:cSld>
  <p:clrMapOvr>
    <a:masterClrMapping/>
  </p:clrMapOvr>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600" dirty="0"/>
          </a:p>
        </p:txBody>
      </p:sp>
      <p:sp>
        <p:nvSpPr>
          <p:cNvPr id="3" name="Text Placeholder 2">
            <a:extLst>
              <a:ext uri="{FF2B5EF4-FFF2-40B4-BE49-F238E27FC236}">
                <a16:creationId xmlns:a16="http://schemas.microsoft.com/office/drawing/2014/main" id="{BE02D3A1-23EC-4DAD-AB9A-ACEF97F3E5A8}"/>
              </a:ext>
            </a:extLst>
          </p:cNvPr>
          <p:cNvSpPr>
            <a:spLocks noGrp="1"/>
          </p:cNvSpPr>
          <p:nvPr>
            <p:ph type="body" sz="quarter" idx="10"/>
          </p:nvPr>
        </p:nvSpPr>
        <p:spPr/>
        <p:txBody>
          <a:bodyPr/>
          <a:lstStyle/>
          <a:p>
            <a:r>
              <a:rPr lang="ar-EG" dirty="0"/>
              <a:t>الشاروبيم والسيرافيم وكل الجمع غير المحصى الذي للقوات السمائية. يا الله الذي قدس هذه القرابين الموضوعة بحلول روحك القدوس عليها وطهرتها، طهرنا نحن أيضاً يا سيدنا من</a:t>
            </a:r>
            <a:br>
              <a:rPr lang="ar-EG" dirty="0"/>
            </a:br>
            <a:endParaRPr lang="ar-EG" dirty="0"/>
          </a:p>
          <a:p>
            <a:endParaRPr lang="en-GB" dirty="0"/>
          </a:p>
        </p:txBody>
      </p:sp>
    </p:spTree>
    <p:extLst>
      <p:ext uri="{BB962C8B-B14F-4D97-AF65-F5344CB8AC3E}">
        <p14:creationId xmlns:p14="http://schemas.microsoft.com/office/powerpoint/2010/main" val="927697732"/>
      </p:ext>
    </p:extLst>
  </p:cSld>
  <p:clrMapOvr>
    <a:masterClrMapping/>
  </p:clrMapOvr>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dirty="0"/>
          </a:p>
        </p:txBody>
      </p:sp>
      <p:sp>
        <p:nvSpPr>
          <p:cNvPr id="3" name="Text Placeholder 2">
            <a:extLst>
              <a:ext uri="{FF2B5EF4-FFF2-40B4-BE49-F238E27FC236}">
                <a16:creationId xmlns:a16="http://schemas.microsoft.com/office/drawing/2014/main" id="{FADE187A-FE40-4D57-906D-F49525460AF6}"/>
              </a:ext>
            </a:extLst>
          </p:cNvPr>
          <p:cNvSpPr>
            <a:spLocks noGrp="1"/>
          </p:cNvSpPr>
          <p:nvPr>
            <p:ph type="body" sz="quarter" idx="10"/>
          </p:nvPr>
        </p:nvSpPr>
        <p:spPr/>
        <p:txBody>
          <a:bodyPr/>
          <a:lstStyle/>
          <a:p>
            <a:r>
              <a:rPr lang="ar-EG" sz="5400" dirty="0"/>
              <a:t>خطايانا الخفية والظاهرة وكل فكر لا يرضى صلاحك يا الله محب البشر فليبعد عنا طهر نفوسنا وأجسادنا وأرواحنا</a:t>
            </a:r>
            <a:br>
              <a:rPr lang="ar-EG" sz="5400" dirty="0"/>
            </a:br>
            <a:endParaRPr lang="ar-EG" sz="5400" dirty="0"/>
          </a:p>
          <a:p>
            <a:endParaRPr lang="en-GB" sz="5400" dirty="0"/>
          </a:p>
        </p:txBody>
      </p:sp>
    </p:spTree>
    <p:extLst>
      <p:ext uri="{BB962C8B-B14F-4D97-AF65-F5344CB8AC3E}">
        <p14:creationId xmlns:p14="http://schemas.microsoft.com/office/powerpoint/2010/main" val="2332815682"/>
      </p:ext>
    </p:extLst>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dirty="0"/>
          </a:p>
        </p:txBody>
      </p:sp>
      <p:sp>
        <p:nvSpPr>
          <p:cNvPr id="3" name="Text Placeholder 2">
            <a:extLst>
              <a:ext uri="{FF2B5EF4-FFF2-40B4-BE49-F238E27FC236}">
                <a16:creationId xmlns:a16="http://schemas.microsoft.com/office/drawing/2014/main" id="{6BCCF9DE-F76F-4180-A846-C64A50278699}"/>
              </a:ext>
            </a:extLst>
          </p:cNvPr>
          <p:cNvSpPr>
            <a:spLocks noGrp="1"/>
          </p:cNvSpPr>
          <p:nvPr>
            <p:ph type="body" sz="quarter" idx="10"/>
          </p:nvPr>
        </p:nvSpPr>
        <p:spPr/>
        <p:txBody>
          <a:bodyPr/>
          <a:lstStyle/>
          <a:p>
            <a:r>
              <a:rPr lang="ar-EG" sz="5400" dirty="0"/>
              <a:t>وقلوبنا وعيوننا وأفهامنا وأفكارنا ونياتنا لكى بقلب طاهرة ونفس مستنيرة ووجه غير مخزى وإيمان بلا رياء ومحبة كاملة</a:t>
            </a:r>
          </a:p>
          <a:p>
            <a:endParaRPr lang="en-GB" dirty="0"/>
          </a:p>
        </p:txBody>
      </p:sp>
    </p:spTree>
    <p:extLst>
      <p:ext uri="{BB962C8B-B14F-4D97-AF65-F5344CB8AC3E}">
        <p14:creationId xmlns:p14="http://schemas.microsoft.com/office/powerpoint/2010/main" val="2106129945"/>
      </p:ext>
    </p:extLst>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endParaRPr lang="ar-EG" sz="6000" dirty="0"/>
          </a:p>
        </p:txBody>
      </p:sp>
      <p:sp>
        <p:nvSpPr>
          <p:cNvPr id="3" name="Text Placeholder 2">
            <a:extLst>
              <a:ext uri="{FF2B5EF4-FFF2-40B4-BE49-F238E27FC236}">
                <a16:creationId xmlns:a16="http://schemas.microsoft.com/office/drawing/2014/main" id="{B2E2A29E-7504-49C5-9BE1-846E84E6B6AB}"/>
              </a:ext>
            </a:extLst>
          </p:cNvPr>
          <p:cNvSpPr>
            <a:spLocks noGrp="1"/>
          </p:cNvSpPr>
          <p:nvPr>
            <p:ph type="body" sz="quarter" idx="10"/>
          </p:nvPr>
        </p:nvSpPr>
        <p:spPr/>
        <p:txBody>
          <a:bodyPr/>
          <a:lstStyle/>
          <a:p>
            <a:r>
              <a:rPr lang="ar-EG" sz="6000" dirty="0"/>
              <a:t>ورجاء ثابت نجسر بدالة بغير خوف أن نطلب إليك يا الله الآب القدوس الذي في السموات ونقول</a:t>
            </a:r>
          </a:p>
          <a:p>
            <a:endParaRPr lang="en-GB" dirty="0"/>
          </a:p>
        </p:txBody>
      </p:sp>
    </p:spTree>
    <p:extLst>
      <p:ext uri="{BB962C8B-B14F-4D97-AF65-F5344CB8AC3E}">
        <p14:creationId xmlns:p14="http://schemas.microsoft.com/office/powerpoint/2010/main" val="963239712"/>
      </p:ext>
    </p:extLst>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4BD3-A66D-41E5-83C1-5D473C9ADB6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9183F9D-F618-40CF-A1B0-5473DD34CDC8}"/>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9143577"/>
      </p:ext>
    </p:extLst>
  </p:cSld>
  <p:clrMapOvr>
    <a:masterClrMapping/>
  </p:clrMapOvr>
  <p:transition spd="slow" advClick="0" advTm="0"/>
</p:sld>
</file>

<file path=ppt/slides/slide10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3600" dirty="0">
                <a:solidFill>
                  <a:srgbClr val="FFC000"/>
                </a:solidFill>
              </a:rPr>
              <a:t>القسمة الوجيزة (يا الله الذى أنعم)</a:t>
            </a:r>
          </a:p>
        </p:txBody>
      </p:sp>
      <p:sp>
        <p:nvSpPr>
          <p:cNvPr id="3" name="Text Placeholder 2">
            <a:extLst>
              <a:ext uri="{FF2B5EF4-FFF2-40B4-BE49-F238E27FC236}">
                <a16:creationId xmlns:a16="http://schemas.microsoft.com/office/drawing/2014/main" id="{2E7CB81B-2803-4591-9EAD-0266C70B6485}"/>
              </a:ext>
            </a:extLst>
          </p:cNvPr>
          <p:cNvSpPr>
            <a:spLocks noGrp="1"/>
          </p:cNvSpPr>
          <p:nvPr>
            <p:ph type="body" sz="quarter" idx="10"/>
          </p:nvPr>
        </p:nvSpPr>
        <p:spPr>
          <a:xfrm>
            <a:off x="0" y="4477871"/>
            <a:ext cx="9144000" cy="2380129"/>
          </a:xfrm>
        </p:spPr>
        <p:txBody>
          <a:bodyPr/>
          <a:lstStyle/>
          <a:p>
            <a:r>
              <a:rPr lang="ar-EG" sz="5200" dirty="0"/>
              <a:t>يا الله الذى أنعم علينا نحن الخطاة بميقات الخلاص وذبيحة ناطقة سمائية. التى هى الجسد الإلهى والدم الكريم اللذان لمسيحك. </a:t>
            </a:r>
            <a:endParaRPr lang="ar-EG" sz="5200" dirty="0">
              <a:solidFill>
                <a:srgbClr val="FFC000"/>
              </a:solidFill>
            </a:endParaRPr>
          </a:p>
          <a:p>
            <a:endParaRPr lang="en-GB" sz="5200" dirty="0"/>
          </a:p>
        </p:txBody>
      </p:sp>
    </p:spTree>
    <p:extLst>
      <p:ext uri="{BB962C8B-B14F-4D97-AF65-F5344CB8AC3E}">
        <p14:creationId xmlns:p14="http://schemas.microsoft.com/office/powerpoint/2010/main" val="380797085"/>
      </p:ext>
    </p:extLst>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000" dirty="0"/>
          </a:p>
        </p:txBody>
      </p:sp>
      <p:sp>
        <p:nvSpPr>
          <p:cNvPr id="3" name="Text Placeholder 2">
            <a:extLst>
              <a:ext uri="{FF2B5EF4-FFF2-40B4-BE49-F238E27FC236}">
                <a16:creationId xmlns:a16="http://schemas.microsoft.com/office/drawing/2014/main" id="{48738234-F35C-4867-9C3C-0DA3E0E4547A}"/>
              </a:ext>
            </a:extLst>
          </p:cNvPr>
          <p:cNvSpPr>
            <a:spLocks noGrp="1"/>
          </p:cNvSpPr>
          <p:nvPr>
            <p:ph type="body" sz="quarter" idx="10"/>
          </p:nvPr>
        </p:nvSpPr>
        <p:spPr>
          <a:xfrm>
            <a:off x="0" y="4572000"/>
            <a:ext cx="9144000" cy="2286000"/>
          </a:xfrm>
        </p:spPr>
        <p:txBody>
          <a:bodyPr/>
          <a:lstStyle/>
          <a:p>
            <a:r>
              <a:rPr lang="ar-EG" sz="4800" dirty="0"/>
              <a:t>هذا الذى صار لنا طهراً وخلاصاً ونعمة وغفراناً للخطايا. لكى بشكر نصرخ نحــوك أيها الآب القدوس الذى فى السموات ونقول</a:t>
            </a:r>
            <a:br>
              <a:rPr lang="ar-EG" sz="4800" dirty="0"/>
            </a:br>
            <a:endParaRPr lang="ar-EG" sz="4800" dirty="0"/>
          </a:p>
        </p:txBody>
      </p:sp>
    </p:spTree>
    <p:extLst>
      <p:ext uri="{BB962C8B-B14F-4D97-AF65-F5344CB8AC3E}">
        <p14:creationId xmlns:p14="http://schemas.microsoft.com/office/powerpoint/2010/main" val="3990187825"/>
      </p:ext>
    </p:extLst>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F3342-25FD-4CF0-AF87-AF7DEA81D75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7A8CA8C-45F2-4132-93D0-12582B932EA0}"/>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748850698"/>
      </p:ext>
    </p:extLst>
  </p:cSld>
  <p:clrMapOvr>
    <a:masterClrMapping/>
  </p:clrMapOvr>
  <p:transition spd="slow" advClick="0" advTm="0"/>
</p:sld>
</file>

<file path=ppt/slides/slide10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2400" dirty="0">
                <a:solidFill>
                  <a:srgbClr val="FFC000"/>
                </a:solidFill>
              </a:rPr>
              <a:t>قسمة للآب  /القديس إغريغوريوس </a:t>
            </a:r>
            <a:r>
              <a:rPr lang="ar-EG" sz="2400" dirty="0"/>
              <a:t>(يا الله العظيم القدوس المحتجب)</a:t>
            </a:r>
          </a:p>
        </p:txBody>
      </p:sp>
      <p:sp>
        <p:nvSpPr>
          <p:cNvPr id="3" name="Text Placeholder 2">
            <a:extLst>
              <a:ext uri="{FF2B5EF4-FFF2-40B4-BE49-F238E27FC236}">
                <a16:creationId xmlns:a16="http://schemas.microsoft.com/office/drawing/2014/main" id="{0F79D2E6-CD44-4995-800D-31434CBC3D0B}"/>
              </a:ext>
            </a:extLst>
          </p:cNvPr>
          <p:cNvSpPr>
            <a:spLocks noGrp="1"/>
          </p:cNvSpPr>
          <p:nvPr>
            <p:ph type="body" sz="quarter" idx="10"/>
          </p:nvPr>
        </p:nvSpPr>
        <p:spPr/>
        <p:txBody>
          <a:bodyPr/>
          <a:lstStyle/>
          <a:p>
            <a:r>
              <a:rPr lang="ar-EG" dirty="0"/>
              <a:t>يا الله العظيم القدوس المحتجب في مجده، المقتدر في كافة أفعاله. العزيز في عزته. الجزيل الصلاح. العالم بكل شيء. الحاضر في كل مكان. المتنزه عن التعيير. الفريد وحده. الغني بنفسه. القدوس القدير</a:t>
            </a:r>
            <a:br>
              <a:rPr lang="ar-EG" dirty="0"/>
            </a:br>
            <a:endParaRPr lang="ar-EG" dirty="0"/>
          </a:p>
          <a:p>
            <a:endParaRPr lang="en-GB" dirty="0"/>
          </a:p>
        </p:txBody>
      </p:sp>
    </p:spTree>
    <p:extLst>
      <p:ext uri="{BB962C8B-B14F-4D97-AF65-F5344CB8AC3E}">
        <p14:creationId xmlns:p14="http://schemas.microsoft.com/office/powerpoint/2010/main" val="241078881"/>
      </p:ext>
    </p:extLst>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3200" dirty="0"/>
          </a:p>
        </p:txBody>
      </p:sp>
      <p:sp>
        <p:nvSpPr>
          <p:cNvPr id="3" name="Text Placeholder 2">
            <a:extLst>
              <a:ext uri="{FF2B5EF4-FFF2-40B4-BE49-F238E27FC236}">
                <a16:creationId xmlns:a16="http://schemas.microsoft.com/office/drawing/2014/main" id="{5E43A512-4953-4A65-A861-ECB44CFCD6F7}"/>
              </a:ext>
            </a:extLst>
          </p:cNvPr>
          <p:cNvSpPr>
            <a:spLocks noGrp="1"/>
          </p:cNvSpPr>
          <p:nvPr>
            <p:ph type="body" sz="quarter" idx="10"/>
          </p:nvPr>
        </p:nvSpPr>
        <p:spPr/>
        <p:txBody>
          <a:bodyPr/>
          <a:lstStyle/>
          <a:p>
            <a:r>
              <a:rPr lang="ar-EG" dirty="0"/>
              <a:t>الممجد في جميع الملائكة والقديسين. يا من بآلامك المحيية جددت جبلتنا المائتة التي ماتت بسبب الخطية. لا تطرحنا عنك يا إلهنا. ويا من بصليبك الغالب قتلت الموت الذي كان سائدًا علينا، </a:t>
            </a:r>
            <a:br>
              <a:rPr lang="ar-EG" dirty="0"/>
            </a:br>
            <a:endParaRPr lang="ar-EG" sz="11500" dirty="0"/>
          </a:p>
          <a:p>
            <a:endParaRPr lang="en-GB" dirty="0"/>
          </a:p>
        </p:txBody>
      </p:sp>
    </p:spTree>
    <p:extLst>
      <p:ext uri="{BB962C8B-B14F-4D97-AF65-F5344CB8AC3E}">
        <p14:creationId xmlns:p14="http://schemas.microsoft.com/office/powerpoint/2010/main" val="41796915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SA" altLang="en-US" sz="4800" b="1" dirty="0">
                <a:solidFill>
                  <a:schemeClr val="bg1"/>
                </a:solidFill>
                <a:latin typeface="Times New Roman" panose="02020603050405020304" pitchFamily="18" charset="0"/>
                <a:cs typeface="Times New Roman" panose="02020603050405020304" pitchFamily="18" charset="0"/>
              </a:rPr>
              <a:t>إيه هوتيه نى ما إن شوبى تيرو إنتيه ياكوب</a:t>
            </a:r>
            <a:r>
              <a:rPr lang="ar-EG" altLang="en-US" sz="4800" b="1" dirty="0">
                <a:solidFill>
                  <a:schemeClr val="bg1"/>
                </a:solidFill>
                <a:latin typeface="Times New Roman" panose="02020603050405020304" pitchFamily="18" charset="0"/>
                <a:cs typeface="Times New Roman" panose="02020603050405020304" pitchFamily="18" charset="0"/>
              </a:rPr>
              <a:t>:</a:t>
            </a:r>
            <a:r>
              <a:rPr lang="ar-SA" altLang="en-US" sz="4800" b="1" dirty="0">
                <a:solidFill>
                  <a:schemeClr val="bg1"/>
                </a:solidFill>
                <a:latin typeface="Times New Roman" panose="02020603050405020304" pitchFamily="18" charset="0"/>
                <a:cs typeface="Times New Roman" panose="02020603050405020304" pitchFamily="18" charset="0"/>
              </a:rPr>
              <a:t> </a:t>
            </a:r>
            <a:endParaRPr lang="ar-EG" sz="4800" dirty="0"/>
          </a:p>
        </p:txBody>
      </p:sp>
      <p:sp>
        <p:nvSpPr>
          <p:cNvPr id="5" name="Text Placeholder 4"/>
          <p:cNvSpPr>
            <a:spLocks noGrp="1"/>
          </p:cNvSpPr>
          <p:nvPr>
            <p:ph type="body" sz="quarter" idx="3"/>
          </p:nvPr>
        </p:nvSpPr>
        <p:spPr/>
        <p:txBody>
          <a:bodyPr/>
          <a:lstStyle/>
          <a:p>
            <a:r>
              <a:rPr lang="pt-BR" sz="4800" dirty="0"/>
              <a:t>`ehote nima `nswpi tyrou `nte Iakwb.</a:t>
            </a:r>
          </a:p>
        </p:txBody>
      </p:sp>
      <p:sp>
        <p:nvSpPr>
          <p:cNvPr id="6" name="Text Placeholder 5">
            <a:extLst>
              <a:ext uri="{FF2B5EF4-FFF2-40B4-BE49-F238E27FC236}">
                <a16:creationId xmlns:a16="http://schemas.microsoft.com/office/drawing/2014/main" id="{D3BF9126-0C32-4A7E-B533-AAC262348ECA}"/>
              </a:ext>
            </a:extLst>
          </p:cNvPr>
          <p:cNvSpPr>
            <a:spLocks noGrp="1"/>
          </p:cNvSpPr>
          <p:nvPr>
            <p:ph type="body" sz="quarter" idx="10"/>
          </p:nvPr>
        </p:nvSpPr>
        <p:spPr>
          <a:xfrm>
            <a:off x="-2" y="4432177"/>
            <a:ext cx="9144000" cy="808038"/>
          </a:xfrm>
        </p:spPr>
        <p:txBody>
          <a:bodyPr/>
          <a:lstStyle/>
          <a:p>
            <a:r>
              <a:rPr lang="ar-EG" sz="4800" dirty="0"/>
              <a:t>أفضل من جميع مساكن يعقوب.</a:t>
            </a:r>
          </a:p>
        </p:txBody>
      </p:sp>
    </p:spTree>
    <p:extLst>
      <p:ext uri="{BB962C8B-B14F-4D97-AF65-F5344CB8AC3E}">
        <p14:creationId xmlns:p14="http://schemas.microsoft.com/office/powerpoint/2010/main" val="2850491595"/>
      </p:ext>
    </p:extLst>
  </p:cSld>
  <p:clrMapOvr>
    <a:masterClrMapping/>
  </p:clrMapOvr>
</p:sld>
</file>

<file path=ppt/slides/slide10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3600" dirty="0"/>
          </a:p>
        </p:txBody>
      </p:sp>
      <p:sp>
        <p:nvSpPr>
          <p:cNvPr id="3" name="Text Placeholder 2">
            <a:extLst>
              <a:ext uri="{FF2B5EF4-FFF2-40B4-BE49-F238E27FC236}">
                <a16:creationId xmlns:a16="http://schemas.microsoft.com/office/drawing/2014/main" id="{D1027530-B9B9-47AC-89F8-D85DBC26BE3F}"/>
              </a:ext>
            </a:extLst>
          </p:cNvPr>
          <p:cNvSpPr>
            <a:spLocks noGrp="1"/>
          </p:cNvSpPr>
          <p:nvPr>
            <p:ph type="body" sz="quarter" idx="10"/>
          </p:nvPr>
        </p:nvSpPr>
        <p:spPr/>
        <p:txBody>
          <a:bodyPr/>
          <a:lstStyle/>
          <a:p>
            <a:r>
              <a:rPr lang="ar-EG" dirty="0"/>
              <a:t>بحنوك أشفق علينا واحفظنا تحت جناحيك ويا من سمرت بالمسامير في جسدك الطاهر كالمذنبين حبًا بنا نحن الخطاة، بقوتك يا رب مزق مصائد أعدائنا ويا من طعنت بالحربة في جنبك الأقدس بعز</a:t>
            </a:r>
            <a:br>
              <a:rPr lang="ar-EG" dirty="0"/>
            </a:br>
            <a:endParaRPr lang="en-GB" dirty="0"/>
          </a:p>
        </p:txBody>
      </p:sp>
    </p:spTree>
    <p:extLst>
      <p:ext uri="{BB962C8B-B14F-4D97-AF65-F5344CB8AC3E}">
        <p14:creationId xmlns:p14="http://schemas.microsoft.com/office/powerpoint/2010/main" val="4094110372"/>
      </p:ext>
    </p:extLst>
  </p:cSld>
  <p:clrMapOvr>
    <a:masterClrMapping/>
  </p:clrMapOvr>
</p:sld>
</file>

<file path=ppt/slides/slide10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endParaRPr lang="ar-EG" sz="4400" dirty="0"/>
          </a:p>
        </p:txBody>
      </p:sp>
      <p:sp>
        <p:nvSpPr>
          <p:cNvPr id="3" name="Text Placeholder 2">
            <a:extLst>
              <a:ext uri="{FF2B5EF4-FFF2-40B4-BE49-F238E27FC236}">
                <a16:creationId xmlns:a16="http://schemas.microsoft.com/office/drawing/2014/main" id="{1A0503A5-0DC4-4438-BC26-E9FCC2442019}"/>
              </a:ext>
            </a:extLst>
          </p:cNvPr>
          <p:cNvSpPr>
            <a:spLocks noGrp="1"/>
          </p:cNvSpPr>
          <p:nvPr>
            <p:ph type="body" sz="quarter" idx="10"/>
          </p:nvPr>
        </p:nvSpPr>
        <p:spPr/>
        <p:txBody>
          <a:bodyPr/>
          <a:lstStyle/>
          <a:p>
            <a:r>
              <a:rPr lang="ar-EG" dirty="0"/>
              <a:t>سلطانك أثقب كل شباك المقاومين لنا. ويا من بموتك المحيي أمت الموت قاتلنا فلا تجعل له سلطانًا علينا يا سيدنا ويا من من بدفنك في القبر دفنت آثامنا اجعلنا يا الله ألا نجددها مرة ثانية.</a:t>
            </a:r>
            <a:br>
              <a:rPr lang="ar-EG" dirty="0"/>
            </a:br>
            <a:endParaRPr lang="ar-EG" dirty="0"/>
          </a:p>
          <a:p>
            <a:endParaRPr lang="ar-EG" sz="11500" dirty="0"/>
          </a:p>
        </p:txBody>
      </p:sp>
    </p:spTree>
    <p:extLst>
      <p:ext uri="{BB962C8B-B14F-4D97-AF65-F5344CB8AC3E}">
        <p14:creationId xmlns:p14="http://schemas.microsoft.com/office/powerpoint/2010/main" val="3926544305"/>
      </p:ext>
    </p:extLst>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endParaRPr lang="ar-EG" sz="4400" dirty="0"/>
          </a:p>
        </p:txBody>
      </p:sp>
      <p:sp>
        <p:nvSpPr>
          <p:cNvPr id="3" name="Text Placeholder 2">
            <a:extLst>
              <a:ext uri="{FF2B5EF4-FFF2-40B4-BE49-F238E27FC236}">
                <a16:creationId xmlns:a16="http://schemas.microsoft.com/office/drawing/2014/main" id="{6BA68879-7A61-43F0-9531-C05A45E960F6}"/>
              </a:ext>
            </a:extLst>
          </p:cNvPr>
          <p:cNvSpPr>
            <a:spLocks noGrp="1"/>
          </p:cNvSpPr>
          <p:nvPr>
            <p:ph type="body" sz="quarter" idx="10"/>
          </p:nvPr>
        </p:nvSpPr>
        <p:spPr/>
        <p:txBody>
          <a:bodyPr/>
          <a:lstStyle/>
          <a:p>
            <a:r>
              <a:rPr lang="ar-EG" dirty="0"/>
              <a:t>ويا من بقيامتك المقدسة حطمت مملكة إبليس أقمنا يا رب من سقطات الخطية، ويا من بصعودك المعظم أرسلت الروح القدس على تلاميذك إجعلهما لآثامنا وغسلًا لأدناسنا </a:t>
            </a:r>
            <a:r>
              <a:rPr lang="ar-EG" sz="4400" b="1" dirty="0">
                <a:effectLst/>
              </a:rPr>
              <a:t>وإجعلنا يا إلهنا ان نقسم</a:t>
            </a:r>
            <a:br>
              <a:rPr lang="ar-EG" sz="4400" b="1" dirty="0">
                <a:effectLst/>
              </a:rPr>
            </a:br>
            <a:endParaRPr lang="en-GB" dirty="0"/>
          </a:p>
        </p:txBody>
      </p:sp>
    </p:spTree>
    <p:extLst>
      <p:ext uri="{BB962C8B-B14F-4D97-AF65-F5344CB8AC3E}">
        <p14:creationId xmlns:p14="http://schemas.microsoft.com/office/powerpoint/2010/main" val="3352475850"/>
      </p:ext>
    </p:extLst>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endParaRPr lang="ar-EG" sz="4200" dirty="0"/>
          </a:p>
        </p:txBody>
      </p:sp>
      <p:sp>
        <p:nvSpPr>
          <p:cNvPr id="3" name="Text Placeholder 2">
            <a:extLst>
              <a:ext uri="{FF2B5EF4-FFF2-40B4-BE49-F238E27FC236}">
                <a16:creationId xmlns:a16="http://schemas.microsoft.com/office/drawing/2014/main" id="{048A8BE0-6396-45E6-8415-D5A108249686}"/>
              </a:ext>
            </a:extLst>
          </p:cNvPr>
          <p:cNvSpPr>
            <a:spLocks noGrp="1"/>
          </p:cNvSpPr>
          <p:nvPr>
            <p:ph type="body" sz="quarter" idx="10"/>
          </p:nvPr>
        </p:nvSpPr>
        <p:spPr/>
        <p:txBody>
          <a:bodyPr/>
          <a:lstStyle/>
          <a:p>
            <a:r>
              <a:rPr lang="ar-EG" sz="4400" b="1" dirty="0">
                <a:effectLst/>
              </a:rPr>
              <a:t>أسرارك القدسية بيغر خوف ولا رعب ولا تبكيت ولا وقوع في العقوبة الأبدية، ولا تكن أيضًا سببًا في </a:t>
            </a:r>
            <a:r>
              <a:rPr lang="ar-EG" dirty="0"/>
              <a:t>زيادة الخطية بل لتكن تقديسًا لنفوسنا وأجسادنا وتثقيفًا لعقولنا وقلوبنا ونقاوة وتهذيبًا لأفكارنا</a:t>
            </a:r>
            <a:br>
              <a:rPr lang="ar-EG" dirty="0"/>
            </a:br>
            <a:endParaRPr lang="ar-EG" dirty="0"/>
          </a:p>
        </p:txBody>
      </p:sp>
    </p:spTree>
    <p:extLst>
      <p:ext uri="{BB962C8B-B14F-4D97-AF65-F5344CB8AC3E}">
        <p14:creationId xmlns:p14="http://schemas.microsoft.com/office/powerpoint/2010/main" val="2414024566"/>
      </p:ext>
    </p:extLst>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000" dirty="0"/>
          </a:p>
        </p:txBody>
      </p:sp>
      <p:sp>
        <p:nvSpPr>
          <p:cNvPr id="3" name="Text Placeholder 2">
            <a:extLst>
              <a:ext uri="{FF2B5EF4-FFF2-40B4-BE49-F238E27FC236}">
                <a16:creationId xmlns:a16="http://schemas.microsoft.com/office/drawing/2014/main" id="{90AC1601-B203-46FE-BF93-C7E203987B4D}"/>
              </a:ext>
            </a:extLst>
          </p:cNvPr>
          <p:cNvSpPr>
            <a:spLocks noGrp="1"/>
          </p:cNvSpPr>
          <p:nvPr>
            <p:ph type="body" sz="quarter" idx="10"/>
          </p:nvPr>
        </p:nvSpPr>
        <p:spPr/>
        <p:txBody>
          <a:bodyPr/>
          <a:lstStyle/>
          <a:p>
            <a:r>
              <a:rPr lang="ar-EG" dirty="0"/>
              <a:t>وأذهاننا وسورًا رفيعًا تجاه الأعداء المضادة لنا وبرجًا حصينًا قبالة المعاند وعربون حياة للعالم الجديد وملكوت مجدك العتيد. ولكي تظهرنا يوم حكمك الرهيب لأننا تقدمنا إلى حضرتك معترفين</a:t>
            </a:r>
            <a:br>
              <a:rPr lang="ar-EG" dirty="0"/>
            </a:br>
            <a:endParaRPr lang="ar-EG" dirty="0"/>
          </a:p>
          <a:p>
            <a:endParaRPr lang="ar-EG" dirty="0"/>
          </a:p>
        </p:txBody>
      </p:sp>
    </p:spTree>
    <p:extLst>
      <p:ext uri="{BB962C8B-B14F-4D97-AF65-F5344CB8AC3E}">
        <p14:creationId xmlns:p14="http://schemas.microsoft.com/office/powerpoint/2010/main" val="4208451855"/>
      </p:ext>
    </p:extLst>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3700" dirty="0"/>
          </a:p>
        </p:txBody>
      </p:sp>
      <p:sp>
        <p:nvSpPr>
          <p:cNvPr id="3" name="Text Placeholder 2">
            <a:extLst>
              <a:ext uri="{FF2B5EF4-FFF2-40B4-BE49-F238E27FC236}">
                <a16:creationId xmlns:a16="http://schemas.microsoft.com/office/drawing/2014/main" id="{2C63F9BC-26EA-4B60-BA1D-C3FD3CFC16D7}"/>
              </a:ext>
            </a:extLst>
          </p:cNvPr>
          <p:cNvSpPr>
            <a:spLocks noGrp="1"/>
          </p:cNvSpPr>
          <p:nvPr>
            <p:ph type="body" sz="quarter" idx="10"/>
          </p:nvPr>
        </p:nvSpPr>
        <p:spPr/>
        <p:txBody>
          <a:bodyPr/>
          <a:lstStyle/>
          <a:p>
            <a:r>
              <a:rPr lang="ar-EG" dirty="0"/>
              <a:t>بربوبيتك مقرين أمام تابوت قدسك، ان هذا هو الجسد المقدس نفسه معطي الحياة لكل الذين يأكلون منه وهذا هو دمك الحقيقي المطهر لكل العالم فيا كل العطاش تعالوا وإشربوا من جنب</a:t>
            </a:r>
            <a:br>
              <a:rPr lang="ar-EG" dirty="0"/>
            </a:br>
            <a:endParaRPr lang="en-GB" dirty="0"/>
          </a:p>
        </p:txBody>
      </p:sp>
    </p:spTree>
    <p:extLst>
      <p:ext uri="{BB962C8B-B14F-4D97-AF65-F5344CB8AC3E}">
        <p14:creationId xmlns:p14="http://schemas.microsoft.com/office/powerpoint/2010/main" val="1112415398"/>
      </p:ext>
    </p:extLst>
  </p:cSld>
  <p:clrMapOvr>
    <a:masterClrMapping/>
  </p:clrMapOvr>
</p:sld>
</file>

<file path=ppt/slides/slide10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3600" dirty="0">
              <a:solidFill>
                <a:srgbClr val="FFC000"/>
              </a:solidFill>
            </a:endParaRPr>
          </a:p>
        </p:txBody>
      </p:sp>
      <p:sp>
        <p:nvSpPr>
          <p:cNvPr id="3" name="Text Placeholder 2">
            <a:extLst>
              <a:ext uri="{FF2B5EF4-FFF2-40B4-BE49-F238E27FC236}">
                <a16:creationId xmlns:a16="http://schemas.microsoft.com/office/drawing/2014/main" id="{B82811EF-9165-4AA5-9EAC-42F380B144B2}"/>
              </a:ext>
            </a:extLst>
          </p:cNvPr>
          <p:cNvSpPr>
            <a:spLocks noGrp="1"/>
          </p:cNvSpPr>
          <p:nvPr>
            <p:ph type="body" sz="quarter" idx="10"/>
          </p:nvPr>
        </p:nvSpPr>
        <p:spPr/>
        <p:txBody>
          <a:bodyPr/>
          <a:lstStyle/>
          <a:p>
            <a:r>
              <a:rPr lang="ar-EG" dirty="0"/>
              <a:t>الحمل لتروي نفوسكم إقتربوا إليه لتمحي خطاياكم تقدموا نحوه لتطهروا من آثامكم هذا هو بالحقيقة الموضوع امامنا فلا شك ولا ريب فيه أن هذا الجسد وهذا الدم لعمانوئيل إلهنا الكائن معنا على</a:t>
            </a:r>
            <a:br>
              <a:rPr lang="ar-EG" dirty="0"/>
            </a:br>
            <a:endParaRPr lang="ar-EG" dirty="0"/>
          </a:p>
        </p:txBody>
      </p:sp>
    </p:spTree>
    <p:extLst>
      <p:ext uri="{BB962C8B-B14F-4D97-AF65-F5344CB8AC3E}">
        <p14:creationId xmlns:p14="http://schemas.microsoft.com/office/powerpoint/2010/main" val="553438837"/>
      </p:ext>
    </p:extLst>
  </p:cSld>
  <p:clrMapOvr>
    <a:masterClrMapping/>
  </p:clrMapOvr>
</p:sld>
</file>

<file path=ppt/slides/slide10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B3EF-C571-42B5-9E2E-B71F0C21B4CD}"/>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D3FCDEC9-B938-4F78-9C92-DB9EFD07B493}"/>
              </a:ext>
            </a:extLst>
          </p:cNvPr>
          <p:cNvSpPr>
            <a:spLocks noGrp="1"/>
          </p:cNvSpPr>
          <p:nvPr>
            <p:ph type="body" sz="quarter" idx="10"/>
          </p:nvPr>
        </p:nvSpPr>
        <p:spPr/>
        <p:txBody>
          <a:bodyPr/>
          <a:lstStyle/>
          <a:p>
            <a:r>
              <a:rPr lang="ar-EG" dirty="0"/>
              <a:t>هذه المائدة </a:t>
            </a:r>
            <a:r>
              <a:rPr lang="ar-EG" sz="4400" b="1" dirty="0">
                <a:effectLst/>
              </a:rPr>
              <a:t>ونطلب من صلاحك يا محب البشر إقبل صلواتنا نحن المرئيين عبيدك من غير المرئيين وإحسبنا مع الطقوس السمائية لكي نصرخ باستجابة الغلبة والظفر بأصوات لا تسكت وأفواه لا</a:t>
            </a:r>
            <a:endParaRPr lang="en-GB" dirty="0"/>
          </a:p>
        </p:txBody>
      </p:sp>
    </p:spTree>
    <p:extLst>
      <p:ext uri="{BB962C8B-B14F-4D97-AF65-F5344CB8AC3E}">
        <p14:creationId xmlns:p14="http://schemas.microsoft.com/office/powerpoint/2010/main" val="2251562408"/>
      </p:ext>
    </p:extLst>
  </p:cSld>
  <p:clrMapOvr>
    <a:masterClrMapping/>
  </p:clrMapOvr>
</p:sld>
</file>

<file path=ppt/slides/slide10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B3EF-C571-42B5-9E2E-B71F0C21B4CD}"/>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D3FCDEC9-B938-4F78-9C92-DB9EFD07B493}"/>
              </a:ext>
            </a:extLst>
          </p:cNvPr>
          <p:cNvSpPr>
            <a:spLocks noGrp="1"/>
          </p:cNvSpPr>
          <p:nvPr>
            <p:ph type="body" sz="quarter" idx="10"/>
          </p:nvPr>
        </p:nvSpPr>
        <p:spPr/>
        <p:txBody>
          <a:bodyPr/>
          <a:lstStyle/>
          <a:p>
            <a:r>
              <a:rPr lang="ar-EG" sz="6000" b="1" dirty="0">
                <a:effectLst/>
              </a:rPr>
              <a:t>تصمت رافعين أيدينا إليك أيها الآب القدوس في السموات ونقول:</a:t>
            </a:r>
            <a:br>
              <a:rPr lang="ar-EG" sz="6000" b="1" dirty="0">
                <a:effectLst/>
              </a:rPr>
            </a:br>
            <a:endParaRPr lang="en-GB" sz="6000" dirty="0"/>
          </a:p>
        </p:txBody>
      </p:sp>
    </p:spTree>
    <p:extLst>
      <p:ext uri="{BB962C8B-B14F-4D97-AF65-F5344CB8AC3E}">
        <p14:creationId xmlns:p14="http://schemas.microsoft.com/office/powerpoint/2010/main" val="737273716"/>
      </p:ext>
    </p:extLst>
  </p:cSld>
  <p:clrMapOvr>
    <a:masterClrMapping/>
  </p:clrMapOvr>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B3EF-C571-42B5-9E2E-B71F0C21B4CD}"/>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12D74EC4-D05B-4832-BF83-86945EA5265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17391998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861905"/>
            <a:ext cx="9144000" cy="996095"/>
          </a:xfrm>
        </p:spPr>
        <p:txBody>
          <a:bodyPr anchor="ctr"/>
          <a:lstStyle/>
          <a:p>
            <a:r>
              <a:rPr lang="ar-EG" sz="3600" dirty="0"/>
              <a:t>أفصاچى إثڤيتى إنهان إهڤى أووِّى إڤطايوت: </a:t>
            </a:r>
            <a:r>
              <a:rPr lang="ar-SA" altLang="en-US" sz="3600" b="1" dirty="0">
                <a:solidFill>
                  <a:schemeClr val="bg1"/>
                </a:solidFill>
                <a:latin typeface="Times New Roman" panose="02020603050405020304" pitchFamily="18" charset="0"/>
                <a:cs typeface="Times New Roman" panose="02020603050405020304" pitchFamily="18" charset="0"/>
              </a:rPr>
              <a:t>تى ڤاكى إنتيه افنوتى.</a:t>
            </a:r>
            <a:r>
              <a:rPr lang="ar-EG" altLang="en-US" sz="3600" b="1" dirty="0">
                <a:solidFill>
                  <a:schemeClr val="bg1"/>
                </a:solidFill>
                <a:latin typeface="Times New Roman" panose="02020603050405020304" pitchFamily="18" charset="0"/>
                <a:cs typeface="Times New Roman" panose="02020603050405020304" pitchFamily="18" charset="0"/>
              </a:rPr>
              <a:t> </a:t>
            </a:r>
            <a:r>
              <a:rPr lang="ar-SA" altLang="en-US" sz="3600" b="1" dirty="0">
                <a:solidFill>
                  <a:schemeClr val="bg1"/>
                </a:solidFill>
                <a:latin typeface="Times New Roman" panose="02020603050405020304" pitchFamily="18" charset="0"/>
                <a:cs typeface="Times New Roman" panose="02020603050405020304" pitchFamily="18" charset="0"/>
              </a:rPr>
              <a:t>الليلويا</a:t>
            </a:r>
          </a:p>
        </p:txBody>
      </p:sp>
      <p:sp>
        <p:nvSpPr>
          <p:cNvPr id="5" name="Text Placeholder 4"/>
          <p:cNvSpPr>
            <a:spLocks noGrp="1"/>
          </p:cNvSpPr>
          <p:nvPr>
            <p:ph type="body" sz="quarter" idx="3"/>
          </p:nvPr>
        </p:nvSpPr>
        <p:spPr>
          <a:xfrm>
            <a:off x="-1" y="4999224"/>
            <a:ext cx="9144000" cy="862681"/>
          </a:xfrm>
        </p:spPr>
        <p:txBody>
          <a:bodyPr>
            <a:noAutofit/>
          </a:bodyPr>
          <a:lstStyle/>
          <a:p>
            <a:r>
              <a:rPr lang="en-US" dirty="0"/>
              <a:t>a</a:t>
            </a:r>
            <a:r>
              <a:rPr lang="pl-PL" dirty="0"/>
              <a:t>fcaji `e;by] `nhan `nbyou`i eutaiyout@</a:t>
            </a:r>
            <a:r>
              <a:rPr lang="en-US" dirty="0"/>
              <a:t> ]</a:t>
            </a:r>
            <a:r>
              <a:rPr lang="en-US" dirty="0" err="1"/>
              <a:t>baki</a:t>
            </a:r>
            <a:r>
              <a:rPr lang="en-US" dirty="0"/>
              <a:t> `</a:t>
            </a:r>
            <a:r>
              <a:rPr lang="en-US" dirty="0" err="1"/>
              <a:t>nte</a:t>
            </a:r>
            <a:r>
              <a:rPr lang="en-US" dirty="0"/>
              <a:t> V]. </a:t>
            </a:r>
            <a:r>
              <a:rPr lang="en-US" dirty="0" err="1"/>
              <a:t>Allylouia</a:t>
            </a:r>
            <a:r>
              <a:rPr lang="en-US" dirty="0"/>
              <a:t>.</a:t>
            </a:r>
          </a:p>
        </p:txBody>
      </p:sp>
      <p:sp>
        <p:nvSpPr>
          <p:cNvPr id="6" name="Text Placeholder 5">
            <a:extLst>
              <a:ext uri="{FF2B5EF4-FFF2-40B4-BE49-F238E27FC236}">
                <a16:creationId xmlns:a16="http://schemas.microsoft.com/office/drawing/2014/main" id="{183DE8AF-9372-4BA0-8AEE-70D1FF2CEF8F}"/>
              </a:ext>
            </a:extLst>
          </p:cNvPr>
          <p:cNvSpPr>
            <a:spLocks noGrp="1"/>
          </p:cNvSpPr>
          <p:nvPr>
            <p:ph type="body" sz="quarter" idx="10"/>
          </p:nvPr>
        </p:nvSpPr>
        <p:spPr>
          <a:xfrm>
            <a:off x="-1" y="4348413"/>
            <a:ext cx="9144000" cy="650811"/>
          </a:xfrm>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أعمال مجيدة قد</a:t>
            </a:r>
            <a:r>
              <a:rPr lang="ar-EG" altLang="en-US" sz="4400" b="1" dirty="0">
                <a:solidFill>
                  <a:schemeClr val="bg1"/>
                </a:solidFill>
                <a:latin typeface="Times New Roman" panose="02020603050405020304" pitchFamily="18" charset="0"/>
                <a:cs typeface="Times New Roman" panose="02020603050405020304" pitchFamily="18" charset="0"/>
              </a:rPr>
              <a:t> </a:t>
            </a:r>
            <a:r>
              <a:rPr lang="ar-EG" sz="4400" dirty="0"/>
              <a:t>قيلت عنك يا مدينة الله. هلليلويا.</a:t>
            </a:r>
          </a:p>
        </p:txBody>
      </p:sp>
    </p:spTree>
    <p:extLst>
      <p:ext uri="{BB962C8B-B14F-4D97-AF65-F5344CB8AC3E}">
        <p14:creationId xmlns:p14="http://schemas.microsoft.com/office/powerpoint/2010/main" val="3166624115"/>
      </p:ext>
    </p:extLst>
  </p:cSld>
  <p:clrMapOvr>
    <a:masterClrMapping/>
  </p:clrMapOvr>
</p:sld>
</file>

<file path=ppt/slides/slide10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918D0-F692-4CF8-A136-958BD61E23C2}"/>
              </a:ext>
            </a:extLst>
          </p:cNvPr>
          <p:cNvSpPr>
            <a:spLocks noGrp="1"/>
          </p:cNvSpPr>
          <p:nvPr>
            <p:ph type="title"/>
          </p:nvPr>
        </p:nvSpPr>
        <p:spPr/>
        <p:txBody>
          <a:bodyPr>
            <a:noAutofit/>
          </a:bodyPr>
          <a:lstStyle/>
          <a:p>
            <a:r>
              <a:rPr lang="ar-EG" sz="2400" dirty="0">
                <a:solidFill>
                  <a:srgbClr val="FFC000"/>
                </a:solidFill>
              </a:rPr>
              <a:t>قسمة للقديس أثناسيوس الرسولي. </a:t>
            </a:r>
            <a:r>
              <a:rPr lang="ar-EG" sz="2400" dirty="0"/>
              <a:t>(وأيضاً نتضرع إلى الرحمة)</a:t>
            </a:r>
            <a:endParaRPr lang="en-GB" sz="2400" dirty="0"/>
          </a:p>
        </p:txBody>
      </p:sp>
      <p:sp>
        <p:nvSpPr>
          <p:cNvPr id="3" name="Text Placeholder 2">
            <a:extLst>
              <a:ext uri="{FF2B5EF4-FFF2-40B4-BE49-F238E27FC236}">
                <a16:creationId xmlns:a16="http://schemas.microsoft.com/office/drawing/2014/main" id="{41F2A081-F9F6-4E06-9D70-F153B5580E8F}"/>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وأيضاً نتضرع إلى الرحمة ونكهن إلى ذلك الذي هو نفسه الكاهن ونقدم الذبيحة إلى ذلك الذي هو نفسه الذبيحة. ونقدم التقدمة إلى ذاك الذي هو نفسه التقدمة</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ليأت ذاك الحمل من الأعالي فنراه</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1621466016"/>
      </p:ext>
    </p:extLst>
  </p:cSld>
  <p:clrMapOvr>
    <a:masterClrMapping/>
  </p:clrMapOvr>
</p:sld>
</file>

<file path=ppt/slides/slide10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F2A081-F9F6-4E06-9D70-F153B5580E8F}"/>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بأعيننا ونذبحه بأيدينا ونفرح به. ليتحد جسده بهذا الخبز ولينسكب دمه في هذه الكأس. يجب ألا يفكر أى واحد منا عندما يأكل من هذا</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الخبز انه ياكل مجرد لحم بدون دم أو روح بدون جسد أو روح.</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F924676B-CEA2-44A7-9FB9-9F3F95142A4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621329257"/>
      </p:ext>
    </p:extLst>
  </p:cSld>
  <p:clrMapOvr>
    <a:masterClrMapping/>
  </p:clrMapOvr>
</p:sld>
</file>

<file path=ppt/slides/slide10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F2A081-F9F6-4E06-9D70-F153B5580E8F}"/>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بل واحد هو الجسد والدم والروح كما صار لاهوت</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الرب إلهنا واحداً مع ناسوته. طهر نفوسنا وأجسادنا وأرواحنا وأفكارنا ونياتنا كلنا بقلب طاهر ونفس مستنيرة ووجه غير مخزي وإيمان بلا رياء </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B208AC28-A50D-4059-ADB7-544CAB78354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070008082"/>
      </p:ext>
    </p:extLst>
  </p:cSld>
  <p:clrMapOvr>
    <a:masterClrMapping/>
  </p:clrMapOvr>
</p:sld>
</file>

<file path=ppt/slides/slide10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F2A081-F9F6-4E06-9D70-F153B5580E8F}"/>
              </a:ext>
            </a:extLst>
          </p:cNvPr>
          <p:cNvSpPr>
            <a:spLocks noGrp="1"/>
          </p:cNvSpPr>
          <p:nvPr>
            <p:ph type="body" sz="quarter" idx="10"/>
          </p:nvPr>
        </p:nvSpPr>
        <p:spPr>
          <a:xfrm>
            <a:off x="0" y="4319681"/>
            <a:ext cx="9144000" cy="2511425"/>
          </a:xfrm>
        </p:spPr>
        <p:txBody>
          <a:bodyPr/>
          <a:lstStyle/>
          <a:p>
            <a:pPr>
              <a:lnSpc>
                <a:spcPct val="100000"/>
              </a:lnSpc>
            </a:pPr>
            <a:r>
              <a:rPr lang="ar-SA" sz="5400" dirty="0">
                <a:solidFill>
                  <a:schemeClr val="bg1"/>
                </a:solidFill>
                <a:latin typeface="Times New Roman" panose="02020603050405020304" pitchFamily="18" charset="0"/>
                <a:cs typeface="Times New Roman" panose="02020603050405020304" pitchFamily="18" charset="0"/>
              </a:rPr>
              <a:t>ومحبة كاملة ورجاء ثابت نجسر بدالة بغير خوف أن ندعوك يا الله الآب القدوس الذي في السموات ونقول كما علمتنا</a:t>
            </a:r>
            <a:br>
              <a:rPr lang="ar-EG" sz="5400" dirty="0">
                <a:solidFill>
                  <a:schemeClr val="bg1"/>
                </a:solidFill>
                <a:latin typeface="Times New Roman" panose="02020603050405020304" pitchFamily="18" charset="0"/>
                <a:cs typeface="Times New Roman" panose="02020603050405020304" pitchFamily="18" charset="0"/>
              </a:rPr>
            </a:br>
            <a:endParaRPr lang="en-GB" sz="5400" dirty="0"/>
          </a:p>
        </p:txBody>
      </p:sp>
      <p:sp>
        <p:nvSpPr>
          <p:cNvPr id="5" name="Title 4">
            <a:extLst>
              <a:ext uri="{FF2B5EF4-FFF2-40B4-BE49-F238E27FC236}">
                <a16:creationId xmlns:a16="http://schemas.microsoft.com/office/drawing/2014/main" id="{636CA34D-4753-42AE-A8AF-A43D50C6BD0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5453236"/>
      </p:ext>
    </p:extLst>
  </p:cSld>
  <p:clrMapOvr>
    <a:masterClrMapping/>
  </p:clrMapOvr>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CEE43-2404-4882-A28C-F6876633B0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A0C5811-E86C-4E98-8547-F7662CE36613}"/>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11880438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0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2800" dirty="0">
                <a:solidFill>
                  <a:srgbClr val="FFC000"/>
                </a:solidFill>
              </a:rPr>
              <a:t>قسمة للقديس كيرلس </a:t>
            </a:r>
            <a:r>
              <a:rPr lang="ar-EG" sz="2800" dirty="0"/>
              <a:t>(يا حمل الله الذى بأوجاعك)</a:t>
            </a:r>
          </a:p>
        </p:txBody>
      </p:sp>
      <p:sp>
        <p:nvSpPr>
          <p:cNvPr id="4" name="Text Placeholder 3">
            <a:extLst>
              <a:ext uri="{FF2B5EF4-FFF2-40B4-BE49-F238E27FC236}">
                <a16:creationId xmlns:a16="http://schemas.microsoft.com/office/drawing/2014/main" id="{8CA427C1-E01B-4C18-A56D-85AEC9062B61}"/>
              </a:ext>
            </a:extLst>
          </p:cNvPr>
          <p:cNvSpPr>
            <a:spLocks noGrp="1"/>
          </p:cNvSpPr>
          <p:nvPr>
            <p:ph type="body" sz="quarter" idx="10"/>
          </p:nvPr>
        </p:nvSpPr>
        <p:spPr>
          <a:xfrm>
            <a:off x="-53788" y="4346575"/>
            <a:ext cx="9238129" cy="2511425"/>
          </a:xfrm>
        </p:spPr>
        <p:txBody>
          <a:bodyPr/>
          <a:lstStyle/>
          <a:p>
            <a:r>
              <a:rPr lang="ar-EG" sz="4300" dirty="0"/>
              <a:t>يا حمل الله الذى بأوجاعك حملتَ خطايا العالم، بتحننك أمحُ آثامنا يا وحيد الله الذى بآلامك طهَّرت أدناس المسكونة، بمراحمك طهِّر أدناس نفوسنا يا مسيح الله الذى بموتك قتلت الموت الذى قتل الجميع، </a:t>
            </a:r>
            <a:endParaRPr lang="ar-EG" sz="4300" dirty="0">
              <a:solidFill>
                <a:srgbClr val="FFC000"/>
              </a:solidFill>
            </a:endParaRPr>
          </a:p>
        </p:txBody>
      </p:sp>
    </p:spTree>
    <p:extLst>
      <p:ext uri="{BB962C8B-B14F-4D97-AF65-F5344CB8AC3E}">
        <p14:creationId xmlns:p14="http://schemas.microsoft.com/office/powerpoint/2010/main" val="2849112287"/>
      </p:ext>
    </p:extLst>
  </p:cSld>
  <p:clrMapOvr>
    <a:masterClrMapping/>
  </p:clrMapOvr>
</p:sld>
</file>

<file path=ppt/slides/slide10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4701970E-4DA6-4D9F-BDAB-859EAEF5006C}"/>
              </a:ext>
            </a:extLst>
          </p:cNvPr>
          <p:cNvSpPr>
            <a:spLocks noGrp="1"/>
          </p:cNvSpPr>
          <p:nvPr>
            <p:ph type="body" sz="quarter" idx="10"/>
          </p:nvPr>
        </p:nvSpPr>
        <p:spPr/>
        <p:txBody>
          <a:bodyPr/>
          <a:lstStyle/>
          <a:p>
            <a:r>
              <a:rPr lang="ar-EG" sz="4200" dirty="0"/>
              <a:t>بقـوتك أقم موت نفوسنا. يا قابل القرابين الذى بدلاً عن الخطاة قدمت ذاتك، اقبل توبتنا نحن الخطاة. لأننا بدون دالة تقدمنا إلى حضرتك قارعين باب تعطفك، فهب لنا يا غنياً بالمراحم البرء من كنوز أدويتك. </a:t>
            </a:r>
            <a:br>
              <a:rPr lang="ar-EG" sz="4200" dirty="0"/>
            </a:br>
            <a:endParaRPr lang="ar-EG" sz="4200" dirty="0">
              <a:solidFill>
                <a:srgbClr val="FFC000"/>
              </a:solidFill>
            </a:endParaRPr>
          </a:p>
          <a:p>
            <a:endParaRPr lang="en-GB" sz="4200" dirty="0"/>
          </a:p>
        </p:txBody>
      </p:sp>
    </p:spTree>
    <p:extLst>
      <p:ext uri="{BB962C8B-B14F-4D97-AF65-F5344CB8AC3E}">
        <p14:creationId xmlns:p14="http://schemas.microsoft.com/office/powerpoint/2010/main" val="4051170"/>
      </p:ext>
    </p:extLst>
  </p:cSld>
  <p:clrMapOvr>
    <a:masterClrMapping/>
  </p:clrMapOvr>
</p:sld>
</file>

<file path=ppt/slides/slide10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77285531-B57D-4460-A8EE-636D1F1EBF2D}"/>
              </a:ext>
            </a:extLst>
          </p:cNvPr>
          <p:cNvSpPr>
            <a:spLocks noGrp="1"/>
          </p:cNvSpPr>
          <p:nvPr>
            <p:ph type="body" sz="quarter" idx="10"/>
          </p:nvPr>
        </p:nvSpPr>
        <p:spPr/>
        <p:txBody>
          <a:bodyPr/>
          <a:lstStyle/>
          <a:p>
            <a:r>
              <a:rPr lang="ar-EG" dirty="0"/>
              <a:t>اشفِ أيها الرؤوف نفوسنا الشقية بمراحم أسرارك المحيية، طهَّر أجسامنا، اغسلنا من آثامنا. اجعلنا أهلاً لحلول روحك الطاهر فى نفوسنا. انر عقولنا لنعاين سبحك، نقِ أفكــارنا واخلطنا بمجدك.</a:t>
            </a:r>
            <a:br>
              <a:rPr lang="ar-EG" dirty="0"/>
            </a:br>
            <a:endParaRPr lang="ar-EG" dirty="0">
              <a:solidFill>
                <a:srgbClr val="FFC000"/>
              </a:solidFill>
            </a:endParaRPr>
          </a:p>
        </p:txBody>
      </p:sp>
    </p:spTree>
    <p:extLst>
      <p:ext uri="{BB962C8B-B14F-4D97-AF65-F5344CB8AC3E}">
        <p14:creationId xmlns:p14="http://schemas.microsoft.com/office/powerpoint/2010/main" val="3787888295"/>
      </p:ext>
    </p:extLst>
  </p:cSld>
  <p:clrMapOvr>
    <a:masterClrMapping/>
  </p:clrMapOvr>
</p:sld>
</file>

<file path=ppt/slides/slide10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CBCF0A63-6214-4A5A-AEE9-60459AAB09B3}"/>
              </a:ext>
            </a:extLst>
          </p:cNvPr>
          <p:cNvSpPr>
            <a:spLocks noGrp="1"/>
          </p:cNvSpPr>
          <p:nvPr>
            <p:ph type="body" sz="quarter" idx="10"/>
          </p:nvPr>
        </p:nvSpPr>
        <p:spPr/>
        <p:txBody>
          <a:bodyPr/>
          <a:lstStyle/>
          <a:p>
            <a:r>
              <a:rPr lang="ar-EG" dirty="0"/>
              <a:t>حبك أنزلك إلى هبوطنا، نعمتك تُصعدنا إلى علوك. تحننك غصبك وتجسمت بلحمنا، أظهرت استتارك للعيان، أظهر فى نفوس عبيدك مجد أسرارك الخفية. وعند إصعاد الذبيحة على مذبحك،</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742009609"/>
      </p:ext>
    </p:extLst>
  </p:cSld>
  <p:clrMapOvr>
    <a:masterClrMapping/>
  </p:clrMapOvr>
</p:sld>
</file>

<file path=ppt/slides/slide10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DD16EBAC-0250-4D76-8665-A78DD4A3C027}"/>
              </a:ext>
            </a:extLst>
          </p:cNvPr>
          <p:cNvSpPr>
            <a:spLocks noGrp="1"/>
          </p:cNvSpPr>
          <p:nvPr>
            <p:ph type="body" sz="quarter" idx="10"/>
          </p:nvPr>
        </p:nvSpPr>
        <p:spPr/>
        <p:txBody>
          <a:bodyPr/>
          <a:lstStyle/>
          <a:p>
            <a:r>
              <a:rPr lang="ar-EG" sz="4200" dirty="0"/>
              <a:t>تضمحل الخطية من أعضائنا بنعمتك. عند نزول مجدك على أسرارك، تُرفع عقـــولنا لمشــاهدة جلالك. عند إستحالة الخبز والخمر إلى جسدك ودمك، تتحول نفوسنا إلى مشاركة مجدك، وتتحـد نفوسنا بألوهيتك.</a:t>
            </a:r>
            <a:br>
              <a:rPr lang="ar-EG" sz="4200" dirty="0"/>
            </a:br>
            <a:endParaRPr lang="ar-EG" sz="4200" dirty="0">
              <a:solidFill>
                <a:srgbClr val="FFC000"/>
              </a:solidFill>
            </a:endParaRPr>
          </a:p>
        </p:txBody>
      </p:sp>
    </p:spTree>
    <p:extLst>
      <p:ext uri="{BB962C8B-B14F-4D97-AF65-F5344CB8AC3E}">
        <p14:creationId xmlns:p14="http://schemas.microsoft.com/office/powerpoint/2010/main" val="35392819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215933"/>
            <a:ext cx="9143999" cy="642067"/>
          </a:xfrm>
        </p:spPr>
        <p:txBody>
          <a:bodyPr anchor="ctr"/>
          <a:lstStyle/>
          <a:p>
            <a:r>
              <a:rPr lang="ar-SA" altLang="en-US" b="1" dirty="0">
                <a:solidFill>
                  <a:schemeClr val="bg1"/>
                </a:solidFill>
                <a:latin typeface="Times New Roman" panose="02020603050405020304" pitchFamily="18" charset="0"/>
                <a:cs typeface="Times New Roman" panose="02020603050405020304" pitchFamily="18" charset="0"/>
              </a:rPr>
              <a:t>سيّون تى ماڤ ناجوس</a:t>
            </a:r>
            <a:r>
              <a:rPr lang="ar-EG" altLang="en-US" b="1" dirty="0">
                <a:solidFill>
                  <a:schemeClr val="bg1"/>
                </a:solidFill>
                <a:latin typeface="Times New Roman" panose="02020603050405020304" pitchFamily="18" charset="0"/>
                <a:cs typeface="Times New Roman" panose="02020603050405020304" pitchFamily="18" charset="0"/>
              </a:rPr>
              <a:t>:</a:t>
            </a:r>
            <a:r>
              <a:rPr lang="ar-SA" altLang="en-US" b="1" dirty="0">
                <a:solidFill>
                  <a:schemeClr val="bg1"/>
                </a:solidFill>
                <a:latin typeface="Times New Roman" panose="02020603050405020304" pitchFamily="18" charset="0"/>
                <a:cs typeface="Times New Roman" panose="02020603050405020304" pitchFamily="18" charset="0"/>
              </a:rPr>
              <a:t> چيه أورومى نيم أورومى آفشوبى إنخيتس</a:t>
            </a:r>
            <a:r>
              <a:rPr lang="ar-EG" altLang="en-US" b="1" dirty="0">
                <a:solidFill>
                  <a:schemeClr val="bg1"/>
                </a:solidFill>
                <a:latin typeface="Times New Roman" panose="02020603050405020304" pitchFamily="18" charset="0"/>
                <a:cs typeface="Times New Roman" panose="02020603050405020304" pitchFamily="18" charset="0"/>
              </a:rPr>
              <a:t>:</a:t>
            </a:r>
            <a:endParaRPr lang="ar-EG" dirty="0"/>
          </a:p>
        </p:txBody>
      </p:sp>
      <p:sp>
        <p:nvSpPr>
          <p:cNvPr id="5" name="Text Placeholder 4"/>
          <p:cNvSpPr>
            <a:spLocks noGrp="1"/>
          </p:cNvSpPr>
          <p:nvPr>
            <p:ph type="body" sz="quarter" idx="3"/>
          </p:nvPr>
        </p:nvSpPr>
        <p:spPr/>
        <p:txBody>
          <a:bodyPr/>
          <a:lstStyle/>
          <a:p>
            <a:r>
              <a:rPr lang="en-US" sz="4000" dirty="0" err="1"/>
              <a:t>Ciwn</a:t>
            </a:r>
            <a:r>
              <a:rPr lang="en-US" sz="4000" dirty="0"/>
              <a:t> ]</a:t>
            </a:r>
            <a:r>
              <a:rPr lang="en-US" sz="4000" dirty="0" err="1"/>
              <a:t>mau</a:t>
            </a:r>
            <a:r>
              <a:rPr lang="en-US" sz="4000" dirty="0"/>
              <a:t> </a:t>
            </a:r>
            <a:r>
              <a:rPr lang="en-US" sz="4000" dirty="0" err="1"/>
              <a:t>najoc</a:t>
            </a:r>
            <a:r>
              <a:rPr lang="en-US" sz="4000" dirty="0"/>
              <a:t>@ je `</a:t>
            </a:r>
            <a:r>
              <a:rPr lang="en-US" sz="4000" dirty="0" err="1"/>
              <a:t>ourwmi</a:t>
            </a:r>
            <a:r>
              <a:rPr lang="en-US" sz="4000" dirty="0"/>
              <a:t> </a:t>
            </a:r>
            <a:r>
              <a:rPr lang="en-US" sz="4000" dirty="0" err="1"/>
              <a:t>nem</a:t>
            </a:r>
            <a:r>
              <a:rPr lang="en-US" sz="4000" dirty="0"/>
              <a:t> `</a:t>
            </a:r>
            <a:r>
              <a:rPr lang="en-US" sz="4000" dirty="0" err="1"/>
              <a:t>ourwmi</a:t>
            </a:r>
            <a:r>
              <a:rPr lang="en-US" sz="4000" dirty="0"/>
              <a:t> </a:t>
            </a:r>
            <a:r>
              <a:rPr lang="en-US" sz="4000" dirty="0" err="1"/>
              <a:t>afswpi</a:t>
            </a:r>
            <a:r>
              <a:rPr lang="en-US" sz="4000" dirty="0"/>
              <a:t> `</a:t>
            </a:r>
            <a:r>
              <a:rPr lang="en-US" sz="4000" dirty="0" err="1"/>
              <a:t>nqytc</a:t>
            </a:r>
            <a:r>
              <a:rPr lang="en-US" sz="4000" dirty="0"/>
              <a:t>@ </a:t>
            </a:r>
          </a:p>
        </p:txBody>
      </p:sp>
      <p:sp>
        <p:nvSpPr>
          <p:cNvPr id="6" name="Text Placeholder 5">
            <a:extLst>
              <a:ext uri="{FF2B5EF4-FFF2-40B4-BE49-F238E27FC236}">
                <a16:creationId xmlns:a16="http://schemas.microsoft.com/office/drawing/2014/main" id="{A035A5AA-BC76-4FCE-88BF-D36CE6CC11BA}"/>
              </a:ext>
            </a:extLst>
          </p:cNvPr>
          <p:cNvSpPr>
            <a:spLocks noGrp="1"/>
          </p:cNvSpPr>
          <p:nvPr>
            <p:ph type="body" sz="quarter" idx="10"/>
          </p:nvPr>
        </p:nvSpPr>
        <p:spPr>
          <a:xfrm>
            <a:off x="-2" y="4366949"/>
            <a:ext cx="9144000" cy="706440"/>
          </a:xfrm>
        </p:spPr>
        <p:txBody>
          <a:bodyPr anchor="b"/>
          <a:lstStyle/>
          <a:p>
            <a:r>
              <a:rPr lang="ar-SA" altLang="en-US" sz="4400" b="1" dirty="0">
                <a:solidFill>
                  <a:schemeClr val="bg1"/>
                </a:solidFill>
                <a:latin typeface="Times New Roman" panose="02020603050405020304" pitchFamily="18" charset="0"/>
                <a:cs typeface="Times New Roman" panose="02020603050405020304" pitchFamily="18" charset="0"/>
              </a:rPr>
              <a:t>صهيون الأم تقول إن إنسانا وإنسانا ولد فيها،</a:t>
            </a:r>
            <a:r>
              <a:rPr lang="ar-EG" altLang="en-US" sz="4400" b="1" dirty="0">
                <a:solidFill>
                  <a:schemeClr val="bg1"/>
                </a:solidFill>
                <a:latin typeface="Times New Roman" panose="02020603050405020304" pitchFamily="18" charset="0"/>
                <a:cs typeface="Times New Roman" panose="02020603050405020304" pitchFamily="18" charset="0"/>
              </a:rPr>
              <a:t> </a:t>
            </a:r>
            <a:endParaRPr lang="en-GB" sz="4400" dirty="0"/>
          </a:p>
        </p:txBody>
      </p:sp>
    </p:spTree>
    <p:extLst>
      <p:ext uri="{BB962C8B-B14F-4D97-AF65-F5344CB8AC3E}">
        <p14:creationId xmlns:p14="http://schemas.microsoft.com/office/powerpoint/2010/main" val="2569223021"/>
      </p:ext>
    </p:extLst>
  </p:cSld>
  <p:clrMapOvr>
    <a:masterClrMapping/>
  </p:clrMapOvr>
</p:sld>
</file>

<file path=ppt/slides/slide10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E0EAC1FC-4EE4-478F-A481-A6E3ACB48F9B}"/>
              </a:ext>
            </a:extLst>
          </p:cNvPr>
          <p:cNvSpPr>
            <a:spLocks noGrp="1"/>
          </p:cNvSpPr>
          <p:nvPr>
            <p:ph type="body" sz="quarter" idx="10"/>
          </p:nvPr>
        </p:nvSpPr>
        <p:spPr/>
        <p:txBody>
          <a:bodyPr/>
          <a:lstStyle/>
          <a:p>
            <a:r>
              <a:rPr lang="ar-EG" dirty="0"/>
              <a:t>اخلق فينا يا ربنا وإلهنا قلباً طاهراً، واسكن روحك فى باطننا، جدد حواسنا بقوتك، وصيرنا أهلاً لموهبتك. مـن كأس دمك نشرب، اعطنا مذاقة روحية لنستطعم مذاقة أسارك المحيية.</a:t>
            </a:r>
            <a:br>
              <a:rPr lang="ar-EG" dirty="0"/>
            </a:br>
            <a:endParaRPr lang="ar-EG" dirty="0">
              <a:solidFill>
                <a:srgbClr val="FFC000"/>
              </a:solidFill>
            </a:endParaRPr>
          </a:p>
        </p:txBody>
      </p:sp>
    </p:spTree>
    <p:extLst>
      <p:ext uri="{BB962C8B-B14F-4D97-AF65-F5344CB8AC3E}">
        <p14:creationId xmlns:p14="http://schemas.microsoft.com/office/powerpoint/2010/main" val="582617111"/>
      </p:ext>
    </p:extLst>
  </p:cSld>
  <p:clrMapOvr>
    <a:masterClrMapping/>
  </p:clrMapOvr>
</p:sld>
</file>

<file path=ppt/slides/slide10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EF825DDE-17A3-428D-B26C-7A84915288EE}"/>
              </a:ext>
            </a:extLst>
          </p:cNvPr>
          <p:cNvSpPr>
            <a:spLocks noGrp="1"/>
          </p:cNvSpPr>
          <p:nvPr>
            <p:ph type="body" sz="quarter" idx="10"/>
          </p:nvPr>
        </p:nvSpPr>
        <p:spPr/>
        <p:txBody>
          <a:bodyPr/>
          <a:lstStyle/>
          <a:p>
            <a:r>
              <a:rPr lang="ar-EG" dirty="0"/>
              <a:t>نتقدم إلى حضرتك واثقين برحمتك، وأنت تحل داخلنا بالمحبة. املأنا من خوفك، وألهب قلوبنا بشوقك. ألقِ فينا نعمتك، طهر حواسنا برحمتك ، هــب لنـا دموعاً نقية، وأغسلنا من أدناس الخطية. </a:t>
            </a:r>
            <a:br>
              <a:rPr lang="ar-EG" dirty="0"/>
            </a:br>
            <a:endParaRPr lang="ar-EG" dirty="0">
              <a:solidFill>
                <a:srgbClr val="FFC000"/>
              </a:solidFill>
            </a:endParaRPr>
          </a:p>
        </p:txBody>
      </p:sp>
    </p:spTree>
    <p:extLst>
      <p:ext uri="{BB962C8B-B14F-4D97-AF65-F5344CB8AC3E}">
        <p14:creationId xmlns:p14="http://schemas.microsoft.com/office/powerpoint/2010/main" val="2409639962"/>
      </p:ext>
    </p:extLst>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59A95DE8-97C1-4BED-9916-3067B0C04BC0}"/>
              </a:ext>
            </a:extLst>
          </p:cNvPr>
          <p:cNvSpPr>
            <a:spLocks noGrp="1"/>
          </p:cNvSpPr>
          <p:nvPr>
            <p:ph type="body" sz="quarter" idx="10"/>
          </p:nvPr>
        </p:nvSpPr>
        <p:spPr/>
        <p:txBody>
          <a:bodyPr/>
          <a:lstStyle/>
          <a:p>
            <a:r>
              <a:rPr lang="ar-EG" dirty="0"/>
              <a:t>صيرنا هياكل مقدسة لحلولك، وأوانى مطهرة لقبولك. لكى بذوق لحمك نؤهل لذوق نعمتك، وبشرب دمك نؤهل لحلاوة محبتك. وهبتَ لنا أن نأكل لحمك علانية، أهلنا للإتحاد بك خفية. </a:t>
            </a:r>
            <a:br>
              <a:rPr lang="ar-EG" dirty="0"/>
            </a:br>
            <a:endParaRPr lang="ar-EG" dirty="0">
              <a:solidFill>
                <a:srgbClr val="FFC000"/>
              </a:solidFill>
            </a:endParaRPr>
          </a:p>
        </p:txBody>
      </p:sp>
    </p:spTree>
    <p:extLst>
      <p:ext uri="{BB962C8B-B14F-4D97-AF65-F5344CB8AC3E}">
        <p14:creationId xmlns:p14="http://schemas.microsoft.com/office/powerpoint/2010/main" val="3306312341"/>
      </p:ext>
    </p:extLst>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DE86F844-B66E-4C3C-90C0-348DCEB42AE4}"/>
              </a:ext>
            </a:extLst>
          </p:cNvPr>
          <p:cNvSpPr>
            <a:spLocks noGrp="1"/>
          </p:cNvSpPr>
          <p:nvPr>
            <p:ph type="body" sz="quarter" idx="10"/>
          </p:nvPr>
        </p:nvSpPr>
        <p:spPr/>
        <p:txBody>
          <a:bodyPr/>
          <a:lstStyle/>
          <a:p>
            <a:r>
              <a:rPr lang="ar-EG" dirty="0"/>
              <a:t>وهبت لنا أن نشرب كأس دمك ظاهراً، أهلنا أن نمتزج بطهارتك سراً. وكما أنك واحد مع أبيك وروحك القدوس نتحد نحن بك وأنت فينا، ويكمل قولك ويكون الجميع واحداً فينا، </a:t>
            </a:r>
            <a:endParaRPr lang="ar-EG" dirty="0">
              <a:solidFill>
                <a:srgbClr val="FFC000"/>
              </a:solidFill>
            </a:endParaRPr>
          </a:p>
        </p:txBody>
      </p:sp>
    </p:spTree>
    <p:extLst>
      <p:ext uri="{BB962C8B-B14F-4D97-AF65-F5344CB8AC3E}">
        <p14:creationId xmlns:p14="http://schemas.microsoft.com/office/powerpoint/2010/main" val="2135917556"/>
      </p:ext>
    </p:extLst>
  </p:cSld>
  <p:clrMapOvr>
    <a:masterClrMapping/>
  </p:clrMapOvr>
</p:sld>
</file>

<file path=ppt/slides/slide10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8B6B30-822C-40E2-8B33-40926580D7F4}"/>
              </a:ext>
            </a:extLst>
          </p:cNvPr>
          <p:cNvSpPr>
            <a:spLocks noGrp="1"/>
          </p:cNvSpPr>
          <p:nvPr>
            <p:ph type="body" sz="quarter" idx="10"/>
          </p:nvPr>
        </p:nvSpPr>
        <p:spPr/>
        <p:txBody>
          <a:bodyPr/>
          <a:lstStyle/>
          <a:p>
            <a:r>
              <a:rPr lang="ar-EG" sz="8000" dirty="0"/>
              <a:t>لكى بدالة ندعو الله أباك أباً لنا ونقول بصوت جهورى:</a:t>
            </a:r>
            <a:endParaRPr lang="en-GB" sz="8000" dirty="0"/>
          </a:p>
        </p:txBody>
      </p:sp>
      <p:sp>
        <p:nvSpPr>
          <p:cNvPr id="5" name="Title 4">
            <a:extLst>
              <a:ext uri="{FF2B5EF4-FFF2-40B4-BE49-F238E27FC236}">
                <a16:creationId xmlns:a16="http://schemas.microsoft.com/office/drawing/2014/main" id="{3418785A-C7AA-4CD8-B6DD-F230A0ACD78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97083825"/>
      </p:ext>
    </p:extLst>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544D-C312-48D1-8E77-12EB2B2482F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5AA3E6A-C002-44B4-B396-DB183063C08F}"/>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093450464"/>
      </p:ext>
    </p:extLst>
  </p:cSld>
  <p:clrMapOvr>
    <a:masterClrMapping/>
  </p:clrMapOvr>
  <p:transition spd="slow" advClick="0" advTm="0"/>
</p:sld>
</file>

<file path=ppt/slides/slide10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2400" dirty="0">
                <a:solidFill>
                  <a:srgbClr val="FFC000"/>
                </a:solidFill>
              </a:rPr>
              <a:t>قسمة سنوي للقديس أبيفانيوس </a:t>
            </a:r>
            <a:r>
              <a:rPr lang="ar-EG" sz="2400" dirty="0"/>
              <a:t>(يا إلهنا بلاد الحكمة أين مسكنها)</a:t>
            </a:r>
          </a:p>
        </p:txBody>
      </p:sp>
      <p:sp>
        <p:nvSpPr>
          <p:cNvPr id="3" name="Text Placeholder 2">
            <a:extLst>
              <a:ext uri="{FF2B5EF4-FFF2-40B4-BE49-F238E27FC236}">
                <a16:creationId xmlns:a16="http://schemas.microsoft.com/office/drawing/2014/main" id="{48D3EB73-3821-4A59-8A65-0E689CD27EA3}"/>
              </a:ext>
            </a:extLst>
          </p:cNvPr>
          <p:cNvSpPr>
            <a:spLocks noGrp="1"/>
          </p:cNvSpPr>
          <p:nvPr>
            <p:ph type="body" sz="quarter" idx="10"/>
          </p:nvPr>
        </p:nvSpPr>
        <p:spPr/>
        <p:txBody>
          <a:bodyPr/>
          <a:lstStyle/>
          <a:p>
            <a:r>
              <a:rPr lang="ar-SA" dirty="0">
                <a:latin typeface="Times New Roman" panose="02020603050405020304" pitchFamily="18" charset="0"/>
              </a:rPr>
              <a:t>يا إلهنا بلاد الحكمة أين مسكنها وأين مواطنها؟ أين آثار طريقها؟ من عبر البحر وإشتراها بذهب نقي؟ من صعد فوق السحاب وأنزلها ؟ الإنسان الفاني لا يعرف طريقها، هي منسية مل كل البشر،</a:t>
            </a:r>
            <a:br>
              <a:rPr lang="ar-EG" dirty="0">
                <a:latin typeface="Times New Roman" panose="02020603050405020304" pitchFamily="18" charset="0"/>
              </a:rPr>
            </a:br>
            <a:endParaRPr lang="ar-EG" dirty="0"/>
          </a:p>
          <a:p>
            <a:endParaRPr lang="en-GB" dirty="0"/>
          </a:p>
        </p:txBody>
      </p:sp>
      <p:sp>
        <p:nvSpPr>
          <p:cNvPr id="5" name="Rectangle 4">
            <a:hlinkClick r:id="" action="ppaction://noaction"/>
          </p:cNvPr>
          <p:cNvSpPr/>
          <p:nvPr/>
        </p:nvSpPr>
        <p:spPr>
          <a:xfrm>
            <a:off x="5960851" y="4004919"/>
            <a:ext cx="1851789" cy="380873"/>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 action="ppaction://noaction"/>
            <a:extLst>
              <a:ext uri="{FF2B5EF4-FFF2-40B4-BE49-F238E27FC236}">
                <a16:creationId xmlns:a16="http://schemas.microsoft.com/office/drawing/2014/main" id="{01B23142-F43F-46BB-B011-8E63CDFF68D6}"/>
              </a:ext>
            </a:extLst>
          </p:cNvPr>
          <p:cNvSpPr/>
          <p:nvPr/>
        </p:nvSpPr>
        <p:spPr>
          <a:xfrm>
            <a:off x="1148492" y="4010000"/>
            <a:ext cx="1221066" cy="380873"/>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جميع القسم</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255924135"/>
      </p:ext>
    </p:extLst>
  </p:cSld>
  <p:clrMapOvr>
    <a:masterClrMapping/>
  </p:clrMapOvr>
</p:sld>
</file>

<file path=ppt/slides/slide10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0EC0E887-540D-4DCF-A2C4-B7A284A227FA}"/>
              </a:ext>
            </a:extLst>
          </p:cNvPr>
          <p:cNvSpPr>
            <a:spLocks noGrp="1"/>
          </p:cNvSpPr>
          <p:nvPr>
            <p:ph type="body" sz="quarter" idx="10"/>
          </p:nvPr>
        </p:nvSpPr>
        <p:spPr/>
        <p:txBody>
          <a:bodyPr/>
          <a:lstStyle/>
          <a:p>
            <a:r>
              <a:rPr lang="ar-SA" sz="4300" dirty="0">
                <a:latin typeface="Times New Roman" panose="02020603050405020304" pitchFamily="18" charset="0"/>
              </a:rPr>
              <a:t>مختفية عن الملائكة</a:t>
            </a:r>
            <a:r>
              <a:rPr lang="ar-EG" sz="4300" dirty="0">
                <a:latin typeface="Times New Roman" panose="02020603050405020304" pitchFamily="18" charset="0"/>
              </a:rPr>
              <a:t>.</a:t>
            </a:r>
            <a:r>
              <a:rPr lang="ar-SA" sz="4300" dirty="0">
                <a:latin typeface="Times New Roman" panose="02020603050405020304" pitchFamily="18" charset="0"/>
              </a:rPr>
              <a:t> الذين يحصلون ينالون نعمة، الذين يبغضونها يحبون الموت، هي أجمل من الشمس وكل النجوم</a:t>
            </a:r>
            <a:r>
              <a:rPr lang="ar-EG" sz="4300" dirty="0">
                <a:latin typeface="Times New Roman" panose="02020603050405020304" pitchFamily="18" charset="0"/>
              </a:rPr>
              <a:t>.</a:t>
            </a:r>
            <a:r>
              <a:rPr lang="ar-SA" sz="4300" dirty="0">
                <a:latin typeface="Times New Roman" panose="02020603050405020304" pitchFamily="18" charset="0"/>
              </a:rPr>
              <a:t> هي تشبه نور الآب لأنها كائنة معه منذ الأزل.</a:t>
            </a:r>
            <a:r>
              <a:rPr lang="ar-EG" sz="4300" dirty="0">
                <a:latin typeface="Times New Roman" panose="02020603050405020304" pitchFamily="18" charset="0"/>
              </a:rPr>
              <a:t> </a:t>
            </a:r>
            <a:r>
              <a:rPr lang="ar-SA" sz="4300" dirty="0">
                <a:latin typeface="Times New Roman" panose="02020603050405020304" pitchFamily="18" charset="0"/>
              </a:rPr>
              <a:t>الحكمة مع أنها كائنة منذ القدم</a:t>
            </a:r>
            <a:br>
              <a:rPr lang="ar-EG" sz="4300" dirty="0">
                <a:latin typeface="Times New Roman" panose="02020603050405020304" pitchFamily="18" charset="0"/>
              </a:rPr>
            </a:br>
            <a:r>
              <a:rPr lang="ar-SA" sz="4300" dirty="0">
                <a:latin typeface="Times New Roman" panose="02020603050405020304" pitchFamily="18" charset="0"/>
              </a:rPr>
              <a:t> </a:t>
            </a:r>
            <a:endParaRPr lang="ar-EG" sz="4300" dirty="0"/>
          </a:p>
          <a:p>
            <a:endParaRPr lang="en-GB" sz="4300" dirty="0"/>
          </a:p>
        </p:txBody>
      </p:sp>
    </p:spTree>
    <p:extLst>
      <p:ext uri="{BB962C8B-B14F-4D97-AF65-F5344CB8AC3E}">
        <p14:creationId xmlns:p14="http://schemas.microsoft.com/office/powerpoint/2010/main" val="801860552"/>
      </p:ext>
    </p:extLst>
  </p:cSld>
  <p:clrMapOvr>
    <a:masterClrMapping/>
  </p:clrMapOvr>
</p:sld>
</file>

<file path=ppt/slides/slide10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CF327545-777F-4EDE-BA94-2BDC96E7E27A}"/>
              </a:ext>
            </a:extLst>
          </p:cNvPr>
          <p:cNvSpPr>
            <a:spLocks noGrp="1"/>
          </p:cNvSpPr>
          <p:nvPr>
            <p:ph type="body" sz="quarter" idx="10"/>
          </p:nvPr>
        </p:nvSpPr>
        <p:spPr/>
        <p:txBody>
          <a:bodyPr/>
          <a:lstStyle/>
          <a:p>
            <a:r>
              <a:rPr lang="ar-SA" dirty="0">
                <a:latin typeface="Times New Roman" panose="02020603050405020304" pitchFamily="18" charset="0"/>
              </a:rPr>
              <a:t>ولكنها تجدِّد الجميع في كل زمان. تدخل إلى نفوس الأبرار. هي خير من اللآلئ وكل كرامة لا تساويها. لها المشورة والقدرة والمعرفة. بها يملك الملوك، بها يُكرَّم العظماء وبها</a:t>
            </a:r>
            <a:r>
              <a:rPr lang="ar-EG" dirty="0">
                <a:latin typeface="Times New Roman" panose="02020603050405020304" pitchFamily="18" charset="0"/>
              </a:rPr>
              <a:t> </a:t>
            </a:r>
            <a:r>
              <a:rPr lang="ar-SA" sz="4400" dirty="0">
                <a:latin typeface="Times New Roman" panose="02020603050405020304" pitchFamily="18" charset="0"/>
              </a:rPr>
              <a:t>يملك الرؤساء الأرض. </a:t>
            </a:r>
            <a:br>
              <a:rPr lang="ar-EG" sz="4400"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3452769126"/>
      </p:ext>
    </p:extLst>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lnSpc>
                <a:spcPct val="100000"/>
              </a:lnSpc>
            </a:pPr>
            <a:endParaRPr lang="ar-EG" sz="4100" dirty="0"/>
          </a:p>
        </p:txBody>
      </p:sp>
      <p:sp>
        <p:nvSpPr>
          <p:cNvPr id="3" name="Text Placeholder 2">
            <a:extLst>
              <a:ext uri="{FF2B5EF4-FFF2-40B4-BE49-F238E27FC236}">
                <a16:creationId xmlns:a16="http://schemas.microsoft.com/office/drawing/2014/main" id="{96A16ADB-8512-45C2-8D54-20E6D7E6E016}"/>
              </a:ext>
            </a:extLst>
          </p:cNvPr>
          <p:cNvSpPr>
            <a:spLocks noGrp="1"/>
          </p:cNvSpPr>
          <p:nvPr>
            <p:ph type="body" sz="quarter" idx="10"/>
          </p:nvPr>
        </p:nvSpPr>
        <p:spPr>
          <a:xfrm>
            <a:off x="0" y="4370294"/>
            <a:ext cx="9144000" cy="2487706"/>
          </a:xfrm>
        </p:spPr>
        <p:txBody>
          <a:bodyPr/>
          <a:lstStyle/>
          <a:p>
            <a:pPr>
              <a:spcBef>
                <a:spcPts val="0"/>
              </a:spcBef>
            </a:pPr>
            <a:r>
              <a:rPr lang="ar-SA" dirty="0">
                <a:latin typeface="Times New Roman" panose="02020603050405020304" pitchFamily="18" charset="0"/>
              </a:rPr>
              <a:t>هي تحب الذين يحبونها وتحفظ الذين يحفظونها والذين يطلبونها يجدون نعمة.</a:t>
            </a:r>
            <a:r>
              <a:rPr lang="ar-EG" dirty="0">
                <a:latin typeface="Times New Roman" panose="02020603050405020304" pitchFamily="18" charset="0"/>
              </a:rPr>
              <a:t> الحكمة تتمشى في طريق العدل وتتحرك في سبيل الحق لتهب الذين يعرفونها غنى وتملأ خزائنهم فرحاً.</a:t>
            </a:r>
            <a:endParaRPr lang="ar-EG" dirty="0"/>
          </a:p>
          <a:p>
            <a:pPr>
              <a:spcBef>
                <a:spcPts val="0"/>
              </a:spcBef>
            </a:pPr>
            <a:endParaRPr lang="en-GB" dirty="0"/>
          </a:p>
        </p:txBody>
      </p:sp>
    </p:spTree>
    <p:extLst>
      <p:ext uri="{BB962C8B-B14F-4D97-AF65-F5344CB8AC3E}">
        <p14:creationId xmlns:p14="http://schemas.microsoft.com/office/powerpoint/2010/main" val="3161661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272677"/>
            <a:ext cx="9144000" cy="2585323"/>
          </a:xfrm>
          <a:prstGeom prst="rect">
            <a:avLst/>
          </a:prstGeom>
        </p:spPr>
        <p:txBody>
          <a:bodyPr wrap="square">
            <a:spAutoFit/>
          </a:bodyPr>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SA" sz="5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قدوس، قدوس، قدوس، رب الصباؤوت. السماء والأرض مملوءتان من مجدك وكرامتك. ارحمنا يا الله الآب ضابط الكل. </a:t>
            </a: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9675970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p:cNvSpPr>
            <a:spLocks noGrp="1"/>
          </p:cNvSpPr>
          <p:nvPr>
            <p:ph type="body" idx="1"/>
          </p:nvPr>
        </p:nvSpPr>
        <p:spPr>
          <a:xfrm>
            <a:off x="0" y="6183086"/>
            <a:ext cx="9143999" cy="674914"/>
          </a:xfrm>
        </p:spPr>
        <p:txBody>
          <a:bodyPr anchor="ctr"/>
          <a:lstStyle/>
          <a:p>
            <a:r>
              <a:rPr lang="ar-SA" altLang="en-US" sz="3500" b="1" dirty="0">
                <a:solidFill>
                  <a:schemeClr val="bg1"/>
                </a:solidFill>
                <a:latin typeface="Times New Roman" panose="02020603050405020304" pitchFamily="18" charset="0"/>
                <a:cs typeface="Times New Roman" panose="02020603050405020304" pitchFamily="18" charset="0"/>
              </a:rPr>
              <a:t>أووه انثوف بي تتشوسى آفهي سنتى إمموس شا اينيه.</a:t>
            </a:r>
            <a:r>
              <a:rPr lang="ar-EG" altLang="en-US" sz="3500" b="1" dirty="0">
                <a:solidFill>
                  <a:schemeClr val="bg1"/>
                </a:solidFill>
                <a:latin typeface="Times New Roman" panose="02020603050405020304" pitchFamily="18" charset="0"/>
                <a:cs typeface="Times New Roman" panose="02020603050405020304" pitchFamily="18" charset="0"/>
              </a:rPr>
              <a:t> </a:t>
            </a:r>
            <a:r>
              <a:rPr lang="ar-SA" altLang="en-US" sz="3500" b="1" dirty="0">
                <a:solidFill>
                  <a:schemeClr val="bg1"/>
                </a:solidFill>
                <a:latin typeface="Times New Roman" panose="02020603050405020304" pitchFamily="18" charset="0"/>
                <a:cs typeface="Times New Roman" panose="02020603050405020304" pitchFamily="18" charset="0"/>
              </a:rPr>
              <a:t>الليلويا.</a:t>
            </a:r>
            <a:endParaRPr lang="ar-EG" sz="3500" dirty="0"/>
          </a:p>
        </p:txBody>
      </p:sp>
      <p:sp>
        <p:nvSpPr>
          <p:cNvPr id="5" name="Text Placeholder 4"/>
          <p:cNvSpPr>
            <a:spLocks noGrp="1"/>
          </p:cNvSpPr>
          <p:nvPr>
            <p:ph type="body" sz="quarter" idx="3"/>
          </p:nvPr>
        </p:nvSpPr>
        <p:spPr>
          <a:xfrm>
            <a:off x="-2" y="5181600"/>
            <a:ext cx="9144000" cy="1001486"/>
          </a:xfrm>
        </p:spPr>
        <p:txBody>
          <a:bodyPr>
            <a:noAutofit/>
          </a:bodyPr>
          <a:lstStyle/>
          <a:p>
            <a:r>
              <a:rPr lang="en-US" sz="4000" dirty="0" err="1"/>
              <a:t>ouoh</a:t>
            </a:r>
            <a:r>
              <a:rPr lang="en-US" sz="4000" dirty="0"/>
              <a:t> `</a:t>
            </a:r>
            <a:r>
              <a:rPr lang="en-US" sz="4000" dirty="0" err="1"/>
              <a:t>n;of</a:t>
            </a:r>
            <a:r>
              <a:rPr lang="en-US" sz="4000" dirty="0"/>
              <a:t> Pet`[</a:t>
            </a:r>
            <a:r>
              <a:rPr lang="en-US" sz="4000" dirty="0" err="1"/>
              <a:t>oci</a:t>
            </a:r>
            <a:r>
              <a:rPr lang="en-US" sz="4000" dirty="0"/>
              <a:t>@ </a:t>
            </a:r>
            <a:r>
              <a:rPr lang="en-US" sz="4000" dirty="0" err="1"/>
              <a:t>afhicen</a:t>
            </a:r>
            <a:r>
              <a:rPr lang="en-US" sz="4000" dirty="0"/>
              <a:t>] `</a:t>
            </a:r>
            <a:r>
              <a:rPr lang="en-US" sz="4000" dirty="0" err="1"/>
              <a:t>mmoc</a:t>
            </a:r>
            <a:r>
              <a:rPr lang="en-US" sz="4000" dirty="0"/>
              <a:t> </a:t>
            </a:r>
            <a:r>
              <a:rPr lang="en-US" sz="4000" dirty="0" err="1"/>
              <a:t>sa</a:t>
            </a:r>
            <a:r>
              <a:rPr lang="en-US" sz="4000" dirty="0"/>
              <a:t> `</a:t>
            </a:r>
            <a:r>
              <a:rPr lang="en-US" sz="4000" dirty="0" err="1"/>
              <a:t>eneh</a:t>
            </a:r>
            <a:r>
              <a:rPr lang="en-US" sz="4000" dirty="0"/>
              <a:t>. `</a:t>
            </a:r>
            <a:r>
              <a:rPr lang="en-US" sz="4000" dirty="0" err="1"/>
              <a:t>Allylouia</a:t>
            </a:r>
            <a:r>
              <a:rPr lang="en-US" sz="4000" dirty="0"/>
              <a:t>.</a:t>
            </a:r>
          </a:p>
        </p:txBody>
      </p:sp>
      <p:sp>
        <p:nvSpPr>
          <p:cNvPr id="6" name="Text Placeholder 5">
            <a:extLst>
              <a:ext uri="{FF2B5EF4-FFF2-40B4-BE49-F238E27FC236}">
                <a16:creationId xmlns:a16="http://schemas.microsoft.com/office/drawing/2014/main" id="{39E075F5-522D-406F-A0A9-EA767BCDAE2C}"/>
              </a:ext>
            </a:extLst>
          </p:cNvPr>
          <p:cNvSpPr>
            <a:spLocks noGrp="1"/>
          </p:cNvSpPr>
          <p:nvPr>
            <p:ph type="body" sz="quarter" idx="10"/>
          </p:nvPr>
        </p:nvSpPr>
        <p:spPr>
          <a:xfrm>
            <a:off x="-2" y="4431322"/>
            <a:ext cx="9144000" cy="642067"/>
          </a:xfrm>
        </p:spPr>
        <p:txBody>
          <a:bodyPr/>
          <a:lstStyle/>
          <a:p>
            <a:r>
              <a:rPr lang="ar-SA" altLang="en-US" sz="4800" b="1" dirty="0">
                <a:solidFill>
                  <a:schemeClr val="bg1"/>
                </a:solidFill>
                <a:latin typeface="Times New Roman" panose="02020603050405020304" pitchFamily="18" charset="0"/>
                <a:cs typeface="Times New Roman" panose="02020603050405020304" pitchFamily="18" charset="0"/>
              </a:rPr>
              <a:t>وهو العلي الذي أسسها إلى الأبد. هلليلويا.</a:t>
            </a:r>
            <a:endParaRPr lang="ar-EG" sz="4800" dirty="0"/>
          </a:p>
        </p:txBody>
      </p:sp>
    </p:spTree>
    <p:extLst>
      <p:ext uri="{BB962C8B-B14F-4D97-AF65-F5344CB8AC3E}">
        <p14:creationId xmlns:p14="http://schemas.microsoft.com/office/powerpoint/2010/main" val="1437252206"/>
      </p:ext>
    </p:extLst>
  </p:cSld>
  <p:clrMapOvr>
    <a:masterClrMapping/>
  </p:clrMapOvr>
</p:sld>
</file>

<file path=ppt/slides/slide1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400" dirty="0"/>
          </a:p>
        </p:txBody>
      </p:sp>
      <p:sp>
        <p:nvSpPr>
          <p:cNvPr id="3" name="Text Placeholder 2">
            <a:extLst>
              <a:ext uri="{FF2B5EF4-FFF2-40B4-BE49-F238E27FC236}">
                <a16:creationId xmlns:a16="http://schemas.microsoft.com/office/drawing/2014/main" id="{40503C7B-6B7E-4138-9DB6-4E628623471A}"/>
              </a:ext>
            </a:extLst>
          </p:cNvPr>
          <p:cNvSpPr>
            <a:spLocks noGrp="1"/>
          </p:cNvSpPr>
          <p:nvPr>
            <p:ph type="body" sz="quarter" idx="10"/>
          </p:nvPr>
        </p:nvSpPr>
        <p:spPr/>
        <p:txBody>
          <a:bodyPr/>
          <a:lstStyle/>
          <a:p>
            <a:r>
              <a:rPr lang="ar-SA" sz="4200" dirty="0">
                <a:latin typeface="Times New Roman" panose="02020603050405020304" pitchFamily="18" charset="0"/>
              </a:rPr>
              <a:t>أعطاها الله لأبينا يعقوب ثم ظهرت على الأرض ومشت كإنسان. هوذا الحكمة قد بنت لها بيتاً وأسست أعمدتها السبعة. ذبحت ذبائحها، سكبت خمرها، وأرست مائدتها.</a:t>
            </a:r>
            <a:r>
              <a:rPr lang="ar-EG" sz="4200" dirty="0">
                <a:latin typeface="Times New Roman" panose="02020603050405020304" pitchFamily="18" charset="0"/>
              </a:rPr>
              <a:t> بيتها هو الجامعة الرسولية الكنيسة</a:t>
            </a:r>
            <a:br>
              <a:rPr lang="ar-EG" sz="4200" dirty="0">
                <a:latin typeface="Times New Roman" panose="02020603050405020304" pitchFamily="18" charset="0"/>
              </a:rPr>
            </a:br>
            <a:endParaRPr lang="ar-EG" sz="4200" dirty="0"/>
          </a:p>
          <a:p>
            <a:endParaRPr lang="en-GB" sz="4200" dirty="0"/>
          </a:p>
        </p:txBody>
      </p:sp>
    </p:spTree>
    <p:extLst>
      <p:ext uri="{BB962C8B-B14F-4D97-AF65-F5344CB8AC3E}">
        <p14:creationId xmlns:p14="http://schemas.microsoft.com/office/powerpoint/2010/main" val="3465949114"/>
      </p:ext>
    </p:extLst>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6000" dirty="0"/>
          </a:p>
        </p:txBody>
      </p:sp>
      <p:sp>
        <p:nvSpPr>
          <p:cNvPr id="3" name="Text Placeholder 2">
            <a:extLst>
              <a:ext uri="{FF2B5EF4-FFF2-40B4-BE49-F238E27FC236}">
                <a16:creationId xmlns:a16="http://schemas.microsoft.com/office/drawing/2014/main" id="{AF79B291-3067-49C2-8F8A-6A77249E89A3}"/>
              </a:ext>
            </a:extLst>
          </p:cNvPr>
          <p:cNvSpPr>
            <a:spLocks noGrp="1"/>
          </p:cNvSpPr>
          <p:nvPr>
            <p:ph type="body" sz="quarter" idx="10"/>
          </p:nvPr>
        </p:nvSpPr>
        <p:spPr/>
        <p:txBody>
          <a:bodyPr/>
          <a:lstStyle/>
          <a:p>
            <a:r>
              <a:rPr lang="ar-EG" dirty="0">
                <a:latin typeface="Times New Roman" panose="02020603050405020304" pitchFamily="18" charset="0"/>
              </a:rPr>
              <a:t>وأعمدتها السبعة هي أسرار الله المحيية. الحكمة أرسلت عبيدها ينادون على الدوام قائلين: "مَنْ هو بسيط فتمل إليَّ." ولناقص الفهم تقول لهم: "هلموا كلوا من خبزي وإشربوا من دمي.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3956940812"/>
      </p:ext>
    </p:extLst>
  </p:cSld>
  <p:clrMapOvr>
    <a:masterClrMapping/>
  </p:clrMapOvr>
</p:sld>
</file>

<file path=ppt/slides/slide1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1A794758-ED1C-4CA2-937A-CEFF64BCA337}"/>
              </a:ext>
            </a:extLst>
          </p:cNvPr>
          <p:cNvSpPr>
            <a:spLocks noGrp="1"/>
          </p:cNvSpPr>
          <p:nvPr>
            <p:ph type="body" sz="quarter" idx="10"/>
          </p:nvPr>
        </p:nvSpPr>
        <p:spPr/>
        <p:txBody>
          <a:bodyPr/>
          <a:lstStyle/>
          <a:p>
            <a:r>
              <a:rPr lang="ar-EG" sz="4200" dirty="0">
                <a:latin typeface="Times New Roman" panose="02020603050405020304" pitchFamily="18" charset="0"/>
              </a:rPr>
              <a:t>أتركوا الجهالة عنكم فتحيوا." أما الحكمة فهي مخلصنا يسوع المسيح الذي فدانا بذبيحة جسده، وإشترانا بسفك دمه، وإختارنا لملكوته الأبدي. </a:t>
            </a:r>
            <a:r>
              <a:rPr lang="ar-EG" sz="4200" dirty="0"/>
              <a:t>لهذا نسألك يا سيدنا أن تعطينا أن نجد الحكمة منك وحدك.</a:t>
            </a:r>
            <a:r>
              <a:rPr lang="ar-EG" sz="4200" dirty="0">
                <a:latin typeface="Times New Roman" panose="02020603050405020304" pitchFamily="18" charset="0"/>
              </a:rPr>
              <a:t> </a:t>
            </a:r>
            <a:br>
              <a:rPr lang="ar-EG" sz="4200" dirty="0">
                <a:latin typeface="Times New Roman" panose="02020603050405020304" pitchFamily="18" charset="0"/>
              </a:rPr>
            </a:br>
            <a:endParaRPr lang="ar-EG" sz="4200" dirty="0"/>
          </a:p>
          <a:p>
            <a:endParaRPr lang="en-GB" sz="4200" dirty="0"/>
          </a:p>
        </p:txBody>
      </p:sp>
    </p:spTree>
    <p:extLst>
      <p:ext uri="{BB962C8B-B14F-4D97-AF65-F5344CB8AC3E}">
        <p14:creationId xmlns:p14="http://schemas.microsoft.com/office/powerpoint/2010/main" val="1523113897"/>
      </p:ext>
    </p:extLst>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200" dirty="0">
              <a:solidFill>
                <a:srgbClr val="FFC000"/>
              </a:solidFill>
            </a:endParaRPr>
          </a:p>
        </p:txBody>
      </p:sp>
      <p:sp>
        <p:nvSpPr>
          <p:cNvPr id="3" name="Text Placeholder 2">
            <a:extLst>
              <a:ext uri="{FF2B5EF4-FFF2-40B4-BE49-F238E27FC236}">
                <a16:creationId xmlns:a16="http://schemas.microsoft.com/office/drawing/2014/main" id="{EFAF54AD-4173-413A-A79E-F7C6D96275FD}"/>
              </a:ext>
            </a:extLst>
          </p:cNvPr>
          <p:cNvSpPr>
            <a:spLocks noGrp="1"/>
          </p:cNvSpPr>
          <p:nvPr>
            <p:ph type="body" sz="quarter" idx="10"/>
          </p:nvPr>
        </p:nvSpPr>
        <p:spPr/>
        <p:txBody>
          <a:bodyPr/>
          <a:lstStyle/>
          <a:p>
            <a:r>
              <a:rPr lang="ar-EG" sz="5400" dirty="0"/>
              <a:t>وأن تقبل هذه الذبيحة من إيدينا وأن تقبل منا أصوامنا وصلواتنا. لكي بدالة البنين نصرخ إليك يا أبانا السماوي قائلين:</a:t>
            </a:r>
            <a:endParaRPr lang="en-GB" sz="5400" dirty="0"/>
          </a:p>
        </p:txBody>
      </p:sp>
    </p:spTree>
    <p:extLst>
      <p:ext uri="{BB962C8B-B14F-4D97-AF65-F5344CB8AC3E}">
        <p14:creationId xmlns:p14="http://schemas.microsoft.com/office/powerpoint/2010/main" val="75496429"/>
      </p:ext>
    </p:extLst>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B9D4CF-0430-4627-AC06-DE2B0B8C1D48}"/>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AF31D78B-3228-4FAF-A2D4-FB6452D15771}"/>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96202175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82587" y="0"/>
            <a:ext cx="1882588" cy="1586753"/>
          </a:xfrm>
        </p:spPr>
        <p:txBody>
          <a:bodyPr>
            <a:noAutofit/>
          </a:bodyPr>
          <a:lstStyle/>
          <a:p>
            <a:pPr>
              <a:spcBef>
                <a:spcPct val="50000"/>
              </a:spcBef>
            </a:pPr>
            <a:r>
              <a:rPr lang="ar-EG" sz="2800" dirty="0">
                <a:solidFill>
                  <a:srgbClr val="FFC000"/>
                </a:solidFill>
              </a:rPr>
              <a:t>القسمة السريانية </a:t>
            </a:r>
            <a:r>
              <a:rPr lang="ar-EG" sz="2800" dirty="0"/>
              <a:t>(هكذا بالحقيقة تألم كلمة الله)</a:t>
            </a:r>
          </a:p>
        </p:txBody>
      </p:sp>
      <p:sp>
        <p:nvSpPr>
          <p:cNvPr id="4" name="Text Placeholder 3">
            <a:extLst>
              <a:ext uri="{FF2B5EF4-FFF2-40B4-BE49-F238E27FC236}">
                <a16:creationId xmlns:a16="http://schemas.microsoft.com/office/drawing/2014/main" id="{34C1D6A1-5F53-4A81-92E9-6426998FBA23}"/>
              </a:ext>
            </a:extLst>
          </p:cNvPr>
          <p:cNvSpPr>
            <a:spLocks noGrp="1"/>
          </p:cNvSpPr>
          <p:nvPr>
            <p:ph type="body" sz="quarter" idx="10"/>
          </p:nvPr>
        </p:nvSpPr>
        <p:spPr/>
        <p:txBody>
          <a:bodyPr/>
          <a:lstStyle/>
          <a:p>
            <a:r>
              <a:rPr lang="ar-EG" sz="4300" dirty="0"/>
              <a:t>هكذا بالحقيقة تألم كلمة الله بالجسد، وذُبحَ وانحنى بالصليب، وانفصلت نفسه من جسده إذ لاهوته لم ينفصل قط لا من نفسه ولا من جسده، وطُعنَ فى جنبه بالحربة وجرى منه دم وماء غفراناً لكل العالم.</a:t>
            </a:r>
            <a:br>
              <a:rPr lang="ar-EG" sz="4300" dirty="0">
                <a:solidFill>
                  <a:srgbClr val="FFC000"/>
                </a:solidFill>
              </a:rPr>
            </a:br>
            <a:endParaRPr lang="ar-EG" sz="4300" dirty="0"/>
          </a:p>
        </p:txBody>
      </p:sp>
    </p:spTree>
    <p:extLst>
      <p:ext uri="{BB962C8B-B14F-4D97-AF65-F5344CB8AC3E}">
        <p14:creationId xmlns:p14="http://schemas.microsoft.com/office/powerpoint/2010/main" val="593840185"/>
      </p:ext>
    </p:extLst>
  </p:cSld>
  <p:clrMapOvr>
    <a:masterClrMapping/>
  </p:clrMapOvr>
</p:sld>
</file>

<file path=ppt/slides/slide1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4565BCE-C4C2-4719-A44C-F03D9FE0C67D}"/>
              </a:ext>
            </a:extLst>
          </p:cNvPr>
          <p:cNvSpPr>
            <a:spLocks noGrp="1"/>
          </p:cNvSpPr>
          <p:nvPr>
            <p:ph type="body" sz="quarter" idx="10"/>
          </p:nvPr>
        </p:nvSpPr>
        <p:spPr/>
        <p:txBody>
          <a:bodyPr/>
          <a:lstStyle/>
          <a:p>
            <a:r>
              <a:rPr lang="ar-EG" sz="4200" dirty="0"/>
              <a:t>وتخضب بهما جسده، وأتت نفسه واتحدت بجسده. وعوض الخطية المحيطة بالعالم مات الابن بالصليب. وردنا من التدبير الشمالى إلى اليمينى، وأمَّن بدم صليبه ووحدَّ وألف السمائيين مع الأرضيين،</a:t>
            </a:r>
            <a:br>
              <a:rPr lang="ar-EG" sz="4200" dirty="0"/>
            </a:br>
            <a:endParaRPr lang="ar-EG" sz="4200" dirty="0">
              <a:solidFill>
                <a:srgbClr val="FFC000"/>
              </a:solidFill>
            </a:endParaRPr>
          </a:p>
        </p:txBody>
      </p:sp>
    </p:spTree>
    <p:extLst>
      <p:ext uri="{BB962C8B-B14F-4D97-AF65-F5344CB8AC3E}">
        <p14:creationId xmlns:p14="http://schemas.microsoft.com/office/powerpoint/2010/main" val="1389971181"/>
      </p:ext>
    </p:extLst>
  </p:cSld>
  <p:clrMapOvr>
    <a:masterClrMapping/>
  </p:clrMapOvr>
</p:sld>
</file>

<file path=ppt/slides/slide1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EF1FFE9F-C283-4C8C-8D07-6C4515098EBE}"/>
              </a:ext>
            </a:extLst>
          </p:cNvPr>
          <p:cNvSpPr>
            <a:spLocks noGrp="1"/>
          </p:cNvSpPr>
          <p:nvPr>
            <p:ph type="body" sz="quarter" idx="10"/>
          </p:nvPr>
        </p:nvSpPr>
        <p:spPr/>
        <p:txBody>
          <a:bodyPr/>
          <a:lstStyle/>
          <a:p>
            <a:r>
              <a:rPr lang="ar-EG" dirty="0"/>
              <a:t>والشعب مع الشعوب، والنفس مع الجسد، وفى اليوم الثالث قام من القبر. واحد هو عمانوئيل، وغير مفترق من بعد الإتحاد، وغير منقسم إلى طبيعتين. هكذا نؤمن وهكذا نعترف وهكذا نصدق</a:t>
            </a:r>
            <a:br>
              <a:rPr lang="ar-EG" dirty="0"/>
            </a:br>
            <a:endParaRPr lang="en-GB" dirty="0"/>
          </a:p>
        </p:txBody>
      </p:sp>
    </p:spTree>
    <p:extLst>
      <p:ext uri="{BB962C8B-B14F-4D97-AF65-F5344CB8AC3E}">
        <p14:creationId xmlns:p14="http://schemas.microsoft.com/office/powerpoint/2010/main" val="1887883711"/>
      </p:ext>
    </p:extLst>
  </p:cSld>
  <p:clrMapOvr>
    <a:masterClrMapping/>
  </p:clrMapOvr>
</p:sld>
</file>

<file path=ppt/slides/slide1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DB3EDE7E-D4FB-43A6-B8DA-271C2D610348}"/>
              </a:ext>
            </a:extLst>
          </p:cNvPr>
          <p:cNvSpPr>
            <a:spLocks noGrp="1"/>
          </p:cNvSpPr>
          <p:nvPr>
            <p:ph type="body" sz="quarter" idx="10"/>
          </p:nvPr>
        </p:nvSpPr>
        <p:spPr>
          <a:xfrm>
            <a:off x="0" y="4437529"/>
            <a:ext cx="9144000" cy="2420471"/>
          </a:xfrm>
        </p:spPr>
        <p:txBody>
          <a:bodyPr/>
          <a:lstStyle/>
          <a:p>
            <a:r>
              <a:rPr lang="ar-EG" sz="4100" dirty="0"/>
              <a:t>أن هذا الجسد لهذا الدم وهذا الدم لهذا الجسد. أنت هو المسيح إلهنا الذى طُعِنَ فى جنبه بالحربة فوق الجلجثة بأورشليم لأجلنا، أنت هو حمل الله حامل خطية العالم، أغفر ذنوبنا وأترك خطايانا وأقمنا من جنبك اليمين.</a:t>
            </a:r>
            <a:br>
              <a:rPr lang="ar-EG" sz="4100" dirty="0"/>
            </a:br>
            <a:endParaRPr lang="ar-EG" sz="4100" dirty="0">
              <a:solidFill>
                <a:srgbClr val="FFC000"/>
              </a:solidFill>
            </a:endParaRPr>
          </a:p>
          <a:p>
            <a:endParaRPr lang="ar-EG" sz="4100" dirty="0">
              <a:solidFill>
                <a:srgbClr val="FFC000"/>
              </a:solidFill>
            </a:endParaRPr>
          </a:p>
        </p:txBody>
      </p:sp>
    </p:spTree>
    <p:extLst>
      <p:ext uri="{BB962C8B-B14F-4D97-AF65-F5344CB8AC3E}">
        <p14:creationId xmlns:p14="http://schemas.microsoft.com/office/powerpoint/2010/main" val="3572744425"/>
      </p:ext>
    </p:extLst>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5142DDB-D280-47FA-938A-E53501EB54DA}"/>
              </a:ext>
            </a:extLst>
          </p:cNvPr>
          <p:cNvSpPr>
            <a:spLocks noGrp="1"/>
          </p:cNvSpPr>
          <p:nvPr>
            <p:ph type="body" sz="quarter" idx="10"/>
          </p:nvPr>
        </p:nvSpPr>
        <p:spPr/>
        <p:txBody>
          <a:bodyPr/>
          <a:lstStyle/>
          <a:p>
            <a:r>
              <a:rPr lang="ar-EG" dirty="0"/>
              <a:t>يا الله أبا ربنا وإلهنا يسوع المسيح الذى من الكاروبيم يتبارك ومن السيرافيم يتقدس، ومن ألوف ألوف وربوات ربوات الخدام الناطقين يتعظم. الذى يقدس ويكمِّل القرابين وتكميل الأثمار التى</a:t>
            </a:r>
            <a:br>
              <a:rPr lang="ar-EG" dirty="0"/>
            </a:br>
            <a:endParaRPr lang="ar-EG" dirty="0">
              <a:solidFill>
                <a:srgbClr val="FFC000"/>
              </a:solidFill>
            </a:endParaRPr>
          </a:p>
        </p:txBody>
      </p:sp>
    </p:spTree>
    <p:extLst>
      <p:ext uri="{BB962C8B-B14F-4D97-AF65-F5344CB8AC3E}">
        <p14:creationId xmlns:p14="http://schemas.microsoft.com/office/powerpoint/2010/main" val="7182200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5400" dirty="0"/>
              <a:t>اكلينومين طاغوناطا</a:t>
            </a:r>
          </a:p>
        </p:txBody>
      </p:sp>
      <p:sp>
        <p:nvSpPr>
          <p:cNvPr id="5" name="Text Placeholder 4"/>
          <p:cNvSpPr>
            <a:spLocks noGrp="1"/>
          </p:cNvSpPr>
          <p:nvPr>
            <p:ph type="body" sz="quarter" idx="3"/>
          </p:nvPr>
        </p:nvSpPr>
        <p:spPr/>
        <p:txBody>
          <a:bodyPr/>
          <a:lstStyle/>
          <a:p>
            <a:r>
              <a:rPr lang="en-US" sz="6000" dirty="0" err="1"/>
              <a:t>Klinwmen</a:t>
            </a:r>
            <a:r>
              <a:rPr lang="en-US" sz="6000" dirty="0"/>
              <a:t> ta </a:t>
            </a:r>
            <a:r>
              <a:rPr lang="en-US" sz="6000" dirty="0" err="1"/>
              <a:t>gonata</a:t>
            </a:r>
            <a:endParaRPr lang="en-US" sz="6000" dirty="0"/>
          </a:p>
        </p:txBody>
      </p:sp>
      <p:sp>
        <p:nvSpPr>
          <p:cNvPr id="6" name="Text Placeholder 5">
            <a:extLst>
              <a:ext uri="{FF2B5EF4-FFF2-40B4-BE49-F238E27FC236}">
                <a16:creationId xmlns:a16="http://schemas.microsoft.com/office/drawing/2014/main" id="{EF82B846-C236-4AFB-8D4C-632232D94D1E}"/>
              </a:ext>
            </a:extLst>
          </p:cNvPr>
          <p:cNvSpPr>
            <a:spLocks noGrp="1"/>
          </p:cNvSpPr>
          <p:nvPr>
            <p:ph type="body" sz="quarter" idx="10"/>
          </p:nvPr>
        </p:nvSpPr>
        <p:spPr/>
        <p:txBody>
          <a:bodyPr/>
          <a:lstStyle/>
          <a:p>
            <a:r>
              <a:rPr lang="ar-SA" sz="6000" b="1" dirty="0">
                <a:solidFill>
                  <a:schemeClr val="bg1"/>
                </a:solidFill>
                <a:latin typeface="Times New Roman" pitchFamily="18" charset="0"/>
                <a:ea typeface="+mj-ea"/>
                <a:cs typeface="Times New Roman" pitchFamily="18" charset="0"/>
              </a:rPr>
              <a:t>نحنى ركبنا</a:t>
            </a:r>
          </a:p>
        </p:txBody>
      </p:sp>
    </p:spTree>
    <p:extLst>
      <p:ext uri="{BB962C8B-B14F-4D97-AF65-F5344CB8AC3E}">
        <p14:creationId xmlns:p14="http://schemas.microsoft.com/office/powerpoint/2010/main" val="2071590941"/>
      </p:ext>
    </p:extLst>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DD7B9848-194B-4236-B0BC-71150712DC61}"/>
              </a:ext>
            </a:extLst>
          </p:cNvPr>
          <p:cNvSpPr>
            <a:spLocks noGrp="1"/>
          </p:cNvSpPr>
          <p:nvPr>
            <p:ph type="body" sz="quarter" idx="10"/>
          </p:nvPr>
        </p:nvSpPr>
        <p:spPr/>
        <p:txBody>
          <a:bodyPr/>
          <a:lstStyle/>
          <a:p>
            <a:r>
              <a:rPr lang="ar-EG" sz="4500" dirty="0"/>
              <a:t>قدمت لك رائحة لذيذة، قدِّس أيضاً أجسادنا وأنفسنا وأرواحنا كلنا. لكى بقلب طاهر ووجه غير مخزى ندعوك يا الله الآب السماوى ونصلى قائلين:</a:t>
            </a:r>
            <a:endParaRPr lang="en-GB" sz="4500" dirty="0"/>
          </a:p>
        </p:txBody>
      </p:sp>
    </p:spTree>
    <p:extLst>
      <p:ext uri="{BB962C8B-B14F-4D97-AF65-F5344CB8AC3E}">
        <p14:creationId xmlns:p14="http://schemas.microsoft.com/office/powerpoint/2010/main" val="3477657793"/>
      </p:ext>
    </p:extLst>
  </p:cSld>
  <p:clrMapOvr>
    <a:masterClrMapping/>
  </p:clrMapOvr>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AFE18-DEC1-466F-9525-F65D9C3F2DD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5180898-6102-4300-B646-5E23F53C81BF}"/>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889455056"/>
      </p:ext>
    </p:extLst>
  </p:cSld>
  <p:clrMapOvr>
    <a:masterClrMapping/>
  </p:clrMapOvr>
  <p:transition spd="slow" advClick="0" advTm="0"/>
</p:sld>
</file>

<file path=ppt/slides/slide1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82587" y="0"/>
            <a:ext cx="1882588" cy="1667435"/>
          </a:xfrm>
        </p:spPr>
        <p:txBody>
          <a:bodyPr>
            <a:noAutofit/>
          </a:bodyPr>
          <a:lstStyle/>
          <a:p>
            <a:pPr>
              <a:spcBef>
                <a:spcPct val="50000"/>
              </a:spcBef>
            </a:pPr>
            <a:r>
              <a:rPr lang="ar-EG" sz="2800" dirty="0">
                <a:solidFill>
                  <a:srgbClr val="FFC000"/>
                </a:solidFill>
              </a:rPr>
              <a:t>قسمة للآب سنوى </a:t>
            </a:r>
            <a:r>
              <a:rPr lang="ar-EG" sz="2800" dirty="0"/>
              <a:t>(اللهم والد النور، ورئيس الحياة)</a:t>
            </a:r>
          </a:p>
        </p:txBody>
      </p:sp>
      <p:sp>
        <p:nvSpPr>
          <p:cNvPr id="4" name="Text Placeholder 3">
            <a:extLst>
              <a:ext uri="{FF2B5EF4-FFF2-40B4-BE49-F238E27FC236}">
                <a16:creationId xmlns:a16="http://schemas.microsoft.com/office/drawing/2014/main" id="{84C7AECA-64CF-4072-8A6C-4331BC755A28}"/>
              </a:ext>
            </a:extLst>
          </p:cNvPr>
          <p:cNvSpPr>
            <a:spLocks noGrp="1"/>
          </p:cNvSpPr>
          <p:nvPr>
            <p:ph type="body" sz="quarter" idx="10"/>
          </p:nvPr>
        </p:nvSpPr>
        <p:spPr/>
        <p:txBody>
          <a:bodyPr/>
          <a:lstStyle/>
          <a:p>
            <a:r>
              <a:rPr lang="ar-EG" dirty="0"/>
              <a:t>اللهم والد النور، ورئيس الحياة، واهب المعرفة، صانع النعمة، المحسن لنفوسنا. كنز الحكمة، مُعَلِم الطهارة، مؤســس الدهور، قابل الصلوات النقية. معطى المتوكلين عليه من كل قلوبهم الأشـياء التى</a:t>
            </a:r>
            <a:br>
              <a:rPr lang="ar-EG" dirty="0"/>
            </a:br>
            <a:endParaRPr lang="en-GB" dirty="0"/>
          </a:p>
        </p:txBody>
      </p:sp>
    </p:spTree>
    <p:extLst>
      <p:ext uri="{BB962C8B-B14F-4D97-AF65-F5344CB8AC3E}">
        <p14:creationId xmlns:p14="http://schemas.microsoft.com/office/powerpoint/2010/main" val="48943284"/>
      </p:ext>
    </p:extLst>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7191FD18-3014-4C31-BF49-C3A2B859E6D0}"/>
              </a:ext>
            </a:extLst>
          </p:cNvPr>
          <p:cNvSpPr>
            <a:spLocks noGrp="1"/>
          </p:cNvSpPr>
          <p:nvPr>
            <p:ph type="body" sz="quarter" idx="10"/>
          </p:nvPr>
        </p:nvSpPr>
        <p:spPr/>
        <p:txBody>
          <a:bodyPr/>
          <a:lstStyle/>
          <a:p>
            <a:r>
              <a:rPr lang="ar-EG" dirty="0"/>
              <a:t>تشتهى الملائكة أن تراها. الذى أصعدنا من العمق إلى النور، الذى أعطانا الحياة من الموت، الذى أنعم علينا بالعتق من العبودية. الذى جعل ظلمة الصلاة التى فينا تضئ من قِبَل إتيان إبنك الوحيد</a:t>
            </a:r>
            <a:br>
              <a:rPr lang="ar-EG" dirty="0"/>
            </a:br>
            <a:endParaRPr lang="ar-EG" dirty="0">
              <a:solidFill>
                <a:srgbClr val="FFC000"/>
              </a:solidFill>
            </a:endParaRPr>
          </a:p>
        </p:txBody>
      </p:sp>
    </p:spTree>
    <p:extLst>
      <p:ext uri="{BB962C8B-B14F-4D97-AF65-F5344CB8AC3E}">
        <p14:creationId xmlns:p14="http://schemas.microsoft.com/office/powerpoint/2010/main" val="1882980336"/>
      </p:ext>
    </p:extLst>
  </p:cSld>
  <p:clrMapOvr>
    <a:masterClrMapping/>
  </p:clrMapOvr>
</p:sld>
</file>

<file path=ppt/slides/slide1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2FEF7F3-470A-41AE-B002-7831C08147BF}"/>
              </a:ext>
            </a:extLst>
          </p:cNvPr>
          <p:cNvSpPr>
            <a:spLocks noGrp="1"/>
          </p:cNvSpPr>
          <p:nvPr>
            <p:ph type="body" sz="quarter" idx="10"/>
          </p:nvPr>
        </p:nvSpPr>
        <p:spPr/>
        <p:txBody>
          <a:bodyPr/>
          <a:lstStyle/>
          <a:p>
            <a:r>
              <a:rPr lang="ar-EG" dirty="0"/>
              <a:t>بالجسد، أنت الآن أيضـاً يا سيدنا أنر عيون قلوبنا وطهرنا كاملين فى النفس والجسد والروح. لكى بقلب طاهر وشفتين نقيتين، نجسر بدالة أن ندعوك يا الله الآب القدوس الذى فى السموات ونقول:</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1050417233"/>
      </p:ext>
    </p:extLst>
  </p:cSld>
  <p:clrMapOvr>
    <a:masterClrMapping/>
  </p:clrMapOvr>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B5E03-458D-44A4-BDB0-E641D6943B5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A3D9FA1-E42A-4057-920B-A9D9CBD19E0D}"/>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343356680"/>
      </p:ext>
    </p:extLst>
  </p:cSld>
  <p:clrMapOvr>
    <a:masterClrMapping/>
  </p:clrMapOvr>
  <p:transition spd="slow" advClick="0" advTm="0"/>
</p:sld>
</file>

<file path=ppt/slides/slide1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3200" dirty="0">
                <a:solidFill>
                  <a:srgbClr val="FFC000"/>
                </a:solidFill>
              </a:rPr>
              <a:t>قسمة للآب سنوى </a:t>
            </a:r>
            <a:r>
              <a:rPr lang="ar-EG" sz="3200" dirty="0"/>
              <a:t>(أيها الرب إلهنا العظيم)</a:t>
            </a:r>
          </a:p>
        </p:txBody>
      </p:sp>
      <p:sp>
        <p:nvSpPr>
          <p:cNvPr id="4" name="Text Placeholder 3">
            <a:extLst>
              <a:ext uri="{FF2B5EF4-FFF2-40B4-BE49-F238E27FC236}">
                <a16:creationId xmlns:a16="http://schemas.microsoft.com/office/drawing/2014/main" id="{6A23C869-F367-4E9F-803B-C5B4D2C4A765}"/>
              </a:ext>
            </a:extLst>
          </p:cNvPr>
          <p:cNvSpPr>
            <a:spLocks noGrp="1"/>
          </p:cNvSpPr>
          <p:nvPr>
            <p:ph type="body" sz="quarter" idx="10"/>
          </p:nvPr>
        </p:nvSpPr>
        <p:spPr/>
        <p:txBody>
          <a:bodyPr/>
          <a:lstStyle/>
          <a:p>
            <a:r>
              <a:rPr lang="ar-EG" dirty="0"/>
              <a:t>أيها الرب إلهنا العظيم والذى أسمه عظيم، أبو الرأفات وإله كل عزاء، الذى قَبِلَ من أيدينا نحن الضعفاء الخطاة هذه الذبيحة العقلية والحقيقية غير الدموية . أنت أيضاً يا سيدنا الصالح مُحِب البشر </a:t>
            </a:r>
            <a:br>
              <a:rPr lang="ar-EG" dirty="0"/>
            </a:br>
            <a:endParaRPr lang="ar-EG" dirty="0">
              <a:solidFill>
                <a:srgbClr val="FFC000"/>
              </a:solidFill>
            </a:endParaRPr>
          </a:p>
        </p:txBody>
      </p:sp>
    </p:spTree>
    <p:extLst>
      <p:ext uri="{BB962C8B-B14F-4D97-AF65-F5344CB8AC3E}">
        <p14:creationId xmlns:p14="http://schemas.microsoft.com/office/powerpoint/2010/main" val="2397609695"/>
      </p:ext>
    </p:extLst>
  </p:cSld>
  <p:clrMapOvr>
    <a:masterClrMapping/>
  </p:clrMapOvr>
</p:sld>
</file>

<file path=ppt/slides/slide1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endParaRPr lang="ar-EG" sz="4800" dirty="0">
              <a:solidFill>
                <a:srgbClr val="FFC000"/>
              </a:solidFill>
            </a:endParaRPr>
          </a:p>
        </p:txBody>
      </p:sp>
      <p:sp>
        <p:nvSpPr>
          <p:cNvPr id="3" name="Text Placeholder 2">
            <a:extLst>
              <a:ext uri="{FF2B5EF4-FFF2-40B4-BE49-F238E27FC236}">
                <a16:creationId xmlns:a16="http://schemas.microsoft.com/office/drawing/2014/main" id="{2844A391-B878-4BB9-826C-3B136558E05A}"/>
              </a:ext>
            </a:extLst>
          </p:cNvPr>
          <p:cNvSpPr>
            <a:spLocks noGrp="1"/>
          </p:cNvSpPr>
          <p:nvPr>
            <p:ph type="body" sz="quarter" idx="10"/>
          </p:nvPr>
        </p:nvSpPr>
        <p:spPr/>
        <p:txBody>
          <a:bodyPr/>
          <a:lstStyle/>
          <a:p>
            <a:r>
              <a:rPr lang="ar-EG" dirty="0"/>
              <a:t>طهرنا من كل دنس الجسد والروح، واجعلنا مستحقين أن ننال من خيراتك غير الموصوفة، خلاصاً لأنفسنا وأجسادنا وأرواحنا، وجواباً أمام منبرك المخوف. </a:t>
            </a:r>
            <a:endParaRPr lang="en-GB" dirty="0"/>
          </a:p>
        </p:txBody>
      </p:sp>
    </p:spTree>
    <p:extLst>
      <p:ext uri="{BB962C8B-B14F-4D97-AF65-F5344CB8AC3E}">
        <p14:creationId xmlns:p14="http://schemas.microsoft.com/office/powerpoint/2010/main" val="2268336662"/>
      </p:ext>
    </p:extLst>
  </p:cSld>
  <p:clrMapOvr>
    <a:masterClrMapping/>
  </p:clrMapOvr>
</p:sld>
</file>

<file path=ppt/slides/slide1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5BA265-5550-489E-BC1D-55EF43A7A89D}"/>
              </a:ext>
            </a:extLst>
          </p:cNvPr>
          <p:cNvSpPr>
            <a:spLocks noGrp="1"/>
          </p:cNvSpPr>
          <p:nvPr>
            <p:ph type="body" sz="quarter" idx="10"/>
          </p:nvPr>
        </p:nvSpPr>
        <p:spPr/>
        <p:txBody>
          <a:bodyPr/>
          <a:lstStyle/>
          <a:p>
            <a:r>
              <a:rPr lang="ar-EG" sz="6000" dirty="0"/>
              <a:t>ولنستحق أن نجسر بدالة أن نصرخ نحوك أيهــا الآب القدوس الذى في السموات ونقول :</a:t>
            </a:r>
            <a:endParaRPr lang="ar-EG" sz="6000" dirty="0">
              <a:solidFill>
                <a:srgbClr val="FFC000"/>
              </a:solidFill>
            </a:endParaRPr>
          </a:p>
        </p:txBody>
      </p:sp>
      <p:sp>
        <p:nvSpPr>
          <p:cNvPr id="5" name="Title 4">
            <a:extLst>
              <a:ext uri="{FF2B5EF4-FFF2-40B4-BE49-F238E27FC236}">
                <a16:creationId xmlns:a16="http://schemas.microsoft.com/office/drawing/2014/main" id="{6C42DE13-57B2-45DE-8503-45EF7C1D4BBC}"/>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613649133"/>
      </p:ext>
    </p:extLst>
  </p:cSld>
  <p:clrMapOvr>
    <a:masterClrMapping/>
  </p:clrMapOvr>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EC5EE-62AF-40FF-AB06-8B5DFA0940D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4264C5D-E00A-4FB6-9652-A52918BB328C}"/>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33437142"/>
      </p:ext>
    </p:extLst>
  </p:cSld>
  <p:clrMapOvr>
    <a:masterClrMapping/>
  </p:clrMapOvr>
  <p:transition spd="slow" advClick="0" advTm="0"/>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4259A3D-6662-4229-91A0-72041B754865}"/>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ar-EG" sz="4800" dirty="0"/>
              <a:t>ناى افنوتى افيوت بى باندوكراطور</a:t>
            </a:r>
          </a:p>
        </p:txBody>
      </p:sp>
      <p:sp>
        <p:nvSpPr>
          <p:cNvPr id="5" name="Text Placeholder 4"/>
          <p:cNvSpPr>
            <a:spLocks noGrp="1"/>
          </p:cNvSpPr>
          <p:nvPr>
            <p:ph type="body" sz="quarter" idx="3"/>
          </p:nvPr>
        </p:nvSpPr>
        <p:spPr/>
        <p:txBody>
          <a:bodyPr/>
          <a:lstStyle/>
          <a:p>
            <a:r>
              <a:rPr lang="en-US" sz="4800" dirty="0" err="1">
                <a:cs typeface="Mudir MT" pitchFamily="2" charset="-78"/>
              </a:rPr>
              <a:t>Nai</a:t>
            </a:r>
            <a:r>
              <a:rPr lang="en-US" sz="4800" dirty="0">
                <a:cs typeface="Mudir MT" pitchFamily="2" charset="-78"/>
              </a:rPr>
              <a:t> nan V] </a:t>
            </a:r>
            <a:r>
              <a:rPr lang="en-US" sz="4800" dirty="0" err="1">
                <a:cs typeface="Mudir MT" pitchFamily="2" charset="-78"/>
              </a:rPr>
              <a:t>Viwt</a:t>
            </a:r>
            <a:r>
              <a:rPr lang="en-US" sz="4800" dirty="0">
                <a:cs typeface="Mudir MT" pitchFamily="2" charset="-78"/>
              </a:rPr>
              <a:t> </a:t>
            </a:r>
            <a:r>
              <a:rPr lang="en-US" sz="4800" dirty="0" err="1">
                <a:cs typeface="Mudir MT" pitchFamily="2" charset="-78"/>
              </a:rPr>
              <a:t>pipantokratwr</a:t>
            </a:r>
            <a:r>
              <a:rPr lang="en-US" sz="4800" dirty="0">
                <a:cs typeface="Mudir MT" pitchFamily="2" charset="-78"/>
              </a:rPr>
              <a:t>.</a:t>
            </a:r>
            <a:endParaRPr lang="ar-EG" sz="4800" dirty="0">
              <a:cs typeface="Mudir MT" pitchFamily="2" charset="-78"/>
            </a:endParaRPr>
          </a:p>
        </p:txBody>
      </p:sp>
      <p:sp>
        <p:nvSpPr>
          <p:cNvPr id="4" name="Text Placeholder 3">
            <a:extLst>
              <a:ext uri="{FF2B5EF4-FFF2-40B4-BE49-F238E27FC236}">
                <a16:creationId xmlns:a16="http://schemas.microsoft.com/office/drawing/2014/main" id="{C4AA79D5-65FB-4945-AC56-24FD86BF85CE}"/>
              </a:ext>
            </a:extLst>
          </p:cNvPr>
          <p:cNvSpPr>
            <a:spLocks noGrp="1"/>
          </p:cNvSpPr>
          <p:nvPr>
            <p:ph type="body" sz="quarter" idx="10"/>
          </p:nvPr>
        </p:nvSpPr>
        <p:spPr/>
        <p:txBody>
          <a:bodyPr/>
          <a:lstStyle/>
          <a:p>
            <a:r>
              <a:rPr lang="ar-EG" sz="5400" dirty="0">
                <a:latin typeface="Garamond" pitchFamily="18" charset="0"/>
                <a:cs typeface="Arial" pitchFamily="34" charset="0"/>
              </a:rPr>
              <a:t>ارحمنا يا الله الاب ضابط الكل</a:t>
            </a:r>
            <a:endParaRPr lang="ar-EG" sz="5400" dirty="0"/>
          </a:p>
        </p:txBody>
      </p:sp>
    </p:spTree>
    <p:extLst>
      <p:ext uri="{BB962C8B-B14F-4D97-AF65-F5344CB8AC3E}">
        <p14:creationId xmlns:p14="http://schemas.microsoft.com/office/powerpoint/2010/main" val="3701804947"/>
      </p:ext>
    </p:extLst>
  </p:cSld>
  <p:clrMapOvr>
    <a:masterClrMapping/>
  </p:clrMapOvr>
</p:sld>
</file>

<file path=ppt/slides/slide1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3200" dirty="0">
                <a:solidFill>
                  <a:srgbClr val="FFC000"/>
                </a:solidFill>
              </a:rPr>
              <a:t>قسمة للإبن سنوى </a:t>
            </a:r>
            <a:r>
              <a:rPr lang="ar-EG" sz="3200" dirty="0"/>
              <a:t>(أيها الكائن الذى كان)</a:t>
            </a:r>
          </a:p>
        </p:txBody>
      </p:sp>
      <p:sp>
        <p:nvSpPr>
          <p:cNvPr id="4" name="Text Placeholder 3">
            <a:extLst>
              <a:ext uri="{FF2B5EF4-FFF2-40B4-BE49-F238E27FC236}">
                <a16:creationId xmlns:a16="http://schemas.microsoft.com/office/drawing/2014/main" id="{61C96209-D78E-4354-B238-08D94DD08418}"/>
              </a:ext>
            </a:extLst>
          </p:cNvPr>
          <p:cNvSpPr>
            <a:spLocks noGrp="1"/>
          </p:cNvSpPr>
          <p:nvPr>
            <p:ph type="body" sz="quarter" idx="10"/>
          </p:nvPr>
        </p:nvSpPr>
        <p:spPr/>
        <p:txBody>
          <a:bodyPr/>
          <a:lstStyle/>
          <a:p>
            <a:r>
              <a:rPr lang="ar-EG" dirty="0"/>
              <a:t>أيها الكائن الذى كان، الذاتى الأزلى قبل الأكوان، الجليس مع الآب، الوحيد معه فى الربوبية، عنصر المراحم الذى شاء بإرادتـه أن يتألم عِوَض الخطاة الذين أولهم أنا. لأنك لمَّا أردت أن تخلصنى، </a:t>
            </a:r>
            <a:br>
              <a:rPr lang="ar-EG" dirty="0"/>
            </a:br>
            <a:endParaRPr lang="ar-EG" dirty="0">
              <a:solidFill>
                <a:srgbClr val="FFC000"/>
              </a:solidFill>
            </a:endParaRPr>
          </a:p>
          <a:p>
            <a:endParaRPr lang="en-GB" dirty="0"/>
          </a:p>
        </p:txBody>
      </p:sp>
      <p:sp>
        <p:nvSpPr>
          <p:cNvPr id="3" name="Rectangle 2">
            <a:hlinkClick r:id="rId2" action="ppaction://hlinksldjump"/>
            <a:extLst>
              <a:ext uri="{FF2B5EF4-FFF2-40B4-BE49-F238E27FC236}">
                <a16:creationId xmlns:a16="http://schemas.microsoft.com/office/drawing/2014/main" id="{675AAE75-9FC4-4597-8412-DE0BF0B63E3D}"/>
              </a:ext>
            </a:extLst>
          </p:cNvPr>
          <p:cNvSpPr/>
          <p:nvPr/>
        </p:nvSpPr>
        <p:spPr>
          <a:xfrm>
            <a:off x="-127323" y="3876307"/>
            <a:ext cx="17491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جميع القسم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468469407"/>
      </p:ext>
    </p:extLst>
  </p:cSld>
  <p:clrMapOvr>
    <a:masterClrMapping/>
  </p:clrMapOvr>
</p:sld>
</file>

<file path=ppt/slides/slide1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lnSpc>
                <a:spcPct val="100000"/>
              </a:lnSpc>
              <a:spcBef>
                <a:spcPct val="50000"/>
              </a:spcBef>
            </a:pPr>
            <a:endParaRPr lang="ar-EG" sz="4000" dirty="0">
              <a:solidFill>
                <a:srgbClr val="FFC000"/>
              </a:solidFill>
            </a:endParaRPr>
          </a:p>
        </p:txBody>
      </p:sp>
      <p:sp>
        <p:nvSpPr>
          <p:cNvPr id="3" name="Text Placeholder 2">
            <a:extLst>
              <a:ext uri="{FF2B5EF4-FFF2-40B4-BE49-F238E27FC236}">
                <a16:creationId xmlns:a16="http://schemas.microsoft.com/office/drawing/2014/main" id="{02A21D0C-63A8-4B76-AC22-EC06CD275D33}"/>
              </a:ext>
            </a:extLst>
          </p:cNvPr>
          <p:cNvSpPr>
            <a:spLocks noGrp="1"/>
          </p:cNvSpPr>
          <p:nvPr>
            <p:ph type="body" sz="quarter" idx="10"/>
          </p:nvPr>
        </p:nvSpPr>
        <p:spPr/>
        <p:txBody>
          <a:bodyPr/>
          <a:lstStyle/>
          <a:p>
            <a:r>
              <a:rPr lang="ar-EG" dirty="0"/>
              <a:t>لم ترسل لى ملاكاً ولا رئيس ملائكة ولا كاروبيم ولا نبياً، بل أنت وحدك نزلت من حضن أبيك إلى بطن البتول، وصرتَ كحقير، ومشيتَ على الأرض كإنسان، وهذا هو العجب فى إتضاعك.</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739705790"/>
      </p:ext>
    </p:extLst>
  </p:cSld>
  <p:clrMapOvr>
    <a:masterClrMapping/>
  </p:clrMapOvr>
</p:sld>
</file>

<file path=ppt/slides/slide1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spcBef>
                <a:spcPct val="50000"/>
              </a:spcBef>
            </a:pPr>
            <a:endParaRPr lang="ar-EG" sz="4100" dirty="0">
              <a:solidFill>
                <a:srgbClr val="FFC000"/>
              </a:solidFill>
            </a:endParaRPr>
          </a:p>
        </p:txBody>
      </p:sp>
      <p:sp>
        <p:nvSpPr>
          <p:cNvPr id="3" name="Text Placeholder 2">
            <a:extLst>
              <a:ext uri="{FF2B5EF4-FFF2-40B4-BE49-F238E27FC236}">
                <a16:creationId xmlns:a16="http://schemas.microsoft.com/office/drawing/2014/main" id="{8D109CF0-D311-4B16-9764-D7353463C9D2}"/>
              </a:ext>
            </a:extLst>
          </p:cNvPr>
          <p:cNvSpPr>
            <a:spLocks noGrp="1"/>
          </p:cNvSpPr>
          <p:nvPr>
            <p:ph type="body" sz="quarter" idx="10"/>
          </p:nvPr>
        </p:nvSpPr>
        <p:spPr/>
        <p:txBody>
          <a:bodyPr/>
          <a:lstStyle/>
          <a:p>
            <a:r>
              <a:rPr lang="ar-EG" dirty="0"/>
              <a:t>المذود حملك كمسكين. والخرق لفتك. الأذرع حملتك، وركب البتول عظمتك ، الفم قبَّلك، اللبن غذاك أنت الذى تقوت كافة الخليقة من نعمتك. من أجلى يا سيدى قبلت العار والتجديف وقبلت الهوان</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1462334672"/>
      </p:ext>
    </p:extLst>
  </p:cSld>
  <p:clrMapOvr>
    <a:masterClrMapping/>
  </p:clrMapOvr>
</p:sld>
</file>

<file path=ppt/slides/slide1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lnSpc>
                <a:spcPct val="100000"/>
              </a:lnSpc>
              <a:spcBef>
                <a:spcPct val="50000"/>
              </a:spcBef>
            </a:pPr>
            <a:endParaRPr lang="ar-EG" sz="4000" dirty="0">
              <a:solidFill>
                <a:srgbClr val="FFC000"/>
              </a:solidFill>
            </a:endParaRPr>
          </a:p>
        </p:txBody>
      </p:sp>
      <p:sp>
        <p:nvSpPr>
          <p:cNvPr id="3" name="Text Placeholder 2">
            <a:extLst>
              <a:ext uri="{FF2B5EF4-FFF2-40B4-BE49-F238E27FC236}">
                <a16:creationId xmlns:a16="http://schemas.microsoft.com/office/drawing/2014/main" id="{5B4FF588-AF6A-4987-9BEA-40D4D1C843A1}"/>
              </a:ext>
            </a:extLst>
          </p:cNvPr>
          <p:cNvSpPr>
            <a:spLocks noGrp="1"/>
          </p:cNvSpPr>
          <p:nvPr>
            <p:ph type="body" sz="quarter" idx="10"/>
          </p:nvPr>
        </p:nvSpPr>
        <p:spPr/>
        <p:txBody>
          <a:bodyPr/>
          <a:lstStyle/>
          <a:p>
            <a:r>
              <a:rPr lang="ar-EG" dirty="0"/>
              <a:t>والسب والتهديد واللطم. ظلمك الشـعب العنيد، ولم يعرفوا أنك أنت مخلص العالم. أخرجوا القضية أنك مستحق الموت، وصرخوا فى وجهك أن تُصْلبْ عن شعبك، الشعب القاسى حمَّلك خشبة الصليب، </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936497476"/>
      </p:ext>
    </p:extLst>
  </p:cSld>
  <p:clrMapOvr>
    <a:masterClrMapping/>
  </p:clrMapOvr>
</p:sld>
</file>

<file path=ppt/slides/slide1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spcBef>
                <a:spcPct val="50000"/>
              </a:spcBef>
            </a:pPr>
            <a:endParaRPr lang="ar-EG" sz="4300" dirty="0">
              <a:solidFill>
                <a:srgbClr val="FFC000"/>
              </a:solidFill>
            </a:endParaRPr>
          </a:p>
        </p:txBody>
      </p:sp>
      <p:sp>
        <p:nvSpPr>
          <p:cNvPr id="3" name="Text Placeholder 2">
            <a:extLst>
              <a:ext uri="{FF2B5EF4-FFF2-40B4-BE49-F238E27FC236}">
                <a16:creationId xmlns:a16="http://schemas.microsoft.com/office/drawing/2014/main" id="{474CB1DA-9164-4BEA-9108-DA47DC31C2AE}"/>
              </a:ext>
            </a:extLst>
          </p:cNvPr>
          <p:cNvSpPr>
            <a:spLocks noGrp="1"/>
          </p:cNvSpPr>
          <p:nvPr>
            <p:ph type="body" sz="quarter" idx="10"/>
          </p:nvPr>
        </p:nvSpPr>
        <p:spPr>
          <a:xfrm>
            <a:off x="0" y="4491318"/>
            <a:ext cx="9144000" cy="2366682"/>
          </a:xfrm>
        </p:spPr>
        <p:txBody>
          <a:bodyPr/>
          <a:lstStyle/>
          <a:p>
            <a:r>
              <a:rPr lang="ar-EG" sz="4000" dirty="0"/>
              <a:t>من أجلى أنا الحامل قضية الموت بإرادتى. ضربك الأثمة على رأسك، نفضوا البصاق فى وجهك من أجلى، وضعوا إكليل شوك على رأسك وقصبة فى يمينك، ألبسوك ثوباً من برفير، وصاروا يستهزئون بك،</a:t>
            </a:r>
            <a:br>
              <a:rPr lang="ar-EG" sz="4000" dirty="0"/>
            </a:br>
            <a:endParaRPr lang="ar-EG" sz="4000" dirty="0">
              <a:solidFill>
                <a:srgbClr val="FFC000"/>
              </a:solidFill>
            </a:endParaRPr>
          </a:p>
          <a:p>
            <a:endParaRPr lang="en-GB" sz="4000" dirty="0"/>
          </a:p>
        </p:txBody>
      </p:sp>
    </p:spTree>
    <p:extLst>
      <p:ext uri="{BB962C8B-B14F-4D97-AF65-F5344CB8AC3E}">
        <p14:creationId xmlns:p14="http://schemas.microsoft.com/office/powerpoint/2010/main" val="1688179466"/>
      </p:ext>
    </p:extLst>
  </p:cSld>
  <p:clrMapOvr>
    <a:masterClrMapping/>
  </p:clrMapOvr>
</p:sld>
</file>

<file path=ppt/slides/slide1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D6413540-FE6E-41A2-8B82-A72890197563}"/>
              </a:ext>
            </a:extLst>
          </p:cNvPr>
          <p:cNvSpPr>
            <a:spLocks noGrp="1"/>
          </p:cNvSpPr>
          <p:nvPr>
            <p:ph type="body" sz="quarter" idx="10"/>
          </p:nvPr>
        </p:nvSpPr>
        <p:spPr/>
        <p:txBody>
          <a:bodyPr/>
          <a:lstStyle/>
          <a:p>
            <a:r>
              <a:rPr lang="ar-EG" dirty="0"/>
              <a:t>وأنت بإتضاعك حملتَ هذا كله من أجلى. رفعوك على العــود، أنت الرافع كافة الجهات بقوتك. وفى وقت عطشك سقوك خلاً، أنت الساقى جميع الخليقة من نعمتك. أوقفوك فى الحكم كحقير، </a:t>
            </a:r>
            <a:endParaRPr lang="ar-EG" dirty="0">
              <a:solidFill>
                <a:srgbClr val="FFC000"/>
              </a:solidFill>
            </a:endParaRPr>
          </a:p>
          <a:p>
            <a:endParaRPr lang="en-GB" dirty="0"/>
          </a:p>
        </p:txBody>
      </p:sp>
    </p:spTree>
    <p:extLst>
      <p:ext uri="{BB962C8B-B14F-4D97-AF65-F5344CB8AC3E}">
        <p14:creationId xmlns:p14="http://schemas.microsoft.com/office/powerpoint/2010/main" val="2521527172"/>
      </p:ext>
    </p:extLst>
  </p:cSld>
  <p:clrMapOvr>
    <a:masterClrMapping/>
  </p:clrMapOvr>
</p:sld>
</file>

<file path=ppt/slides/slide1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693FB653-08F6-48E2-AB03-B7597786955C}"/>
              </a:ext>
            </a:extLst>
          </p:cNvPr>
          <p:cNvSpPr>
            <a:spLocks noGrp="1"/>
          </p:cNvSpPr>
          <p:nvPr>
            <p:ph type="body" sz="quarter" idx="10"/>
          </p:nvPr>
        </p:nvSpPr>
        <p:spPr/>
        <p:txBody>
          <a:bodyPr/>
          <a:lstStyle/>
          <a:p>
            <a:r>
              <a:rPr lang="ar-EG" dirty="0"/>
              <a:t>لطموك على خدك من أجلى. جلدوك على ظهرك بالسياط، ودُفِنتَ فى القبر كالأموات، لكى تدفن آثامى. حرسوا قبرك وخافوك، لأنك بالحقيقة مخوف جداً على كل الآلهة. </a:t>
            </a:r>
            <a:endParaRPr lang="en-GB" dirty="0"/>
          </a:p>
        </p:txBody>
      </p:sp>
    </p:spTree>
    <p:extLst>
      <p:ext uri="{BB962C8B-B14F-4D97-AF65-F5344CB8AC3E}">
        <p14:creationId xmlns:p14="http://schemas.microsoft.com/office/powerpoint/2010/main" val="2550777270"/>
      </p:ext>
    </p:extLst>
  </p:cSld>
  <p:clrMapOvr>
    <a:masterClrMapping/>
  </p:clrMapOvr>
</p:sld>
</file>

<file path=ppt/slides/slide1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FEDC65DB-1EA5-49E9-94B7-41B359A667A4}"/>
              </a:ext>
            </a:extLst>
          </p:cNvPr>
          <p:cNvSpPr>
            <a:spLocks noGrp="1"/>
          </p:cNvSpPr>
          <p:nvPr>
            <p:ph type="body" sz="quarter" idx="10"/>
          </p:nvPr>
        </p:nvSpPr>
        <p:spPr/>
        <p:txBody>
          <a:bodyPr/>
          <a:lstStyle/>
          <a:p>
            <a:r>
              <a:rPr lang="ar-EG" dirty="0"/>
              <a:t>قمت يا مخلصى بالجبروت وكسرت شوكة الجحيم عنى. وأعطيتنى جسدك ودمك لأحيا بهما، وأسمعتنى صوتك قائلاً: من يأكل جسدى ويشرت دمى يثبت فىَّ وأنا فيه، لأن جسـدى مأكل حق</a:t>
            </a:r>
            <a:br>
              <a:rPr lang="ar-EG" dirty="0"/>
            </a:br>
            <a:endParaRPr lang="ar-EG" dirty="0">
              <a:solidFill>
                <a:srgbClr val="FFC000"/>
              </a:solidFill>
            </a:endParaRPr>
          </a:p>
        </p:txBody>
      </p:sp>
    </p:spTree>
    <p:extLst>
      <p:ext uri="{BB962C8B-B14F-4D97-AF65-F5344CB8AC3E}">
        <p14:creationId xmlns:p14="http://schemas.microsoft.com/office/powerpoint/2010/main" val="4007504175"/>
      </p:ext>
    </p:extLst>
  </p:cSld>
  <p:clrMapOvr>
    <a:masterClrMapping/>
  </p:clrMapOvr>
</p:sld>
</file>

<file path=ppt/slides/slide1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EE538B7B-B9C5-4258-8D5F-2B8EFFC8913C}"/>
              </a:ext>
            </a:extLst>
          </p:cNvPr>
          <p:cNvSpPr>
            <a:spLocks noGrp="1"/>
          </p:cNvSpPr>
          <p:nvPr>
            <p:ph type="body" sz="quarter" idx="10"/>
          </p:nvPr>
        </p:nvSpPr>
        <p:spPr/>
        <p:txBody>
          <a:bodyPr/>
          <a:lstStyle/>
          <a:p>
            <a:r>
              <a:rPr lang="ar-EG" dirty="0"/>
              <a:t>ودمى مشرب، من يأكلنى يحيا بى. علمتنى حفظ وصاياك ودرس ناموسك، وصحت خلفى قائلاً : تعالَ وأقـترب  منى  لكى تتبرر من خطاياك. ها قد أتيت يا سيدى قارعاً باب تعطفك. </a:t>
            </a:r>
            <a:r>
              <a:rPr lang="ar-EG" sz="4400" dirty="0"/>
              <a:t>اقبل منى هذه </a:t>
            </a:r>
            <a:br>
              <a:rPr lang="ar-EG" sz="4400" dirty="0"/>
            </a:br>
            <a:endParaRPr lang="ar-EG" dirty="0">
              <a:solidFill>
                <a:srgbClr val="FFC000"/>
              </a:solidFill>
            </a:endParaRPr>
          </a:p>
          <a:p>
            <a:endParaRPr lang="ar-EG" dirty="0">
              <a:solidFill>
                <a:srgbClr val="FFC000"/>
              </a:solidFill>
            </a:endParaRPr>
          </a:p>
        </p:txBody>
      </p:sp>
    </p:spTree>
    <p:extLst>
      <p:ext uri="{BB962C8B-B14F-4D97-AF65-F5344CB8AC3E}">
        <p14:creationId xmlns:p14="http://schemas.microsoft.com/office/powerpoint/2010/main" val="995771396"/>
      </p:ext>
    </p:extLst>
  </p:cSld>
  <p:clrMapOvr>
    <a:masterClrMapping/>
  </p:clrMapOvr>
</p:sld>
</file>

<file path=ppt/slides/slide1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338FB52D-57F1-451C-B244-B081323D8B5D}"/>
              </a:ext>
            </a:extLst>
          </p:cNvPr>
          <p:cNvSpPr>
            <a:spLocks noGrp="1"/>
          </p:cNvSpPr>
          <p:nvPr>
            <p:ph type="body" sz="quarter" idx="10"/>
          </p:nvPr>
        </p:nvSpPr>
        <p:spPr>
          <a:xfrm>
            <a:off x="0" y="4346575"/>
            <a:ext cx="9144000" cy="2511425"/>
          </a:xfrm>
        </p:spPr>
        <p:txBody>
          <a:bodyPr/>
          <a:lstStyle/>
          <a:p>
            <a:r>
              <a:rPr lang="ar-EG" sz="4300" dirty="0"/>
              <a:t>الذبيحة فدية عن خطاياى وجهالات شعبك. حلّ فينا بروحك القدوس، وطهرنا من كل إثم ورياء واجعل لنا جسداك ودمك كفارة وفداء وتمحيصاً لكل ذنوبنا. لأنى تقدمت للمس جسدك ودمك لشوقى فى محبتك،</a:t>
            </a:r>
            <a:br>
              <a:rPr lang="ar-EG" sz="4300" dirty="0"/>
            </a:br>
            <a:r>
              <a:rPr lang="ar-EG" sz="4300" dirty="0"/>
              <a:t> </a:t>
            </a:r>
            <a:endParaRPr lang="ar-EG" sz="4300" dirty="0">
              <a:solidFill>
                <a:srgbClr val="FFC000"/>
              </a:solidFill>
            </a:endParaRPr>
          </a:p>
          <a:p>
            <a:endParaRPr lang="en-GB" sz="4300" dirty="0"/>
          </a:p>
        </p:txBody>
      </p:sp>
    </p:spTree>
    <p:extLst>
      <p:ext uri="{BB962C8B-B14F-4D97-AF65-F5344CB8AC3E}">
        <p14:creationId xmlns:p14="http://schemas.microsoft.com/office/powerpoint/2010/main" val="18869275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اناستومين اكلينومين طاغوناطا</a:t>
            </a:r>
          </a:p>
        </p:txBody>
      </p:sp>
      <p:sp>
        <p:nvSpPr>
          <p:cNvPr id="5" name="Text Placeholder 4"/>
          <p:cNvSpPr>
            <a:spLocks noGrp="1"/>
          </p:cNvSpPr>
          <p:nvPr>
            <p:ph type="body" sz="quarter" idx="3"/>
          </p:nvPr>
        </p:nvSpPr>
        <p:spPr/>
        <p:txBody>
          <a:bodyPr/>
          <a:lstStyle/>
          <a:p>
            <a:r>
              <a:rPr lang="en-US" sz="4800" dirty="0" err="1"/>
              <a:t>Anactwmen</a:t>
            </a:r>
            <a:r>
              <a:rPr lang="en-US" sz="4800" dirty="0"/>
              <a:t> </a:t>
            </a:r>
            <a:r>
              <a:rPr lang="en-US" sz="4800" dirty="0" err="1"/>
              <a:t>klinwmen</a:t>
            </a:r>
            <a:r>
              <a:rPr lang="en-US" sz="4800" dirty="0"/>
              <a:t> ta </a:t>
            </a:r>
            <a:r>
              <a:rPr lang="en-US" sz="4800" dirty="0" err="1"/>
              <a:t>gonata</a:t>
            </a:r>
            <a:endParaRPr lang="en-US" sz="4800" dirty="0"/>
          </a:p>
        </p:txBody>
      </p:sp>
      <p:sp>
        <p:nvSpPr>
          <p:cNvPr id="6" name="Text Placeholder 5">
            <a:extLst>
              <a:ext uri="{FF2B5EF4-FFF2-40B4-BE49-F238E27FC236}">
                <a16:creationId xmlns:a16="http://schemas.microsoft.com/office/drawing/2014/main" id="{FD1F62D8-B5DA-4109-8689-A3F1D2DE939A}"/>
              </a:ext>
            </a:extLst>
          </p:cNvPr>
          <p:cNvSpPr>
            <a:spLocks noGrp="1"/>
          </p:cNvSpPr>
          <p:nvPr>
            <p:ph type="body" sz="quarter" idx="10"/>
          </p:nvPr>
        </p:nvSpPr>
        <p:spPr/>
        <p:txBody>
          <a:bodyPr/>
          <a:lstStyle/>
          <a:p>
            <a:r>
              <a:rPr lang="ar-EG" sz="6000" dirty="0"/>
              <a:t>نقف و نحنى ركبنا</a:t>
            </a:r>
          </a:p>
        </p:txBody>
      </p:sp>
    </p:spTree>
    <p:extLst>
      <p:ext uri="{BB962C8B-B14F-4D97-AF65-F5344CB8AC3E}">
        <p14:creationId xmlns:p14="http://schemas.microsoft.com/office/powerpoint/2010/main" val="1696380465"/>
      </p:ext>
    </p:extLst>
  </p:cSld>
  <p:clrMapOvr>
    <a:masterClrMapping/>
  </p:clrMapOvr>
</p:sld>
</file>

<file path=ppt/slides/slide1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6EEAB84-E79D-427A-8A0C-4C0B9BF0D104}"/>
              </a:ext>
            </a:extLst>
          </p:cNvPr>
          <p:cNvSpPr>
            <a:spLocks noGrp="1"/>
          </p:cNvSpPr>
          <p:nvPr>
            <p:ph type="body" sz="quarter" idx="10"/>
          </p:nvPr>
        </p:nvSpPr>
        <p:spPr/>
        <p:txBody>
          <a:bodyPr/>
          <a:lstStyle/>
          <a:p>
            <a:r>
              <a:rPr lang="ar-EG" sz="4300" dirty="0"/>
              <a:t>فلا تحرقنى بهما يا جابلى، بل احرق كافة الأشواك الخانقة لنفسى. اقبل هـذه الذبيحة من أجل والدتك، لكى تأتى إليك وأنت تأتى وتحل فينا بروحك القدوس. وبدالة ندعو الله أباك أباً لنا ونرفع أصواتنا ونقول:</a:t>
            </a:r>
            <a:br>
              <a:rPr lang="ar-EG" sz="4300" dirty="0"/>
            </a:br>
            <a:endParaRPr lang="ar-EG" sz="4300" dirty="0">
              <a:solidFill>
                <a:srgbClr val="FFC000"/>
              </a:solidFill>
            </a:endParaRPr>
          </a:p>
        </p:txBody>
      </p:sp>
    </p:spTree>
    <p:extLst>
      <p:ext uri="{BB962C8B-B14F-4D97-AF65-F5344CB8AC3E}">
        <p14:creationId xmlns:p14="http://schemas.microsoft.com/office/powerpoint/2010/main" val="136204422"/>
      </p:ext>
    </p:extLst>
  </p:cSld>
  <p:clrMapOvr>
    <a:masterClrMapping/>
  </p:clrMapOvr>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4480-BF75-40E5-8543-75055D6EE68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2A543AA-3AA3-4715-82AF-248BBA14F073}"/>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672667115"/>
      </p:ext>
    </p:extLst>
  </p:cSld>
  <p:clrMapOvr>
    <a:masterClrMapping/>
  </p:clrMapOvr>
  <p:transition spd="slow" advClick="0" advTm="0"/>
</p:sld>
</file>

<file path=ppt/slides/slide1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3200" dirty="0">
                <a:solidFill>
                  <a:srgbClr val="FFC000"/>
                </a:solidFill>
                <a:cs typeface="Times New Roman" pitchFamily="18" charset="0"/>
              </a:rPr>
              <a:t>قسمة للإبن سنوى. </a:t>
            </a:r>
            <a:r>
              <a:rPr lang="ar-EG" sz="3200" dirty="0">
                <a:solidFill>
                  <a:schemeClr val="bg1"/>
                </a:solidFill>
                <a:cs typeface="Times New Roman" pitchFamily="18" charset="0"/>
              </a:rPr>
              <a:t>(أنت هو كلمة الآب)</a:t>
            </a:r>
            <a:endParaRPr lang="ar-EG" sz="3200" dirty="0">
              <a:solidFill>
                <a:srgbClr val="FFC000"/>
              </a:solidFill>
            </a:endParaRPr>
          </a:p>
        </p:txBody>
      </p:sp>
      <p:sp>
        <p:nvSpPr>
          <p:cNvPr id="4" name="Text Placeholder 3">
            <a:extLst>
              <a:ext uri="{FF2B5EF4-FFF2-40B4-BE49-F238E27FC236}">
                <a16:creationId xmlns:a16="http://schemas.microsoft.com/office/drawing/2014/main" id="{E71E6E6E-B7D4-48E2-9435-80E15700D713}"/>
              </a:ext>
            </a:extLst>
          </p:cNvPr>
          <p:cNvSpPr>
            <a:spLocks noGrp="1"/>
          </p:cNvSpPr>
          <p:nvPr>
            <p:ph type="body" sz="quarter" idx="10"/>
          </p:nvPr>
        </p:nvSpPr>
        <p:spPr/>
        <p:txBody>
          <a:bodyPr/>
          <a:lstStyle/>
          <a:p>
            <a:r>
              <a:rPr lang="ar-EG" dirty="0"/>
              <a:t>أنت هو كلمة الآب الإله الذى قبل الدهور رئيس الكهنة الأعظم، الذى تجسَّد وتأنس من أجل خلاص جنس البشر. ودعا له من جميــع الأمم جنساً مختاراً، مملكة وكهنوتاً وأمة مقدسة وشعباً مبرراً.</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1810675662"/>
      </p:ext>
    </p:extLst>
  </p:cSld>
  <p:clrMapOvr>
    <a:masterClrMapping/>
  </p:clrMapOvr>
</p:sld>
</file>

<file path=ppt/slides/slide1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F3535F4-628D-4D98-BC6F-F4ED24C82849}"/>
              </a:ext>
            </a:extLst>
          </p:cNvPr>
          <p:cNvSpPr>
            <a:spLocks noGrp="1"/>
          </p:cNvSpPr>
          <p:nvPr>
            <p:ph type="body" sz="quarter" idx="10"/>
          </p:nvPr>
        </p:nvSpPr>
        <p:spPr/>
        <p:txBody>
          <a:bodyPr/>
          <a:lstStyle/>
          <a:p>
            <a:r>
              <a:rPr lang="ar-EG" dirty="0"/>
              <a:t>فلهـذا نسأل ونطلب من صلاحك يا مُحِبْ البشر أن لا تكون هذه الذبيحة تبكيتاً لخطايانا وعاراً لآثامنا، لأننا قدمناها لك عن ضعفنا. بل كما أن هذه القرابين طاهرة فى كل شئ، إذ قد تفضلت وأفعمتها من كل</a:t>
            </a:r>
            <a:br>
              <a:rPr lang="ar-EG" dirty="0"/>
            </a:br>
            <a:endParaRPr lang="ar-EG" dirty="0">
              <a:solidFill>
                <a:srgbClr val="FFC000"/>
              </a:solidFill>
            </a:endParaRPr>
          </a:p>
        </p:txBody>
      </p:sp>
    </p:spTree>
    <p:extLst>
      <p:ext uri="{BB962C8B-B14F-4D97-AF65-F5344CB8AC3E}">
        <p14:creationId xmlns:p14="http://schemas.microsoft.com/office/powerpoint/2010/main" val="2718315185"/>
      </p:ext>
    </p:extLst>
  </p:cSld>
  <p:clrMapOvr>
    <a:masterClrMapping/>
  </p:clrMapOvr>
</p:sld>
</file>

<file path=ppt/slides/slide1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5EEDF8C-2A2C-472F-907C-0268952BCE70}"/>
              </a:ext>
            </a:extLst>
          </p:cNvPr>
          <p:cNvSpPr>
            <a:spLocks noGrp="1"/>
          </p:cNvSpPr>
          <p:nvPr>
            <p:ph type="body" sz="quarter" idx="10"/>
          </p:nvPr>
        </p:nvSpPr>
        <p:spPr/>
        <p:txBody>
          <a:bodyPr/>
          <a:lstStyle/>
          <a:p>
            <a:r>
              <a:rPr lang="ar-EG" dirty="0"/>
              <a:t>شئ طاهر بحلول روحك القدوس عليها. وهكذا نحن أيضاً الخطاة تفضل قدِّس أنفسنا وأجسادنا وأرواحنا ونياتنا. لكى بنفس مستنيرة ووجه غير مخزى، بقلب طاهر وإيمان بلا رياء، بمحبة كاملة</a:t>
            </a:r>
            <a:br>
              <a:rPr lang="ar-EG" dirty="0"/>
            </a:br>
            <a:endParaRPr lang="en-GB" dirty="0"/>
          </a:p>
        </p:txBody>
      </p:sp>
    </p:spTree>
    <p:extLst>
      <p:ext uri="{BB962C8B-B14F-4D97-AF65-F5344CB8AC3E}">
        <p14:creationId xmlns:p14="http://schemas.microsoft.com/office/powerpoint/2010/main" val="3101116938"/>
      </p:ext>
    </p:extLst>
  </p:cSld>
  <p:clrMapOvr>
    <a:masterClrMapping/>
  </p:clrMapOvr>
</p:sld>
</file>

<file path=ppt/slides/slide1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00B0FE7E-F88B-4B78-B057-BC16A9757103}"/>
              </a:ext>
            </a:extLst>
          </p:cNvPr>
          <p:cNvSpPr>
            <a:spLocks noGrp="1"/>
          </p:cNvSpPr>
          <p:nvPr>
            <p:ph type="body" sz="quarter" idx="10"/>
          </p:nvPr>
        </p:nvSpPr>
        <p:spPr/>
        <p:txBody>
          <a:bodyPr/>
          <a:lstStyle/>
          <a:p>
            <a:r>
              <a:rPr lang="ar-EG" dirty="0"/>
              <a:t>ورجاء ثابت، نجرؤ بدالة بغـير خــوف أن نقول الصلاة المقدسة التى أعطيتها لتلاميذك القديسين والرسل الأطهار قائلاً لهم: متى صليتم فقولوا هكذا: </a:t>
            </a:r>
            <a:endParaRPr lang="ar-EG" dirty="0">
              <a:solidFill>
                <a:srgbClr val="FFC000"/>
              </a:solidFill>
            </a:endParaRPr>
          </a:p>
          <a:p>
            <a:endParaRPr lang="en-GB" dirty="0"/>
          </a:p>
        </p:txBody>
      </p:sp>
    </p:spTree>
    <p:extLst>
      <p:ext uri="{BB962C8B-B14F-4D97-AF65-F5344CB8AC3E}">
        <p14:creationId xmlns:p14="http://schemas.microsoft.com/office/powerpoint/2010/main" val="4127419859"/>
      </p:ext>
    </p:extLst>
  </p:cSld>
  <p:clrMapOvr>
    <a:masterClrMapping/>
  </p:clrMapOvr>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0B852A-3AF9-4EF8-9F74-F47C7A0F40E9}"/>
              </a:ext>
            </a:extLst>
          </p:cNvPr>
          <p:cNvSpPr>
            <a:spLocks noGrp="1"/>
          </p:cNvSpPr>
          <p:nvPr>
            <p:ph type="body" sz="quarter" idx="10"/>
          </p:nvPr>
        </p:nvSpPr>
        <p:spPr/>
        <p:txBody>
          <a:bodyPr/>
          <a:lstStyle/>
          <a:p>
            <a:endParaRPr lang="en-GB"/>
          </a:p>
        </p:txBody>
      </p:sp>
      <p:sp>
        <p:nvSpPr>
          <p:cNvPr id="5" name="Title 4">
            <a:extLst>
              <a:ext uri="{FF2B5EF4-FFF2-40B4-BE49-F238E27FC236}">
                <a16:creationId xmlns:a16="http://schemas.microsoft.com/office/drawing/2014/main" id="{6FDD296A-9D06-4C74-A8DC-D639456FE05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52816278"/>
      </p:ext>
    </p:extLst>
  </p:cSld>
  <p:clrMapOvr>
    <a:masterClrMapping/>
  </p:clrMapOvr>
  <p:transition spd="slow" advClick="0" advTm="0"/>
</p:sld>
</file>

<file path=ppt/slides/slide1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3200" dirty="0">
                <a:solidFill>
                  <a:srgbClr val="FFC000"/>
                </a:solidFill>
              </a:rPr>
              <a:t>قسمة للإبن لأى وقت </a:t>
            </a:r>
            <a:r>
              <a:rPr lang="ar-EG" sz="3200" dirty="0"/>
              <a:t>(أيها الإبن الإله الكلمة)</a:t>
            </a:r>
            <a:endParaRPr lang="ar-EG" sz="3200" dirty="0">
              <a:solidFill>
                <a:srgbClr val="FFC000"/>
              </a:solidFill>
            </a:endParaRPr>
          </a:p>
        </p:txBody>
      </p:sp>
      <p:sp>
        <p:nvSpPr>
          <p:cNvPr id="5" name="Text Placeholder 4">
            <a:extLst>
              <a:ext uri="{FF2B5EF4-FFF2-40B4-BE49-F238E27FC236}">
                <a16:creationId xmlns:a16="http://schemas.microsoft.com/office/drawing/2014/main" id="{2D7B6437-18DF-44D4-919F-DA03E8DEB9EA}"/>
              </a:ext>
            </a:extLst>
          </p:cNvPr>
          <p:cNvSpPr>
            <a:spLocks noGrp="1"/>
          </p:cNvSpPr>
          <p:nvPr>
            <p:ph type="body" sz="quarter" idx="10"/>
          </p:nvPr>
        </p:nvSpPr>
        <p:spPr/>
        <p:txBody>
          <a:bodyPr/>
          <a:lstStyle/>
          <a:p>
            <a:r>
              <a:rPr lang="ar-EG" dirty="0"/>
              <a:t>أيها الإبن الإله الكلمة الذى أحبنا، ولمَّا كان الموت فى طريق خلاصنا، إشتهى أن يجوز فيه حباً بنا. هكذا ارتفع على الصليب ليحمل عقاب خطايانا، نحن الذين أخطأنا، وهو الذى تألم.</a:t>
            </a:r>
            <a:endParaRPr lang="ar-EG" dirty="0">
              <a:solidFill>
                <a:srgbClr val="FFC000"/>
              </a:solidFill>
            </a:endParaRPr>
          </a:p>
          <a:p>
            <a:endParaRPr lang="en-GB" dirty="0"/>
          </a:p>
        </p:txBody>
      </p:sp>
    </p:spTree>
    <p:extLst>
      <p:ext uri="{BB962C8B-B14F-4D97-AF65-F5344CB8AC3E}">
        <p14:creationId xmlns:p14="http://schemas.microsoft.com/office/powerpoint/2010/main" val="3646693051"/>
      </p:ext>
    </p:extLst>
  </p:cSld>
  <p:clrMapOvr>
    <a:masterClrMapping/>
  </p:clrMapOvr>
</p:sld>
</file>

<file path=ppt/slides/slide1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943B223-6BD4-40F0-9FA7-4211556AAC58}"/>
              </a:ext>
            </a:extLst>
          </p:cNvPr>
          <p:cNvSpPr>
            <a:spLocks noGrp="1"/>
          </p:cNvSpPr>
          <p:nvPr>
            <p:ph type="body" sz="quarter" idx="10"/>
          </p:nvPr>
        </p:nvSpPr>
        <p:spPr/>
        <p:txBody>
          <a:bodyPr/>
          <a:lstStyle/>
          <a:p>
            <a:r>
              <a:rPr lang="ar-EG" sz="4300" dirty="0"/>
              <a:t>نحن الذين صـرنا مديونين للعدل الإلهى بذنوبنا، وهو الذى دفع الديون عنا عنا. لأجلنا فضل التألم على التنعم، والشقاء على الراحة والهوان على المجد، والصليب على العرش الذى يحمله الكاروبيم.</a:t>
            </a:r>
            <a:endParaRPr lang="ar-EG" sz="4300" dirty="0">
              <a:solidFill>
                <a:srgbClr val="FFC000"/>
              </a:solidFill>
            </a:endParaRPr>
          </a:p>
          <a:p>
            <a:endParaRPr lang="en-GB" sz="4300" dirty="0"/>
          </a:p>
        </p:txBody>
      </p:sp>
    </p:spTree>
    <p:extLst>
      <p:ext uri="{BB962C8B-B14F-4D97-AF65-F5344CB8AC3E}">
        <p14:creationId xmlns:p14="http://schemas.microsoft.com/office/powerpoint/2010/main" val="4022530129"/>
      </p:ext>
    </p:extLst>
  </p:cSld>
  <p:clrMapOvr>
    <a:masterClrMapping/>
  </p:clrMapOvr>
</p:sld>
</file>

<file path=ppt/slides/slide1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9A02C93-0F35-4449-B36A-BDD9739F0057}"/>
              </a:ext>
            </a:extLst>
          </p:cNvPr>
          <p:cNvSpPr>
            <a:spLocks noGrp="1"/>
          </p:cNvSpPr>
          <p:nvPr>
            <p:ph type="body" sz="quarter" idx="10"/>
          </p:nvPr>
        </p:nvSpPr>
        <p:spPr/>
        <p:txBody>
          <a:bodyPr/>
          <a:lstStyle/>
          <a:p>
            <a:r>
              <a:rPr lang="ar-EG" sz="4200" dirty="0"/>
              <a:t>قَبِـِـلَ أن يُربط بالحبال، ليحلنا من رباطات خطايانا، وتواضع ليرفعنا وجاع ليُشبِعنا، وعطش ليروينا وصعد إلى الصليب عرياناً ليكسونا بثوب بره، وفتح جنبه بالحربة لكى ندخل إليه ونسكن فى عرش نعمته،</a:t>
            </a:r>
            <a:endParaRPr lang="ar-EG" sz="4200" dirty="0">
              <a:solidFill>
                <a:srgbClr val="FFC000"/>
              </a:solidFill>
            </a:endParaRPr>
          </a:p>
          <a:p>
            <a:endParaRPr lang="en-GB" sz="4200" dirty="0"/>
          </a:p>
        </p:txBody>
      </p:sp>
    </p:spTree>
    <p:extLst>
      <p:ext uri="{BB962C8B-B14F-4D97-AF65-F5344CB8AC3E}">
        <p14:creationId xmlns:p14="http://schemas.microsoft.com/office/powerpoint/2010/main" val="25117461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5400" dirty="0"/>
              <a:t>ناى افنوتى  بنسوتير</a:t>
            </a:r>
          </a:p>
        </p:txBody>
      </p:sp>
      <p:sp>
        <p:nvSpPr>
          <p:cNvPr id="5" name="Text Placeholder 4"/>
          <p:cNvSpPr>
            <a:spLocks noGrp="1"/>
          </p:cNvSpPr>
          <p:nvPr>
            <p:ph type="body" sz="quarter" idx="3"/>
          </p:nvPr>
        </p:nvSpPr>
        <p:spPr/>
        <p:txBody>
          <a:bodyPr/>
          <a:lstStyle/>
          <a:p>
            <a:r>
              <a:rPr lang="en-US" sz="6000" dirty="0" err="1"/>
              <a:t>Nai</a:t>
            </a:r>
            <a:r>
              <a:rPr lang="en-US" sz="6000" dirty="0"/>
              <a:t> nan V] </a:t>
            </a:r>
            <a:r>
              <a:rPr lang="en-US" sz="6000" dirty="0" err="1"/>
              <a:t>Pencwtyr</a:t>
            </a:r>
            <a:endParaRPr lang="en-US" sz="6000" dirty="0"/>
          </a:p>
        </p:txBody>
      </p:sp>
      <p:sp>
        <p:nvSpPr>
          <p:cNvPr id="6" name="Text Placeholder 5">
            <a:extLst>
              <a:ext uri="{FF2B5EF4-FFF2-40B4-BE49-F238E27FC236}">
                <a16:creationId xmlns:a16="http://schemas.microsoft.com/office/drawing/2014/main" id="{5EC6B391-BFDC-4D98-AA43-29E9CA2C36DA}"/>
              </a:ext>
            </a:extLst>
          </p:cNvPr>
          <p:cNvSpPr>
            <a:spLocks noGrp="1"/>
          </p:cNvSpPr>
          <p:nvPr>
            <p:ph type="body" sz="quarter" idx="10"/>
          </p:nvPr>
        </p:nvSpPr>
        <p:spPr/>
        <p:txBody>
          <a:bodyPr/>
          <a:lstStyle/>
          <a:p>
            <a:r>
              <a:rPr lang="ar-EG" sz="6000" dirty="0"/>
              <a:t>ارحمنا يا الله مخلصنا</a:t>
            </a:r>
          </a:p>
        </p:txBody>
      </p:sp>
    </p:spTree>
    <p:extLst>
      <p:ext uri="{BB962C8B-B14F-4D97-AF65-F5344CB8AC3E}">
        <p14:creationId xmlns:p14="http://schemas.microsoft.com/office/powerpoint/2010/main" val="1509533543"/>
      </p:ext>
    </p:extLst>
  </p:cSld>
  <p:clrMapOvr>
    <a:masterClrMapping/>
  </p:clrMapOvr>
</p:sld>
</file>

<file path=ppt/slides/slide1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C9FAAD3E-A776-411B-8DCD-568F4EFF1C52}"/>
              </a:ext>
            </a:extLst>
          </p:cNvPr>
          <p:cNvSpPr>
            <a:spLocks noGrp="1"/>
          </p:cNvSpPr>
          <p:nvPr>
            <p:ph type="body" sz="quarter" idx="10"/>
          </p:nvPr>
        </p:nvSpPr>
        <p:spPr/>
        <p:txBody>
          <a:bodyPr/>
          <a:lstStyle/>
          <a:p>
            <a:r>
              <a:rPr lang="ar-EG" dirty="0"/>
              <a:t>ولكى يسيل الدم من جسده لنغتسـل من آثامنا، وأخيراً مات ودُفِنَ فى القبر ليقيمنا من موت الخطية ويحيينا حياة أبدية. فيا إلهى إن خطاياى هى الشوك الذى يوخز رأسك المقدسة، أنا الذى</a:t>
            </a:r>
            <a:br>
              <a:rPr lang="ar-EG" dirty="0"/>
            </a:br>
            <a:endParaRPr lang="ar-EG" dirty="0"/>
          </a:p>
        </p:txBody>
      </p:sp>
    </p:spTree>
    <p:extLst>
      <p:ext uri="{BB962C8B-B14F-4D97-AF65-F5344CB8AC3E}">
        <p14:creationId xmlns:p14="http://schemas.microsoft.com/office/powerpoint/2010/main" val="2353451566"/>
      </p:ext>
    </p:extLst>
  </p:cSld>
  <p:clrMapOvr>
    <a:masterClrMapping/>
  </p:clrMapOvr>
</p:sld>
</file>

<file path=ppt/slides/slide1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A8F9588A-D575-4899-A88E-56807B585EA4}"/>
              </a:ext>
            </a:extLst>
          </p:cNvPr>
          <p:cNvSpPr>
            <a:spLocks noGrp="1"/>
          </p:cNvSpPr>
          <p:nvPr>
            <p:ph type="body" sz="quarter" idx="10"/>
          </p:nvPr>
        </p:nvSpPr>
        <p:spPr/>
        <p:txBody>
          <a:bodyPr/>
          <a:lstStyle/>
          <a:p>
            <a:r>
              <a:rPr lang="ar-EG" sz="4300" dirty="0"/>
              <a:t>أحزنت قلبـــك بســـرورى بملاذ الدنيا الباطلة. وما هذه الطريق المؤدية للمــوت التى أنت سائر فيها يا إلهى ومخلصى، أى شئ تحمل على منكبيك؟ هو صليب العار الذى حملته عوضاً عنى. </a:t>
            </a:r>
            <a:br>
              <a:rPr lang="ar-EG" sz="4300" dirty="0"/>
            </a:br>
            <a:endParaRPr lang="ar-EG" sz="4300" dirty="0">
              <a:solidFill>
                <a:srgbClr val="FFC000"/>
              </a:solidFill>
            </a:endParaRPr>
          </a:p>
          <a:p>
            <a:endParaRPr lang="en-GB" sz="4300" dirty="0"/>
          </a:p>
        </p:txBody>
      </p:sp>
    </p:spTree>
    <p:extLst>
      <p:ext uri="{BB962C8B-B14F-4D97-AF65-F5344CB8AC3E}">
        <p14:creationId xmlns:p14="http://schemas.microsoft.com/office/powerpoint/2010/main" val="2042938953"/>
      </p:ext>
    </p:extLst>
  </p:cSld>
  <p:clrMapOvr>
    <a:masterClrMapping/>
  </p:clrMapOvr>
</p:sld>
</file>

<file path=ppt/slides/slide1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D519596D-DAB3-41A2-9F02-F86E94A7BB1D}"/>
              </a:ext>
            </a:extLst>
          </p:cNvPr>
          <p:cNvSpPr>
            <a:spLocks noGrp="1"/>
          </p:cNvSpPr>
          <p:nvPr>
            <p:ph type="body" sz="quarter" idx="10"/>
          </p:nvPr>
        </p:nvSpPr>
        <p:spPr/>
        <p:txBody>
          <a:bodyPr/>
          <a:lstStyle/>
          <a:p>
            <a:r>
              <a:rPr lang="ar-EG" sz="4400" dirty="0"/>
              <a:t>ما هذا أيها الفادى؟ ما الذى جعلك ترضى بذلك؟ </a:t>
            </a:r>
            <a:r>
              <a:rPr lang="ar-EG" dirty="0"/>
              <a:t>أيهان العظيم؟ أيذل الممجد؟ أيوضع المرتفع؟ يالعظم حبك!! نعم هو حبك العظيم الذى جعلك تقبل احتمال كل ذلك العذاب من أجلى.</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1920190568"/>
      </p:ext>
    </p:extLst>
  </p:cSld>
  <p:clrMapOvr>
    <a:masterClrMapping/>
  </p:clrMapOvr>
</p:sld>
</file>

<file path=ppt/slides/slide1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51D95904-441B-446E-B669-07F0972AC126}"/>
              </a:ext>
            </a:extLst>
          </p:cNvPr>
          <p:cNvSpPr>
            <a:spLocks noGrp="1"/>
          </p:cNvSpPr>
          <p:nvPr>
            <p:ph type="body" sz="quarter" idx="10"/>
          </p:nvPr>
        </p:nvSpPr>
        <p:spPr/>
        <p:txBody>
          <a:bodyPr/>
          <a:lstStyle/>
          <a:p>
            <a:r>
              <a:rPr lang="ar-EG" dirty="0"/>
              <a:t>أشكرك يا إلهى وتشكرك عنى ملائكتك وخليقتك جميعاً لأنى عاجز عن القيام بحمدك كما يستحق حبك فهل رأينا حباً أعظم من هذا، فإحزنى يا نفسى على خطـاياكِ التى سببت لفاديكِ الحنون هذه الآلام.</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4162528544"/>
      </p:ext>
    </p:extLst>
  </p:cSld>
  <p:clrMapOvr>
    <a:masterClrMapping/>
  </p:clrMapOvr>
</p:sld>
</file>

<file path=ppt/slides/slide1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9D3B5A0D-7CAF-47C3-9450-7160A24896F3}"/>
              </a:ext>
            </a:extLst>
          </p:cNvPr>
          <p:cNvSpPr>
            <a:spLocks noGrp="1"/>
          </p:cNvSpPr>
          <p:nvPr>
            <p:ph type="body" sz="quarter" idx="10"/>
          </p:nvPr>
        </p:nvSpPr>
        <p:spPr/>
        <p:txBody>
          <a:bodyPr/>
          <a:lstStyle/>
          <a:p>
            <a:r>
              <a:rPr lang="ar-EG" sz="4200" dirty="0"/>
              <a:t>أرسمى جرحه أمامك، واحتمى فيه عندمـا يهيج عليكِ العدو. أعطنى يا مخلصى أن أعتبر عذابك كنزى، وإكليل الشوك مجـدى، وأوجاعك تنعمى ومرارتك حلاوتى، ودمك حياتى، ومحبتك فخرى وشكرى،</a:t>
            </a:r>
            <a:br>
              <a:rPr lang="ar-EG" sz="4200" dirty="0"/>
            </a:br>
            <a:endParaRPr lang="ar-EG" sz="4200" dirty="0">
              <a:solidFill>
                <a:srgbClr val="FFC000"/>
              </a:solidFill>
            </a:endParaRPr>
          </a:p>
        </p:txBody>
      </p:sp>
    </p:spTree>
    <p:extLst>
      <p:ext uri="{BB962C8B-B14F-4D97-AF65-F5344CB8AC3E}">
        <p14:creationId xmlns:p14="http://schemas.microsoft.com/office/powerpoint/2010/main" val="605013310"/>
      </p:ext>
    </p:extLst>
  </p:cSld>
  <p:clrMapOvr>
    <a:masterClrMapping/>
  </p:clrMapOvr>
</p:sld>
</file>

<file path=ppt/slides/slide1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AFDF19BD-6E22-478B-9050-4A4DC480FB2A}"/>
              </a:ext>
            </a:extLst>
          </p:cNvPr>
          <p:cNvSpPr>
            <a:spLocks noGrp="1"/>
          </p:cNvSpPr>
          <p:nvPr>
            <p:ph type="body" sz="quarter" idx="10"/>
          </p:nvPr>
        </p:nvSpPr>
        <p:spPr/>
        <p:txBody>
          <a:bodyPr/>
          <a:lstStyle/>
          <a:p>
            <a:r>
              <a:rPr lang="ar-EG" dirty="0"/>
              <a:t>ياجراح المسيح أجرحينى بحربة الحب الإلهى يا موت المسيح أسكرنى بحب مَن مات من أجلى. يا دم المسيح طهرنى من كل خطية. يا يسوع حبيبى إذا رأيتنى عضواً يابساً، رطبنى بزيت نعمتك</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085228142"/>
      </p:ext>
    </p:extLst>
  </p:cSld>
  <p:clrMapOvr>
    <a:masterClrMapping/>
  </p:clrMapOvr>
</p:sld>
</file>

<file path=ppt/slides/slide1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8237BBDB-8419-4873-94CC-07C021772F79}"/>
              </a:ext>
            </a:extLst>
          </p:cNvPr>
          <p:cNvSpPr>
            <a:spLocks noGrp="1"/>
          </p:cNvSpPr>
          <p:nvPr>
            <p:ph type="body" sz="quarter" idx="10"/>
          </p:nvPr>
        </p:nvSpPr>
        <p:spPr/>
        <p:txBody>
          <a:bodyPr/>
          <a:lstStyle/>
          <a:p>
            <a:r>
              <a:rPr lang="ar-EG" dirty="0"/>
              <a:t>وثبتنى فيك غصناً حياً أيهـا الكرمة الحقيقية. وحينما أتقدم لتناول أسرارك، اجعلنى مستحقاً لذلك ومؤهلاً للإتحاد بك. لكى أناديك أيها الآب السماوى بنعمة البنين قائلاً: </a:t>
            </a:r>
            <a:r>
              <a:rPr lang="ar-EG" dirty="0">
                <a:solidFill>
                  <a:srgbClr val="FFC000"/>
                </a:solidFill>
              </a:rPr>
              <a:t>أبانا الذى ...</a:t>
            </a:r>
            <a:br>
              <a:rPr lang="ar-EG" dirty="0">
                <a:solidFill>
                  <a:srgbClr val="FFC000"/>
                </a:solidFill>
              </a:rPr>
            </a:br>
            <a:endParaRPr lang="ar-EG" dirty="0">
              <a:solidFill>
                <a:srgbClr val="FFC000"/>
              </a:solidFill>
            </a:endParaRPr>
          </a:p>
        </p:txBody>
      </p:sp>
    </p:spTree>
    <p:extLst>
      <p:ext uri="{BB962C8B-B14F-4D97-AF65-F5344CB8AC3E}">
        <p14:creationId xmlns:p14="http://schemas.microsoft.com/office/powerpoint/2010/main" val="3172053870"/>
      </p:ext>
    </p:extLst>
  </p:cSld>
  <p:clrMapOvr>
    <a:masterClrMapping/>
  </p:clrMapOvr>
</p:sld>
</file>

<file path=ppt/slides/slide1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F1A00-94E3-49C0-B147-F5CAAA3246D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ACC5629-7FCC-4587-8D86-6E20EE549EC5}"/>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170524360"/>
      </p:ext>
    </p:extLst>
  </p:cSld>
  <p:clrMapOvr>
    <a:masterClrMapping/>
  </p:clrMapOvr>
  <p:transition spd="slow" advClick="0" advTm="0"/>
</p:sld>
</file>

<file path=ppt/slides/slide1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2800" dirty="0">
                <a:solidFill>
                  <a:srgbClr val="FFC000"/>
                </a:solidFill>
              </a:rPr>
              <a:t>قسمة للابن سنوي </a:t>
            </a:r>
            <a:r>
              <a:rPr lang="ar-EG" sz="2800" dirty="0"/>
              <a:t>(يا مخلصي هذه هي الرأس)</a:t>
            </a:r>
          </a:p>
        </p:txBody>
      </p:sp>
      <p:sp>
        <p:nvSpPr>
          <p:cNvPr id="3" name="Text Placeholder 2">
            <a:extLst>
              <a:ext uri="{FF2B5EF4-FFF2-40B4-BE49-F238E27FC236}">
                <a16:creationId xmlns:a16="http://schemas.microsoft.com/office/drawing/2014/main" id="{4F7947E4-B901-4CBF-B154-3505BE30BCBB}"/>
              </a:ext>
            </a:extLst>
          </p:cNvPr>
          <p:cNvSpPr>
            <a:spLocks noGrp="1"/>
          </p:cNvSpPr>
          <p:nvPr>
            <p:ph type="body" sz="quarter" idx="10"/>
          </p:nvPr>
        </p:nvSpPr>
        <p:spPr/>
        <p:txBody>
          <a:bodyPr/>
          <a:lstStyle/>
          <a:p>
            <a:r>
              <a:rPr lang="ar-SA" dirty="0">
                <a:latin typeface="Times New Roman" panose="02020603050405020304" pitchFamily="18" charset="0"/>
              </a:rPr>
              <a:t>يا مخلصي، هذه هي الرأس التي كللت بإكليل شوك</a:t>
            </a:r>
            <a:r>
              <a:rPr lang="ar-EG" dirty="0">
                <a:latin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ومالت إلى ايمين عندما أسلمت الروح، يا إلهي، هذا هو الوجه الذي هو أبرع جمالاً من بني البشر الذي تفل عليه العبد لاطمك، وهذا هو الفم المحيي</a:t>
            </a:r>
            <a:br>
              <a:rPr lang="ar-EG" sz="4400" dirty="0">
                <a:solidFill>
                  <a:schemeClr val="bg1"/>
                </a:solidFill>
                <a:latin typeface="Times New Roman" panose="02020603050405020304" pitchFamily="18" charset="0"/>
                <a:cs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724945319"/>
      </p:ext>
    </p:extLst>
  </p:cSld>
  <p:clrMapOvr>
    <a:masterClrMapping/>
  </p:clrMapOvr>
</p:sld>
</file>

<file path=ppt/slides/slide1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BBD556-1807-430C-ABE2-EC9DB4698559}"/>
              </a:ext>
            </a:extLst>
          </p:cNvPr>
          <p:cNvSpPr>
            <a:spLocks noGrp="1"/>
          </p:cNvSpPr>
          <p:nvPr>
            <p:ph type="body" sz="quarter" idx="10"/>
          </p:nvPr>
        </p:nvSpPr>
        <p:spPr/>
        <p:txBody>
          <a:bodyPr/>
          <a:lstStyle/>
          <a:p>
            <a:r>
              <a:rPr lang="ar-SA" sz="4300" dirty="0">
                <a:solidFill>
                  <a:schemeClr val="bg1"/>
                </a:solidFill>
                <a:latin typeface="Times New Roman" panose="02020603050405020304" pitchFamily="18" charset="0"/>
                <a:cs typeface="Times New Roman" panose="02020603050405020304" pitchFamily="18" charset="0"/>
              </a:rPr>
              <a:t>الذي كله حلاوة ومشتيهات الذي ذاق الخل ممزوجاً بمرارة. يا سيدي، هذا هو الظهر الذي تعرض لضرب السياط كمذنب أثيم، يا ملكي هذا هو الجنب الذي طعن بالحربة فوق الجلجثة فجري منه</a:t>
            </a:r>
            <a:r>
              <a:rPr lang="ar-EG" sz="4300" dirty="0">
                <a:solidFill>
                  <a:schemeClr val="bg1"/>
                </a:solidFill>
                <a:latin typeface="Times New Roman" panose="02020603050405020304" pitchFamily="18" charset="0"/>
                <a:cs typeface="Times New Roman" panose="02020603050405020304" pitchFamily="18" charset="0"/>
              </a:rPr>
              <a:t> </a:t>
            </a:r>
            <a:r>
              <a:rPr lang="ar-SA" sz="4300" dirty="0">
                <a:solidFill>
                  <a:schemeClr val="bg1"/>
                </a:solidFill>
                <a:latin typeface="Times New Roman" panose="02020603050405020304" pitchFamily="18" charset="0"/>
                <a:cs typeface="Times New Roman" panose="02020603050405020304" pitchFamily="18" charset="0"/>
              </a:rPr>
              <a:t>دم وماء</a:t>
            </a:r>
            <a:br>
              <a:rPr lang="ar-EG" sz="4300" dirty="0">
                <a:solidFill>
                  <a:schemeClr val="bg1"/>
                </a:solidFill>
                <a:latin typeface="Times New Roman" panose="02020603050405020304" pitchFamily="18" charset="0"/>
                <a:cs typeface="Times New Roman" panose="02020603050405020304" pitchFamily="18" charset="0"/>
              </a:rPr>
            </a:br>
            <a:endParaRPr lang="en-AU" sz="4300" dirty="0">
              <a:solidFill>
                <a:schemeClr val="bg1"/>
              </a:solidFill>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129180DF-3EBD-4DC5-9932-594E9259028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4172954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5400" dirty="0"/>
              <a:t>كى اناستومين اكلينومين طاغوناطا</a:t>
            </a:r>
          </a:p>
        </p:txBody>
      </p:sp>
      <p:sp>
        <p:nvSpPr>
          <p:cNvPr id="5" name="Text Placeholder 4"/>
          <p:cNvSpPr>
            <a:spLocks noGrp="1"/>
          </p:cNvSpPr>
          <p:nvPr>
            <p:ph type="body" sz="quarter" idx="3"/>
          </p:nvPr>
        </p:nvSpPr>
        <p:spPr/>
        <p:txBody>
          <a:bodyPr/>
          <a:lstStyle/>
          <a:p>
            <a:r>
              <a:rPr lang="en-US" sz="4800" dirty="0" err="1"/>
              <a:t>Ke</a:t>
            </a:r>
            <a:r>
              <a:rPr lang="en-US" sz="4800" dirty="0"/>
              <a:t> </a:t>
            </a:r>
            <a:r>
              <a:rPr lang="en-US" sz="4800" dirty="0" err="1"/>
              <a:t>anactwmen</a:t>
            </a:r>
            <a:r>
              <a:rPr lang="en-US" sz="4800" dirty="0"/>
              <a:t> </a:t>
            </a:r>
            <a:r>
              <a:rPr lang="en-US" sz="4800" dirty="0" err="1"/>
              <a:t>klinwmen</a:t>
            </a:r>
            <a:r>
              <a:rPr lang="en-US" sz="4800" dirty="0"/>
              <a:t> ta </a:t>
            </a:r>
            <a:r>
              <a:rPr lang="en-US" sz="4800" dirty="0" err="1"/>
              <a:t>gonata</a:t>
            </a:r>
            <a:endParaRPr lang="en-US" sz="4800" dirty="0"/>
          </a:p>
        </p:txBody>
      </p:sp>
      <p:sp>
        <p:nvSpPr>
          <p:cNvPr id="6" name="Text Placeholder 5">
            <a:extLst>
              <a:ext uri="{FF2B5EF4-FFF2-40B4-BE49-F238E27FC236}">
                <a16:creationId xmlns:a16="http://schemas.microsoft.com/office/drawing/2014/main" id="{1134A2C5-F999-4F00-8616-0E33AC330EF1}"/>
              </a:ext>
            </a:extLst>
          </p:cNvPr>
          <p:cNvSpPr>
            <a:spLocks noGrp="1"/>
          </p:cNvSpPr>
          <p:nvPr>
            <p:ph type="body" sz="quarter" idx="10"/>
          </p:nvPr>
        </p:nvSpPr>
        <p:spPr/>
        <p:txBody>
          <a:bodyPr/>
          <a:lstStyle/>
          <a:p>
            <a:r>
              <a:rPr lang="ar-EG" sz="6000" dirty="0"/>
              <a:t>ثم نقف و نحنى ركبنا</a:t>
            </a:r>
          </a:p>
        </p:txBody>
      </p:sp>
    </p:spTree>
    <p:extLst>
      <p:ext uri="{BB962C8B-B14F-4D97-AF65-F5344CB8AC3E}">
        <p14:creationId xmlns:p14="http://schemas.microsoft.com/office/powerpoint/2010/main" val="4248667552"/>
      </p:ext>
    </p:extLst>
  </p:cSld>
  <p:clrMapOvr>
    <a:masterClrMapping/>
  </p:clrMapOvr>
</p:sld>
</file>

<file path=ppt/slides/slide1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BF115F-2B03-4900-87E6-426B96F0D983}"/>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يا</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فادي هاتان هما اليدان اللتان أشبعتا كل حي من رضاك، وهاتان هما الرجلان اللتان كانتا تتجولان في كل مكان تصنعان خيراً وتشفي كل الذين تسلط عليهم إبليس قد سمرتا على الصليب من أجل</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526BEA50-F3CB-43AB-B1DB-37CA09848C54}"/>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021673497"/>
      </p:ext>
    </p:extLst>
  </p:cSld>
  <p:clrMapOvr>
    <a:masterClrMapping/>
  </p:clrMapOvr>
</p:sld>
</file>

<file path=ppt/slides/slide1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A92B8F-3EA4-4576-9AEE-267E2A6C3A50}"/>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خلاص العالم كله،</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من أجل هذا مخلصنا الصالح صرخ قائلاً: أن جسدي هو مأكل حق ودمي هو مشرب حق من يأكل جسدي ويشرب دمي يكون في وأنا أكون فيه، طهر نفوسنا وأجسادنا وأرواحنا</a:t>
            </a:r>
            <a:br>
              <a:rPr lang="ar-EG" sz="4400" dirty="0">
                <a:solidFill>
                  <a:schemeClr val="bg1"/>
                </a:solidFill>
                <a:latin typeface="Times New Roman" panose="02020603050405020304" pitchFamily="18" charset="0"/>
                <a:cs typeface="Times New Roman" panose="02020603050405020304" pitchFamily="18" charset="0"/>
              </a:rPr>
            </a:br>
            <a:endParaRPr lang="en-GB" b="0" dirty="0"/>
          </a:p>
        </p:txBody>
      </p:sp>
      <p:sp>
        <p:nvSpPr>
          <p:cNvPr id="5" name="Title 4">
            <a:extLst>
              <a:ext uri="{FF2B5EF4-FFF2-40B4-BE49-F238E27FC236}">
                <a16:creationId xmlns:a16="http://schemas.microsoft.com/office/drawing/2014/main" id="{DA10B88C-67BA-4862-B85A-7D96E9E1341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099793579"/>
      </p:ext>
    </p:extLst>
  </p:cSld>
  <p:clrMapOvr>
    <a:masterClrMapping/>
  </p:clrMapOvr>
</p:sld>
</file>

<file path=ppt/slides/slide1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1EF90A-94F3-4BC2-94B1-E3C941288FCE}"/>
              </a:ext>
            </a:extLst>
          </p:cNvPr>
          <p:cNvSpPr>
            <a:spLocks noGrp="1"/>
          </p:cNvSpPr>
          <p:nvPr>
            <p:ph type="body" sz="quarter" idx="10"/>
          </p:nvPr>
        </p:nvSpPr>
        <p:spPr/>
        <p:txBody>
          <a:bodyPr/>
          <a:lstStyle/>
          <a:p>
            <a:pPr>
              <a:lnSpc>
                <a:spcPct val="100000"/>
              </a:lnSpc>
            </a:pPr>
            <a:r>
              <a:rPr lang="ar-SA" sz="6000" dirty="0">
                <a:solidFill>
                  <a:schemeClr val="bg1"/>
                </a:solidFill>
                <a:latin typeface="Times New Roman" panose="02020603050405020304" pitchFamily="18" charset="0"/>
                <a:cs typeface="Times New Roman" panose="02020603050405020304" pitchFamily="18" charset="0"/>
              </a:rPr>
              <a:t>لكي بقلب طاهر نناديك</a:t>
            </a:r>
            <a:r>
              <a:rPr lang="ar-EG" sz="6000" dirty="0">
                <a:solidFill>
                  <a:schemeClr val="bg1"/>
                </a:solidFill>
                <a:latin typeface="Times New Roman" panose="02020603050405020304" pitchFamily="18" charset="0"/>
                <a:cs typeface="Times New Roman" panose="02020603050405020304" pitchFamily="18" charset="0"/>
              </a:rPr>
              <a:t> </a:t>
            </a:r>
            <a:r>
              <a:rPr lang="ar-SA" sz="6000" dirty="0">
                <a:solidFill>
                  <a:schemeClr val="bg1"/>
                </a:solidFill>
                <a:latin typeface="Times New Roman" panose="02020603050405020304" pitchFamily="18" charset="0"/>
                <a:cs typeface="Times New Roman" panose="02020603050405020304" pitchFamily="18" charset="0"/>
              </a:rPr>
              <a:t>بنغمة البنوة قائلين:</a:t>
            </a:r>
            <a:endParaRPr lang="en-GB" sz="6000" dirty="0"/>
          </a:p>
        </p:txBody>
      </p:sp>
      <p:sp>
        <p:nvSpPr>
          <p:cNvPr id="5" name="Title 4">
            <a:extLst>
              <a:ext uri="{FF2B5EF4-FFF2-40B4-BE49-F238E27FC236}">
                <a16:creationId xmlns:a16="http://schemas.microsoft.com/office/drawing/2014/main" id="{1313E550-1960-43B0-B5CB-F50CB4A0F12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195673"/>
      </p:ext>
    </p:extLst>
  </p:cSld>
  <p:clrMapOvr>
    <a:masterClrMapping/>
  </p:clrMapOvr>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C63F71-4EEC-4CD3-BA17-76DFE7275FBA}"/>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37D385C1-38AC-4357-AC87-2301EDD0AE0E}"/>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47414659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80882" y="0"/>
            <a:ext cx="1680882" cy="2189435"/>
          </a:xfrm>
        </p:spPr>
        <p:txBody>
          <a:bodyPr anchor="t">
            <a:noAutofit/>
          </a:bodyPr>
          <a:lstStyle/>
          <a:p>
            <a:r>
              <a:rPr lang="ar-EG" sz="3200" dirty="0">
                <a:solidFill>
                  <a:srgbClr val="FFC000"/>
                </a:solidFill>
              </a:rPr>
              <a:t>قسمة للابن تقال في أي وقت </a:t>
            </a:r>
            <a:r>
              <a:rPr lang="ar-EG" sz="3200" dirty="0"/>
              <a:t>(لمجد صورة جوهريتك نخضع)</a:t>
            </a:r>
          </a:p>
        </p:txBody>
      </p:sp>
      <p:sp>
        <p:nvSpPr>
          <p:cNvPr id="3" name="Text Placeholder 2">
            <a:extLst>
              <a:ext uri="{FF2B5EF4-FFF2-40B4-BE49-F238E27FC236}">
                <a16:creationId xmlns:a16="http://schemas.microsoft.com/office/drawing/2014/main" id="{1376034E-6B0E-45B6-BEE3-E0DCE3598CA7}"/>
              </a:ext>
            </a:extLst>
          </p:cNvPr>
          <p:cNvSpPr>
            <a:spLocks noGrp="1"/>
          </p:cNvSpPr>
          <p:nvPr>
            <p:ph type="body" sz="quarter" idx="10"/>
          </p:nvPr>
        </p:nvSpPr>
        <p:spPr/>
        <p:txBody>
          <a:bodyPr/>
          <a:lstStyle/>
          <a:p>
            <a:r>
              <a:rPr lang="ar-EG" sz="4250" dirty="0"/>
              <a:t>لمجد صورة جوهريتك نخضع أيها المسيح إلهنا. أيها الكلمة الذاتي والشخص العجيب الذي لبس صورتنا انت الذي من أجلنا صرت عبدًا للكنيسة الجامعة حملت على هامتك إكليل الشوك من أجلنا أيها السيد</a:t>
            </a:r>
            <a:br>
              <a:rPr lang="ar-EG" sz="4250" dirty="0"/>
            </a:br>
            <a:endParaRPr lang="ar-EG" sz="4250" dirty="0"/>
          </a:p>
          <a:p>
            <a:endParaRPr lang="en-GB" sz="4250" dirty="0"/>
          </a:p>
        </p:txBody>
      </p:sp>
    </p:spTree>
    <p:extLst>
      <p:ext uri="{BB962C8B-B14F-4D97-AF65-F5344CB8AC3E}">
        <p14:creationId xmlns:p14="http://schemas.microsoft.com/office/powerpoint/2010/main" val="13260270"/>
      </p:ext>
    </p:extLst>
  </p:cSld>
  <p:clrMapOvr>
    <a:masterClrMapping/>
  </p:clrMapOvr>
</p:sld>
</file>

<file path=ppt/slides/slide1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100" dirty="0"/>
          </a:p>
        </p:txBody>
      </p:sp>
      <p:sp>
        <p:nvSpPr>
          <p:cNvPr id="3" name="Text Placeholder 2">
            <a:extLst>
              <a:ext uri="{FF2B5EF4-FFF2-40B4-BE49-F238E27FC236}">
                <a16:creationId xmlns:a16="http://schemas.microsoft.com/office/drawing/2014/main" id="{4AAE91E7-06DD-47F9-96A9-D0184B92D0FD}"/>
              </a:ext>
            </a:extLst>
          </p:cNvPr>
          <p:cNvSpPr>
            <a:spLocks noGrp="1"/>
          </p:cNvSpPr>
          <p:nvPr>
            <p:ph type="body" sz="quarter" idx="10"/>
          </p:nvPr>
        </p:nvSpPr>
        <p:spPr/>
        <p:txBody>
          <a:bodyPr/>
          <a:lstStyle/>
          <a:p>
            <a:r>
              <a:rPr lang="ar-EG" sz="4000" dirty="0"/>
              <a:t>وكللتنا بالمجد العجيب يا شعاع مجد الآب.</a:t>
            </a:r>
            <a:r>
              <a:rPr lang="ar-SA" sz="4000" dirty="0">
                <a:latin typeface="Times New Roman" panose="02020603050405020304" pitchFamily="18" charset="0"/>
              </a:rPr>
              <a:t> أنت الذي كان بك كل شيء وكونتنا من العدم مما لم يكن أظهرت لنا غوامض حكمتك وخلقت الملائكة من أجلنا، ولأجلنا صنعت كل شيء أبدعتنا على صورتك ومثالك،</a:t>
            </a:r>
            <a:r>
              <a:rPr lang="ar-EG" sz="4000" dirty="0">
                <a:latin typeface="Times New Roman" panose="02020603050405020304" pitchFamily="18" charset="0"/>
              </a:rPr>
              <a:t> </a:t>
            </a:r>
            <a:r>
              <a:rPr lang="ar-SA" sz="4000" dirty="0">
                <a:latin typeface="Times New Roman" panose="02020603050405020304" pitchFamily="18" charset="0"/>
              </a:rPr>
              <a:t>ورسمت</a:t>
            </a:r>
            <a:br>
              <a:rPr lang="ar-EG" sz="4000" dirty="0">
                <a:latin typeface="Times New Roman" panose="02020603050405020304" pitchFamily="18" charset="0"/>
              </a:rPr>
            </a:br>
            <a:r>
              <a:rPr lang="ar-SA" sz="4000" dirty="0">
                <a:latin typeface="Times New Roman" panose="02020603050405020304" pitchFamily="18" charset="0"/>
              </a:rPr>
              <a:t> </a:t>
            </a:r>
            <a:endParaRPr lang="ar-EG" sz="4000" dirty="0"/>
          </a:p>
          <a:p>
            <a:endParaRPr lang="en-GB" sz="4000" dirty="0"/>
          </a:p>
        </p:txBody>
      </p:sp>
    </p:spTree>
    <p:extLst>
      <p:ext uri="{BB962C8B-B14F-4D97-AF65-F5344CB8AC3E}">
        <p14:creationId xmlns:p14="http://schemas.microsoft.com/office/powerpoint/2010/main" val="1038908648"/>
      </p:ext>
    </p:extLst>
  </p:cSld>
  <p:clrMapOvr>
    <a:masterClrMapping/>
  </p:clrMapOvr>
</p:sld>
</file>

<file path=ppt/slides/slide1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r"/>
            <a:endParaRPr lang="ar-EG" sz="4000" dirty="0"/>
          </a:p>
        </p:txBody>
      </p:sp>
      <p:sp>
        <p:nvSpPr>
          <p:cNvPr id="3" name="Text Placeholder 2">
            <a:extLst>
              <a:ext uri="{FF2B5EF4-FFF2-40B4-BE49-F238E27FC236}">
                <a16:creationId xmlns:a16="http://schemas.microsoft.com/office/drawing/2014/main" id="{FF45C9DF-E72C-42B8-A6DD-60D1A3864D80}"/>
              </a:ext>
            </a:extLst>
          </p:cNvPr>
          <p:cNvSpPr>
            <a:spLocks noGrp="1"/>
          </p:cNvSpPr>
          <p:nvPr>
            <p:ph type="body" sz="quarter" idx="10"/>
          </p:nvPr>
        </p:nvSpPr>
        <p:spPr/>
        <p:txBody>
          <a:bodyPr/>
          <a:lstStyle/>
          <a:p>
            <a:r>
              <a:rPr lang="ar-SA" sz="4200" dirty="0">
                <a:latin typeface="Times New Roman" panose="02020603050405020304" pitchFamily="18" charset="0"/>
              </a:rPr>
              <a:t>فينا صورة سلطانك ووضعت فينا موهبة النطق، يا كلمة الله، أخضعت تحت إيدينا كل شيء وسلطتنا على جميع حيوانات الحقل قتلت العداوة بالصليب وفي شخصك رسمت صورة المصالحة</a:t>
            </a:r>
            <a:r>
              <a:rPr lang="ar-EG" sz="4200" dirty="0">
                <a:latin typeface="Times New Roman" panose="02020603050405020304" pitchFamily="18" charset="0"/>
              </a:rPr>
              <a:t> </a:t>
            </a:r>
            <a:r>
              <a:rPr lang="ar-SA" sz="4200" dirty="0">
                <a:latin typeface="Times New Roman" panose="02020603050405020304" pitchFamily="18" charset="0"/>
              </a:rPr>
              <a:t>بيننا وبين إبيك.</a:t>
            </a:r>
            <a:br>
              <a:rPr lang="ar-EG" sz="4200" dirty="0">
                <a:latin typeface="Times New Roman" panose="02020603050405020304" pitchFamily="18" charset="0"/>
              </a:rPr>
            </a:br>
            <a:endParaRPr lang="ar-EG" sz="4200" dirty="0"/>
          </a:p>
          <a:p>
            <a:endParaRPr lang="en-GB" sz="4200" dirty="0"/>
          </a:p>
        </p:txBody>
      </p:sp>
    </p:spTree>
    <p:extLst>
      <p:ext uri="{BB962C8B-B14F-4D97-AF65-F5344CB8AC3E}">
        <p14:creationId xmlns:p14="http://schemas.microsoft.com/office/powerpoint/2010/main" val="2950547992"/>
      </p:ext>
    </p:extLst>
  </p:cSld>
  <p:clrMapOvr>
    <a:masterClrMapping/>
  </p:clrMapOvr>
</p:sld>
</file>

<file path=ppt/slides/slide1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CA5C11E7-D766-4F7F-AF44-70DC3B003BED}"/>
              </a:ext>
            </a:extLst>
          </p:cNvPr>
          <p:cNvSpPr>
            <a:spLocks noGrp="1"/>
          </p:cNvSpPr>
          <p:nvPr>
            <p:ph type="body" sz="quarter" idx="10"/>
          </p:nvPr>
        </p:nvSpPr>
        <p:spPr/>
        <p:txBody>
          <a:bodyPr/>
          <a:lstStyle/>
          <a:p>
            <a:r>
              <a:rPr lang="ar-EG" dirty="0"/>
              <a:t>صيرت العبد حرًا وقربته، والصك القديم بجراحاتك مزقته وبالمسامير رسمت اسمي على كفك تذكارًا أبديًا أمام الأب كل حين كراع صالح سعيت ورائي أنا الضال وجملتني على منكبيك فرحًا وأتيت بي</a:t>
            </a:r>
            <a:br>
              <a:rPr lang="ar-EG" dirty="0"/>
            </a:br>
            <a:endParaRPr lang="ar-EG" dirty="0"/>
          </a:p>
          <a:p>
            <a:endParaRPr lang="en-GB" dirty="0"/>
          </a:p>
        </p:txBody>
      </p:sp>
    </p:spTree>
    <p:extLst>
      <p:ext uri="{BB962C8B-B14F-4D97-AF65-F5344CB8AC3E}">
        <p14:creationId xmlns:p14="http://schemas.microsoft.com/office/powerpoint/2010/main" val="3480356411"/>
      </p:ext>
    </p:extLst>
  </p:cSld>
  <p:clrMapOvr>
    <a:masterClrMapping/>
  </p:clrMapOvr>
</p:sld>
</file>

<file path=ppt/slides/slide1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100" dirty="0"/>
          </a:p>
        </p:txBody>
      </p:sp>
      <p:sp>
        <p:nvSpPr>
          <p:cNvPr id="3" name="Text Placeholder 2">
            <a:extLst>
              <a:ext uri="{FF2B5EF4-FFF2-40B4-BE49-F238E27FC236}">
                <a16:creationId xmlns:a16="http://schemas.microsoft.com/office/drawing/2014/main" id="{F2ABB4CA-736F-49AE-BC98-B6BF357B56F1}"/>
              </a:ext>
            </a:extLst>
          </p:cNvPr>
          <p:cNvSpPr>
            <a:spLocks noGrp="1"/>
          </p:cNvSpPr>
          <p:nvPr>
            <p:ph type="body" sz="quarter" idx="10"/>
          </p:nvPr>
        </p:nvSpPr>
        <p:spPr>
          <a:xfrm>
            <a:off x="0" y="4424082"/>
            <a:ext cx="9144000" cy="2433918"/>
          </a:xfrm>
        </p:spPr>
        <p:txBody>
          <a:bodyPr/>
          <a:lstStyle/>
          <a:p>
            <a:r>
              <a:rPr lang="ar-EG" sz="4000" dirty="0"/>
              <a:t>إلى مائدة السرور الخلاصية كأس الفرح أسقيني وبدهن الإبتهاج المقدس مسحتني يا من لم يحسب أن يكون معادلًا لله خلسة بل أنت هو الأقنوم الذاتي ويد حكمة الله الآب، حينما وضع للبحر حدًا كنت أنت معه مشيرًا </a:t>
            </a:r>
            <a:br>
              <a:rPr lang="ar-EG" sz="4000" dirty="0"/>
            </a:br>
            <a:endParaRPr lang="ar-EG" sz="4000" dirty="0"/>
          </a:p>
          <a:p>
            <a:endParaRPr lang="en-GB" sz="4000" dirty="0"/>
          </a:p>
        </p:txBody>
      </p:sp>
    </p:spTree>
    <p:extLst>
      <p:ext uri="{BB962C8B-B14F-4D97-AF65-F5344CB8AC3E}">
        <p14:creationId xmlns:p14="http://schemas.microsoft.com/office/powerpoint/2010/main" val="3304434441"/>
      </p:ext>
    </p:extLst>
  </p:cSld>
  <p:clrMapOvr>
    <a:masterClrMapping/>
  </p:clrMapOvr>
</p:sld>
</file>

<file path=ppt/slides/slide1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61721FD2-3C8F-46CD-8630-321221A96BF6}"/>
              </a:ext>
            </a:extLst>
          </p:cNvPr>
          <p:cNvSpPr>
            <a:spLocks noGrp="1"/>
          </p:cNvSpPr>
          <p:nvPr>
            <p:ph type="body" sz="quarter" idx="10"/>
          </p:nvPr>
        </p:nvSpPr>
        <p:spPr/>
        <p:txBody>
          <a:bodyPr/>
          <a:lstStyle/>
          <a:p>
            <a:r>
              <a:rPr lang="ar-SA" dirty="0"/>
              <a:t>تنازلت من أجلي لشخص العبودية واحتملت ظلم الأشرار أتيت إلى اذبح مثل حمل تأديب سلامي كان عليك وبجراحاتك شفيتني من سم الموت تركت ظهرك للسياط ووجهك لم ترده عن خزي البصاق</a:t>
            </a:r>
            <a:br>
              <a:rPr lang="ar-EG" dirty="0"/>
            </a:br>
            <a:endParaRPr lang="ar-EG" dirty="0"/>
          </a:p>
          <a:p>
            <a:endParaRPr lang="en-GB" dirty="0"/>
          </a:p>
        </p:txBody>
      </p:sp>
    </p:spTree>
    <p:extLst>
      <p:ext uri="{BB962C8B-B14F-4D97-AF65-F5344CB8AC3E}">
        <p14:creationId xmlns:p14="http://schemas.microsoft.com/office/powerpoint/2010/main" val="24993333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5400" dirty="0"/>
              <a:t>ناى افنوتى أووه ناى نان</a:t>
            </a:r>
          </a:p>
        </p:txBody>
      </p:sp>
      <p:sp>
        <p:nvSpPr>
          <p:cNvPr id="5" name="Text Placeholder 4"/>
          <p:cNvSpPr>
            <a:spLocks noGrp="1"/>
          </p:cNvSpPr>
          <p:nvPr>
            <p:ph type="body" sz="quarter" idx="3"/>
          </p:nvPr>
        </p:nvSpPr>
        <p:spPr/>
        <p:txBody>
          <a:bodyPr/>
          <a:lstStyle/>
          <a:p>
            <a:r>
              <a:rPr lang="fi-FI" sz="6000" dirty="0"/>
              <a:t>Nai nan V] ouoh nai nan</a:t>
            </a:r>
          </a:p>
        </p:txBody>
      </p:sp>
      <p:sp>
        <p:nvSpPr>
          <p:cNvPr id="6" name="Text Placeholder 5">
            <a:extLst>
              <a:ext uri="{FF2B5EF4-FFF2-40B4-BE49-F238E27FC236}">
                <a16:creationId xmlns:a16="http://schemas.microsoft.com/office/drawing/2014/main" id="{6A8A809A-44BA-4280-85E4-14DFCB059AAB}"/>
              </a:ext>
            </a:extLst>
          </p:cNvPr>
          <p:cNvSpPr>
            <a:spLocks noGrp="1"/>
          </p:cNvSpPr>
          <p:nvPr>
            <p:ph type="body" sz="quarter" idx="10"/>
          </p:nvPr>
        </p:nvSpPr>
        <p:spPr/>
        <p:txBody>
          <a:bodyPr/>
          <a:lstStyle/>
          <a:p>
            <a:r>
              <a:rPr lang="ar-EG" sz="6000" dirty="0"/>
              <a:t>ارحمنا يا الله ثم ارحمنا</a:t>
            </a:r>
          </a:p>
        </p:txBody>
      </p:sp>
    </p:spTree>
    <p:extLst>
      <p:ext uri="{BB962C8B-B14F-4D97-AF65-F5344CB8AC3E}">
        <p14:creationId xmlns:p14="http://schemas.microsoft.com/office/powerpoint/2010/main" val="561268589"/>
      </p:ext>
    </p:extLst>
  </p:cSld>
  <p:clrMapOvr>
    <a:masterClrMapping/>
  </p:clrMapOvr>
</p:sld>
</file>

<file path=ppt/slides/slide1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FBE0F05B-552B-47F4-8475-56FF09FE90FC}"/>
              </a:ext>
            </a:extLst>
          </p:cNvPr>
          <p:cNvSpPr>
            <a:spLocks noGrp="1"/>
          </p:cNvSpPr>
          <p:nvPr>
            <p:ph type="body" sz="quarter" idx="10"/>
          </p:nvPr>
        </p:nvSpPr>
        <p:spPr/>
        <p:txBody>
          <a:bodyPr/>
          <a:lstStyle/>
          <a:p>
            <a:r>
              <a:rPr lang="ar-SA" dirty="0"/>
              <a:t>وخديك للاطمين أظهرت عظيم إهتمامك بي وأكملت ناموسك عني، ربطتني بكمالات الشريعة،</a:t>
            </a:r>
            <a:r>
              <a:rPr lang="ar-EG" dirty="0"/>
              <a:t> وعزيتني بلبان العلم من قبل روحك القدوس، منطقتني بالقوة وإتخذتني لك مسكنًا، صنعت لي وليمة النعمة</a:t>
            </a:r>
            <a:br>
              <a:rPr lang="ar-EG" dirty="0"/>
            </a:br>
            <a:endParaRPr lang="ar-EG" dirty="0"/>
          </a:p>
          <a:p>
            <a:endParaRPr lang="en-GB" dirty="0"/>
          </a:p>
        </p:txBody>
      </p:sp>
    </p:spTree>
    <p:extLst>
      <p:ext uri="{BB962C8B-B14F-4D97-AF65-F5344CB8AC3E}">
        <p14:creationId xmlns:p14="http://schemas.microsoft.com/office/powerpoint/2010/main" val="219070894"/>
      </p:ext>
    </p:extLst>
  </p:cSld>
  <p:clrMapOvr>
    <a:masterClrMapping/>
  </p:clrMapOvr>
</p:sld>
</file>

<file path=ppt/slides/slide1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100" dirty="0"/>
          </a:p>
        </p:txBody>
      </p:sp>
      <p:sp>
        <p:nvSpPr>
          <p:cNvPr id="3" name="Text Placeholder 2">
            <a:extLst>
              <a:ext uri="{FF2B5EF4-FFF2-40B4-BE49-F238E27FC236}">
                <a16:creationId xmlns:a16="http://schemas.microsoft.com/office/drawing/2014/main" id="{A52E2642-F113-40E7-9775-86D67930BEA5}"/>
              </a:ext>
            </a:extLst>
          </p:cNvPr>
          <p:cNvSpPr>
            <a:spLocks noGrp="1"/>
          </p:cNvSpPr>
          <p:nvPr>
            <p:ph type="body" sz="quarter" idx="10"/>
          </p:nvPr>
        </p:nvSpPr>
        <p:spPr/>
        <p:txBody>
          <a:bodyPr/>
          <a:lstStyle/>
          <a:p>
            <a:r>
              <a:rPr lang="ar-SA" sz="4100" dirty="0"/>
              <a:t>ومن سم الحية شفيتني وأدوية الخلاص سلمتني لأنه هكذا أيها السيد عندما عدمت نفسي من شجرة الحياة أعطيتني مشتهيات الألوهية،</a:t>
            </a:r>
            <a:r>
              <a:rPr lang="ar-EG" sz="4100" dirty="0"/>
              <a:t> </a:t>
            </a:r>
            <a:r>
              <a:rPr lang="ar-SA" sz="4100" dirty="0"/>
              <a:t>وصيرتني معك واحدًا أعطيتني جسدك ودمك ذلك الذي بذلته عن حياة العالم،</a:t>
            </a:r>
            <a:br>
              <a:rPr lang="ar-EG" sz="4100" dirty="0"/>
            </a:br>
            <a:endParaRPr lang="ar-EG" sz="4100" dirty="0"/>
          </a:p>
          <a:p>
            <a:endParaRPr lang="en-GB" sz="4100" dirty="0"/>
          </a:p>
        </p:txBody>
      </p:sp>
    </p:spTree>
    <p:extLst>
      <p:ext uri="{BB962C8B-B14F-4D97-AF65-F5344CB8AC3E}">
        <p14:creationId xmlns:p14="http://schemas.microsoft.com/office/powerpoint/2010/main" val="378902670"/>
      </p:ext>
    </p:extLst>
  </p:cSld>
  <p:clrMapOvr>
    <a:masterClrMapping/>
  </p:clrMapOvr>
</p:sld>
</file>

<file path=ppt/slides/slide1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45A66E-72C5-4656-9AEB-D6DA042E501B}"/>
              </a:ext>
            </a:extLst>
          </p:cNvPr>
          <p:cNvSpPr>
            <a:spLocks noGrp="1"/>
          </p:cNvSpPr>
          <p:nvPr>
            <p:ph type="body" sz="quarter" idx="10"/>
          </p:nvPr>
        </p:nvSpPr>
        <p:spPr/>
        <p:txBody>
          <a:bodyPr/>
          <a:lstStyle/>
          <a:p>
            <a:r>
              <a:rPr lang="ar-SA" dirty="0"/>
              <a:t>وسقيتني من ذلك العصير الخارج من جنبك الينبوع الغير المنقطع ينبوع الحياة، تلك المائدة التي فيها شفاء الأمم، يا شمس البر، وقدمتنا لأبيك أبناءًا وعلمتنا أن ندعو أباك أبا لنا ونقول بصوت مرتفع:</a:t>
            </a:r>
            <a:br>
              <a:rPr lang="ar-EG" sz="4000" dirty="0">
                <a:solidFill>
                  <a:srgbClr val="FFC000"/>
                </a:solidFill>
              </a:rPr>
            </a:br>
            <a:endParaRPr lang="ar-EG" sz="4000" dirty="0">
              <a:solidFill>
                <a:srgbClr val="FFC000"/>
              </a:solidFill>
            </a:endParaRPr>
          </a:p>
          <a:p>
            <a:endParaRPr lang="en-GB" dirty="0"/>
          </a:p>
        </p:txBody>
      </p:sp>
    </p:spTree>
    <p:extLst>
      <p:ext uri="{BB962C8B-B14F-4D97-AF65-F5344CB8AC3E}">
        <p14:creationId xmlns:p14="http://schemas.microsoft.com/office/powerpoint/2010/main" val="3591100595"/>
      </p:ext>
    </p:extLst>
  </p:cSld>
  <p:clrMapOvr>
    <a:masterClrMapping/>
  </p:clrMapOvr>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6E90E6-6716-4171-9024-18F087908DF5}"/>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7AE05326-A0B3-4EB5-93A9-969E9171083F}"/>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24008104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991A-D7C3-4A46-9838-BFC3A40DCA16}"/>
              </a:ext>
            </a:extLst>
          </p:cNvPr>
          <p:cNvSpPr>
            <a:spLocks noGrp="1"/>
          </p:cNvSpPr>
          <p:nvPr>
            <p:ph type="title"/>
          </p:nvPr>
        </p:nvSpPr>
        <p:spPr>
          <a:xfrm>
            <a:off x="-1882587" y="1"/>
            <a:ext cx="1882588" cy="1425388"/>
          </a:xfrm>
        </p:spPr>
        <p:txBody>
          <a:bodyPr>
            <a:noAutofit/>
          </a:bodyPr>
          <a:lstStyle/>
          <a:p>
            <a:r>
              <a:rPr lang="ar-EG" sz="2800" dirty="0">
                <a:solidFill>
                  <a:srgbClr val="FFC000"/>
                </a:solidFill>
              </a:rPr>
              <a:t>قسمة النيروز </a:t>
            </a:r>
            <a:r>
              <a:rPr lang="ar-EG" sz="2800" dirty="0"/>
              <a:t>(لنسبح الله تسبيحا جديدا)</a:t>
            </a:r>
            <a:endParaRPr lang="en-GB" sz="2800" dirty="0"/>
          </a:p>
        </p:txBody>
      </p:sp>
      <p:sp>
        <p:nvSpPr>
          <p:cNvPr id="4" name="Text Placeholder 3">
            <a:extLst>
              <a:ext uri="{FF2B5EF4-FFF2-40B4-BE49-F238E27FC236}">
                <a16:creationId xmlns:a16="http://schemas.microsoft.com/office/drawing/2014/main" id="{CF4C2998-E495-494F-8A49-967D530F0024}"/>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فلنسبح الله تسبيحاً جديداً ولنبشر بخلاصه كل الأيام، ولنمجده كل حين لأنه هو إلهنا ونحن شعبه وغنم رعيته</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الذي تحنن علينا وجددنا وأصعدنا من العمق إلى النور،</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وأعتقنا من الموت وأنعم علينا</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1079902891"/>
      </p:ext>
    </p:extLst>
  </p:cSld>
  <p:clrMapOvr>
    <a:masterClrMapping/>
  </p:clrMapOvr>
</p:sld>
</file>

<file path=ppt/slides/slide1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4CD95-46B7-4BC5-928A-35CE04EB721B}"/>
              </a:ext>
            </a:extLst>
          </p:cNvPr>
          <p:cNvSpPr>
            <a:spLocks noGrp="1"/>
          </p:cNvSpPr>
          <p:nvPr>
            <p:ph type="title"/>
          </p:nvPr>
        </p:nvSpPr>
        <p:spPr/>
        <p:txBody>
          <a:bodyPr>
            <a:noAutofit/>
          </a:bodyPr>
          <a:lstStyle/>
          <a:p>
            <a:endParaRPr lang="en-GB" sz="4400" dirty="0"/>
          </a:p>
        </p:txBody>
      </p:sp>
      <p:sp>
        <p:nvSpPr>
          <p:cNvPr id="3" name="Text Placeholder 2">
            <a:extLst>
              <a:ext uri="{FF2B5EF4-FFF2-40B4-BE49-F238E27FC236}">
                <a16:creationId xmlns:a16="http://schemas.microsoft.com/office/drawing/2014/main" id="{5E2F8DC3-938D-4DF1-A915-0903115DB4AE}"/>
              </a:ext>
            </a:extLst>
          </p:cNvPr>
          <p:cNvSpPr>
            <a:spLocks noGrp="1"/>
          </p:cNvSpPr>
          <p:nvPr>
            <p:ph type="body" sz="quarter" idx="10"/>
          </p:nvPr>
        </p:nvSpPr>
        <p:spPr/>
        <p:txBody>
          <a:bodyPr/>
          <a:lstStyle/>
          <a:p>
            <a:pPr>
              <a:lnSpc>
                <a:spcPct val="100000"/>
              </a:lnSpc>
            </a:pPr>
            <a:r>
              <a:rPr lang="ar-SA" sz="4000" dirty="0">
                <a:solidFill>
                  <a:schemeClr val="bg1"/>
                </a:solidFill>
                <a:latin typeface="Times New Roman" panose="02020603050405020304" pitchFamily="18" charset="0"/>
                <a:cs typeface="Times New Roman" panose="02020603050405020304" pitchFamily="18" charset="0"/>
              </a:rPr>
              <a:t>بالعتق من العبودية وجعل ظلمة الضلالة التي فينا تضيئ من قبل إتيان إبنه الوحيد بالجسد. أما يسوع ربنا فإنه جاء إلى الناصرة ودخل إلى المجمع في السبت كعادته وقام ليقرأ ما دفع إليه من</a:t>
            </a:r>
            <a:r>
              <a:rPr lang="ar-EG" sz="4000" dirty="0">
                <a:solidFill>
                  <a:schemeClr val="bg1"/>
                </a:solidFill>
                <a:latin typeface="Times New Roman" panose="02020603050405020304" pitchFamily="18" charset="0"/>
                <a:cs typeface="Times New Roman" panose="02020603050405020304" pitchFamily="18" charset="0"/>
              </a:rPr>
              <a:t> </a:t>
            </a:r>
            <a:r>
              <a:rPr lang="ar-SA" sz="4000" dirty="0">
                <a:solidFill>
                  <a:schemeClr val="bg1"/>
                </a:solidFill>
                <a:latin typeface="Times New Roman" panose="02020603050405020304" pitchFamily="18" charset="0"/>
                <a:cs typeface="Times New Roman" panose="02020603050405020304" pitchFamily="18" charset="0"/>
              </a:rPr>
              <a:t>سفر</a:t>
            </a:r>
            <a:r>
              <a:rPr lang="ar-EG" sz="4000" dirty="0">
                <a:solidFill>
                  <a:schemeClr val="bg1"/>
                </a:solidFill>
                <a:latin typeface="Times New Roman" panose="02020603050405020304" pitchFamily="18" charset="0"/>
                <a:cs typeface="Times New Roman" panose="02020603050405020304" pitchFamily="18" charset="0"/>
              </a:rPr>
              <a:t> </a:t>
            </a:r>
            <a:r>
              <a:rPr lang="ar-SA" sz="4000" dirty="0">
                <a:solidFill>
                  <a:schemeClr val="bg1"/>
                </a:solidFill>
                <a:latin typeface="Times New Roman" panose="02020603050405020304" pitchFamily="18" charset="0"/>
                <a:cs typeface="Times New Roman" panose="02020603050405020304" pitchFamily="18" charset="0"/>
              </a:rPr>
              <a:t>إشعياء النبي، </a:t>
            </a:r>
            <a:br>
              <a:rPr lang="ar-EG" sz="4000" dirty="0">
                <a:solidFill>
                  <a:schemeClr val="bg1"/>
                </a:solidFill>
                <a:latin typeface="Times New Roman" panose="02020603050405020304" pitchFamily="18" charset="0"/>
                <a:cs typeface="Times New Roman" panose="02020603050405020304" pitchFamily="18" charset="0"/>
              </a:rPr>
            </a:br>
            <a:endParaRPr lang="en-GB" sz="4000" dirty="0"/>
          </a:p>
        </p:txBody>
      </p:sp>
    </p:spTree>
    <p:extLst>
      <p:ext uri="{BB962C8B-B14F-4D97-AF65-F5344CB8AC3E}">
        <p14:creationId xmlns:p14="http://schemas.microsoft.com/office/powerpoint/2010/main" val="567393363"/>
      </p:ext>
    </p:extLst>
  </p:cSld>
  <p:clrMapOvr>
    <a:masterClrMapping/>
  </p:clrMapOvr>
</p:sld>
</file>

<file path=ppt/slides/slide1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03F84-21FA-4671-8B22-2F49668916B9}"/>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A2DCFE50-AB1F-4519-954E-E44093987706}"/>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فلما فتح السفر وجد الموضع المكتوب فيه أن روح الرب على لأنه مسحني لأبشر المساكين وأرسلني لأشفي منكسري القلوب لأنادي للمأسورين بالإطلاق وللعميان بالبصر،</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وأرسل المنسحقين </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311371732"/>
      </p:ext>
    </p:extLst>
  </p:cSld>
  <p:clrMapOvr>
    <a:masterClrMapping/>
  </p:clrMapOvr>
</p:sld>
</file>

<file path=ppt/slides/slide1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C05662-D924-47AE-960D-0F75D4CBCB4C}"/>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في الحرية وأكرز بسنة الرب المقبولة. نؤمن ونصدق يا سيدنا ونسألك أن تنعم علينا بغفران خطايانا وثبتنا في الإيمان الحقيقي بالثالوث القدوس كما كنت مع آبائنا الرسل</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المكرمين</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569B5642-92E1-40EE-87B5-D1D22F640FA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53160959"/>
      </p:ext>
    </p:extLst>
  </p:cSld>
  <p:clrMapOvr>
    <a:masterClrMapping/>
  </p:clrMapOvr>
</p:sld>
</file>

<file path=ppt/slides/slide1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E22105-B600-48F5-A1BA-7831EB4A969C}"/>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والأبرار</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والصديقين والشهداء الأطهار الذين</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سفكوا دماءهم من أجل إسم المسيح ونالوا</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الأكاليل النورانية ولباس الصليب هكذا نحن أيضاً الخطاة الضعفاء</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نطلب إليك يا الله محب البشر بارك</a:t>
            </a:r>
            <a:r>
              <a:rPr lang="ar-EG" dirty="0">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إكليل</a:t>
            </a:r>
            <a:br>
              <a:rPr lang="ar-EG" dirty="0">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3356771116"/>
      </p:ext>
    </p:extLst>
  </p:cSld>
  <p:clrMapOvr>
    <a:masterClrMapping/>
  </p:clrMapOvr>
</p:sld>
</file>

<file path=ppt/slides/slide1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527088-AEE9-405B-BAD2-7867DBE21A44}"/>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هذه السنة بصلاحك وطهرنا من كل دنس الجسد والروح وإجعلنا مستحقين أن ننال من خيراتك غير الموصوفة خلاصاً لنفوسنا وأجسادنا وأرواحنا لكي بقلب طاهر ونفس مستنيرة نجسر</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بدالة بغير خوف </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41603770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6000" dirty="0"/>
              <a:t>كيريى إليسون</a:t>
            </a:r>
          </a:p>
        </p:txBody>
      </p:sp>
      <p:sp>
        <p:nvSpPr>
          <p:cNvPr id="5" name="Text Placeholder 4"/>
          <p:cNvSpPr>
            <a:spLocks noGrp="1"/>
          </p:cNvSpPr>
          <p:nvPr>
            <p:ph type="body" sz="quarter" idx="3"/>
          </p:nvPr>
        </p:nvSpPr>
        <p:spPr/>
        <p:txBody>
          <a:bodyPr/>
          <a:lstStyle/>
          <a:p>
            <a:r>
              <a:rPr lang="en-US" sz="6000" dirty="0" err="1"/>
              <a:t>Kuri`e</a:t>
            </a:r>
            <a:r>
              <a:rPr lang="en-US" sz="6000" dirty="0"/>
              <a:t> `</a:t>
            </a:r>
            <a:r>
              <a:rPr lang="en-US" sz="6000" dirty="0" err="1"/>
              <a:t>ele`ycon</a:t>
            </a:r>
            <a:endParaRPr lang="en-US" sz="6000" dirty="0"/>
          </a:p>
        </p:txBody>
      </p:sp>
      <p:sp>
        <p:nvSpPr>
          <p:cNvPr id="4" name="Text Placeholder 3">
            <a:extLst>
              <a:ext uri="{FF2B5EF4-FFF2-40B4-BE49-F238E27FC236}">
                <a16:creationId xmlns:a16="http://schemas.microsoft.com/office/drawing/2014/main" id="{935D711C-FA2A-443F-95F8-B1CB1659AC62}"/>
              </a:ext>
            </a:extLst>
          </p:cNvPr>
          <p:cNvSpPr>
            <a:spLocks noGrp="1"/>
          </p:cNvSpPr>
          <p:nvPr>
            <p:ph type="body" sz="quarter" idx="10"/>
          </p:nvPr>
        </p:nvSpPr>
        <p:spPr>
          <a:xfrm>
            <a:off x="-2" y="4342387"/>
            <a:ext cx="9144000" cy="808038"/>
          </a:xfrm>
        </p:spPr>
        <p:txBody>
          <a:bodyPr/>
          <a:lstStyle/>
          <a:p>
            <a:r>
              <a:rPr lang="ar-EG" sz="6600" dirty="0"/>
              <a:t>يا رب إرحم</a:t>
            </a:r>
          </a:p>
        </p:txBody>
      </p:sp>
    </p:spTree>
    <p:extLst>
      <p:ext uri="{BB962C8B-B14F-4D97-AF65-F5344CB8AC3E}">
        <p14:creationId xmlns:p14="http://schemas.microsoft.com/office/powerpoint/2010/main" val="3512754490"/>
      </p:ext>
    </p:extLst>
  </p:cSld>
  <p:clrMapOvr>
    <a:masterClrMapping/>
  </p:clrMapOvr>
</p:sld>
</file>

<file path=ppt/slides/slide1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3A57C0-9067-44A7-9454-40919CA82D7C}"/>
              </a:ext>
            </a:extLst>
          </p:cNvPr>
          <p:cNvSpPr>
            <a:spLocks noGrp="1"/>
          </p:cNvSpPr>
          <p:nvPr>
            <p:ph type="body" sz="quarter" idx="10"/>
          </p:nvPr>
        </p:nvSpPr>
        <p:spPr/>
        <p:txBody>
          <a:bodyPr/>
          <a:lstStyle/>
          <a:p>
            <a:r>
              <a:rPr lang="ar-SA" sz="6000" dirty="0">
                <a:solidFill>
                  <a:schemeClr val="bg1"/>
                </a:solidFill>
                <a:latin typeface="Times New Roman" panose="02020603050405020304" pitchFamily="18" charset="0"/>
                <a:cs typeface="Times New Roman" panose="02020603050405020304" pitchFamily="18" charset="0"/>
              </a:rPr>
              <a:t>ان نصرخ نحوك أيها الآب القدوس الذي في السموات ونقول</a:t>
            </a:r>
            <a:r>
              <a:rPr lang="ar-EG" sz="6000" dirty="0">
                <a:solidFill>
                  <a:schemeClr val="bg1"/>
                </a:solidFill>
                <a:latin typeface="Times New Roman" panose="02020603050405020304" pitchFamily="18" charset="0"/>
                <a:cs typeface="Times New Roman" panose="02020603050405020304" pitchFamily="18" charset="0"/>
              </a:rPr>
              <a:t>:</a:t>
            </a:r>
            <a:endParaRPr lang="en-GB" sz="6000" dirty="0"/>
          </a:p>
        </p:txBody>
      </p:sp>
    </p:spTree>
    <p:extLst>
      <p:ext uri="{BB962C8B-B14F-4D97-AF65-F5344CB8AC3E}">
        <p14:creationId xmlns:p14="http://schemas.microsoft.com/office/powerpoint/2010/main" val="218292321"/>
      </p:ext>
    </p:extLst>
  </p:cSld>
  <p:clrMapOvr>
    <a:masterClrMapping/>
  </p:clrMapOvr>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20ED1-5351-4457-BE89-7B2BEF34254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CDB690D-BA03-4105-AC95-D9D315078A41}"/>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3947228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06F10-1B1B-439E-B467-B7B4CB7BFB13}"/>
              </a:ext>
            </a:extLst>
          </p:cNvPr>
          <p:cNvSpPr>
            <a:spLocks noGrp="1"/>
          </p:cNvSpPr>
          <p:nvPr>
            <p:ph type="title"/>
          </p:nvPr>
        </p:nvSpPr>
        <p:spPr/>
        <p:txBody>
          <a:bodyPr>
            <a:noAutofit/>
          </a:bodyPr>
          <a:lstStyle/>
          <a:p>
            <a:r>
              <a:rPr lang="ar-EG" sz="2800" dirty="0">
                <a:solidFill>
                  <a:srgbClr val="FFC000"/>
                </a:solidFill>
              </a:rPr>
              <a:t>قسمة عيد الصليب </a:t>
            </a:r>
            <a:r>
              <a:rPr lang="ar-EG" sz="2800" dirty="0"/>
              <a:t>(ايها المسيح الهنا الابن الكلمة)</a:t>
            </a:r>
            <a:endParaRPr lang="en-GB" sz="2800" dirty="0"/>
          </a:p>
        </p:txBody>
      </p:sp>
      <p:sp>
        <p:nvSpPr>
          <p:cNvPr id="4" name="Text Placeholder 3">
            <a:extLst>
              <a:ext uri="{FF2B5EF4-FFF2-40B4-BE49-F238E27FC236}">
                <a16:creationId xmlns:a16="http://schemas.microsoft.com/office/drawing/2014/main" id="{063D2E8F-B942-4B49-8A4C-3F32E23A92B9}"/>
              </a:ext>
            </a:extLst>
          </p:cNvPr>
          <p:cNvSpPr>
            <a:spLocks noGrp="1"/>
          </p:cNvSpPr>
          <p:nvPr>
            <p:ph type="body" sz="quarter" idx="10"/>
          </p:nvPr>
        </p:nvSpPr>
        <p:spPr/>
        <p:txBody>
          <a:bodyPr/>
          <a:lstStyle/>
          <a:p>
            <a:r>
              <a:rPr lang="ar-SA" dirty="0">
                <a:latin typeface="Times New Roman" panose="02020603050405020304" pitchFamily="18" charset="0"/>
              </a:rPr>
              <a:t>ايها المسيح الهنا الابن الكلمة الذى تألم بالجسد و مات على الصليب لأجلنا عند الاقرانيون انت هو حمل الله الذى بلا عيب حامل خطية العالم كله.</a:t>
            </a:r>
            <a:r>
              <a:rPr lang="ar-EG" dirty="0">
                <a:latin typeface="Times New Roman" panose="02020603050405020304" pitchFamily="18" charset="0"/>
              </a:rPr>
              <a:t> </a:t>
            </a:r>
            <a:r>
              <a:rPr lang="ar-EG" dirty="0"/>
              <a:t>داود النبى رتل فى المزمور قائلا: ملك الرب على خشبة </a:t>
            </a:r>
            <a:br>
              <a:rPr lang="ar-EG" dirty="0"/>
            </a:br>
            <a:endParaRPr lang="en-GB" dirty="0"/>
          </a:p>
          <a:p>
            <a:endParaRPr lang="en-GB" dirty="0"/>
          </a:p>
        </p:txBody>
      </p:sp>
    </p:spTree>
    <p:extLst>
      <p:ext uri="{BB962C8B-B14F-4D97-AF65-F5344CB8AC3E}">
        <p14:creationId xmlns:p14="http://schemas.microsoft.com/office/powerpoint/2010/main" val="2041004390"/>
      </p:ext>
    </p:extLst>
  </p:cSld>
  <p:clrMapOvr>
    <a:masterClrMapping/>
  </p:clrMapOvr>
</p:sld>
</file>

<file path=ppt/slides/slide1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4F93E-00BD-46F0-8C0A-AF7346CFECB8}"/>
              </a:ext>
            </a:extLst>
          </p:cNvPr>
          <p:cNvSpPr>
            <a:spLocks noGrp="1"/>
          </p:cNvSpPr>
          <p:nvPr>
            <p:ph type="title"/>
          </p:nvPr>
        </p:nvSpPr>
        <p:spPr/>
        <p:txBody>
          <a:bodyPr>
            <a:noAutofit/>
          </a:bodyPr>
          <a:lstStyle/>
          <a:p>
            <a:endParaRPr lang="en-GB" sz="3600" dirty="0"/>
          </a:p>
        </p:txBody>
      </p:sp>
      <p:sp>
        <p:nvSpPr>
          <p:cNvPr id="3" name="Text Placeholder 2">
            <a:extLst>
              <a:ext uri="{FF2B5EF4-FFF2-40B4-BE49-F238E27FC236}">
                <a16:creationId xmlns:a16="http://schemas.microsoft.com/office/drawing/2014/main" id="{4B214C39-F7B6-4E95-9BFE-AC2C77528A10}"/>
              </a:ext>
            </a:extLst>
          </p:cNvPr>
          <p:cNvSpPr>
            <a:spLocks noGrp="1"/>
          </p:cNvSpPr>
          <p:nvPr>
            <p:ph type="body" sz="quarter" idx="10"/>
          </p:nvPr>
        </p:nvSpPr>
        <p:spPr/>
        <p:txBody>
          <a:bodyPr/>
          <a:lstStyle/>
          <a:p>
            <a:r>
              <a:rPr lang="ar-EG" dirty="0"/>
              <a:t>التى هى مثال الصليب نسجد لصليبك يا سيدنا و نفتخر به، كما تكلم بولس الرسول قائلا: حاشا لنا ان نفتخر الا بصليب ربنا الذى صلب عليه يسوع المسيح مخلصنا و من قبله صرنا احرارا.</a:t>
            </a:r>
            <a:br>
              <a:rPr lang="ar-EG" dirty="0"/>
            </a:br>
            <a:endParaRPr lang="en-GB" dirty="0"/>
          </a:p>
          <a:p>
            <a:endParaRPr lang="en-GB" dirty="0"/>
          </a:p>
        </p:txBody>
      </p:sp>
    </p:spTree>
    <p:extLst>
      <p:ext uri="{BB962C8B-B14F-4D97-AF65-F5344CB8AC3E}">
        <p14:creationId xmlns:p14="http://schemas.microsoft.com/office/powerpoint/2010/main" val="4140697127"/>
      </p:ext>
    </p:extLst>
  </p:cSld>
  <p:clrMapOvr>
    <a:masterClrMapping/>
  </p:clrMapOvr>
</p:sld>
</file>

<file path=ppt/slides/slide1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CF716-8652-453E-B1A0-7361C0E80F3B}"/>
              </a:ext>
            </a:extLst>
          </p:cNvPr>
          <p:cNvSpPr>
            <a:spLocks noGrp="1"/>
          </p:cNvSpPr>
          <p:nvPr>
            <p:ph type="title"/>
          </p:nvPr>
        </p:nvSpPr>
        <p:spPr/>
        <p:txBody>
          <a:bodyPr>
            <a:noAutofit/>
          </a:bodyPr>
          <a:lstStyle/>
          <a:p>
            <a:endParaRPr lang="en-GB" sz="4800" dirty="0"/>
          </a:p>
        </p:txBody>
      </p:sp>
      <p:sp>
        <p:nvSpPr>
          <p:cNvPr id="3" name="Text Placeholder 2">
            <a:extLst>
              <a:ext uri="{FF2B5EF4-FFF2-40B4-BE49-F238E27FC236}">
                <a16:creationId xmlns:a16="http://schemas.microsoft.com/office/drawing/2014/main" id="{EEB923E2-4E6D-4B5B-93F6-7E1B36C7B2A4}"/>
              </a:ext>
            </a:extLst>
          </p:cNvPr>
          <p:cNvSpPr>
            <a:spLocks noGrp="1"/>
          </p:cNvSpPr>
          <p:nvPr>
            <p:ph type="body" sz="quarter" idx="10"/>
          </p:nvPr>
        </p:nvSpPr>
        <p:spPr/>
        <p:txBody>
          <a:bodyPr/>
          <a:lstStyle/>
          <a:p>
            <a:r>
              <a:rPr lang="ar-EG" dirty="0"/>
              <a:t>اى فرح اليوم فى السموات و على الارض من اجل الصليب المحى الذى من قبله رد أدم و بنوه الى الفردوس. </a:t>
            </a:r>
            <a:r>
              <a:rPr lang="ar-EG" sz="4400" dirty="0"/>
              <a:t>هذا الذى نفتخر به نحن المسيحين لان من قبل علامته صرنا احرارا و هى علامة ابن</a:t>
            </a:r>
            <a:br>
              <a:rPr lang="ar-EG" sz="4400" dirty="0"/>
            </a:br>
            <a:endParaRPr lang="en-GB" dirty="0"/>
          </a:p>
        </p:txBody>
      </p:sp>
    </p:spTree>
    <p:extLst>
      <p:ext uri="{BB962C8B-B14F-4D97-AF65-F5344CB8AC3E}">
        <p14:creationId xmlns:p14="http://schemas.microsoft.com/office/powerpoint/2010/main" val="2701170018"/>
      </p:ext>
    </p:extLst>
  </p:cSld>
  <p:clrMapOvr>
    <a:masterClrMapping/>
  </p:clrMapOvr>
</p:sld>
</file>

<file path=ppt/slides/slide1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9B148-1FDF-4B9E-8EAB-1FAD6AF27CE7}"/>
              </a:ext>
            </a:extLst>
          </p:cNvPr>
          <p:cNvSpPr>
            <a:spLocks noGrp="1"/>
          </p:cNvSpPr>
          <p:nvPr>
            <p:ph type="title"/>
          </p:nvPr>
        </p:nvSpPr>
        <p:spPr/>
        <p:txBody>
          <a:bodyPr>
            <a:noAutofit/>
          </a:bodyPr>
          <a:lstStyle/>
          <a:p>
            <a:endParaRPr lang="en-GB" sz="3700" dirty="0"/>
          </a:p>
        </p:txBody>
      </p:sp>
      <p:sp>
        <p:nvSpPr>
          <p:cNvPr id="3" name="Text Placeholder 2">
            <a:extLst>
              <a:ext uri="{FF2B5EF4-FFF2-40B4-BE49-F238E27FC236}">
                <a16:creationId xmlns:a16="http://schemas.microsoft.com/office/drawing/2014/main" id="{22F832B8-06E4-4476-95DC-4710641AFA7C}"/>
              </a:ext>
            </a:extLst>
          </p:cNvPr>
          <p:cNvSpPr>
            <a:spLocks noGrp="1"/>
          </p:cNvSpPr>
          <p:nvPr>
            <p:ph type="body" sz="quarter" idx="10"/>
          </p:nvPr>
        </p:nvSpPr>
        <p:spPr/>
        <p:txBody>
          <a:bodyPr/>
          <a:lstStyle/>
          <a:p>
            <a:r>
              <a:rPr lang="ar-EG" sz="4400" dirty="0"/>
              <a:t>الانسان التى ستظهر فى السموات يوم مجيئه الثانى </a:t>
            </a:r>
            <a:r>
              <a:rPr lang="ar-EG" dirty="0"/>
              <a:t>المخوف. قسطنطين الملك البار المحب للمسيح لما رأى علامة الصليب فى جلد السموات وعرف انه بهذا يغلب أعداؤه فصنع رسمه و حمله</a:t>
            </a:r>
            <a:br>
              <a:rPr lang="ar-EG" dirty="0"/>
            </a:br>
            <a:endParaRPr lang="en-GB" dirty="0"/>
          </a:p>
        </p:txBody>
      </p:sp>
    </p:spTree>
    <p:extLst>
      <p:ext uri="{BB962C8B-B14F-4D97-AF65-F5344CB8AC3E}">
        <p14:creationId xmlns:p14="http://schemas.microsoft.com/office/powerpoint/2010/main" val="98480603"/>
      </p:ext>
    </p:extLst>
  </p:cSld>
  <p:clrMapOvr>
    <a:masterClrMapping/>
  </p:clrMapOvr>
</p:sld>
</file>

<file path=ppt/slides/slide1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D75EF-62B0-4A43-815E-870DB4B4BF40}"/>
              </a:ext>
            </a:extLst>
          </p:cNvPr>
          <p:cNvSpPr>
            <a:spLocks noGrp="1"/>
          </p:cNvSpPr>
          <p:nvPr>
            <p:ph type="title"/>
          </p:nvPr>
        </p:nvSpPr>
        <p:spPr/>
        <p:txBody>
          <a:bodyPr>
            <a:noAutofit/>
          </a:bodyPr>
          <a:lstStyle/>
          <a:p>
            <a:endParaRPr lang="en-GB" sz="4000" dirty="0"/>
          </a:p>
        </p:txBody>
      </p:sp>
      <p:sp>
        <p:nvSpPr>
          <p:cNvPr id="3" name="Text Placeholder 2">
            <a:extLst>
              <a:ext uri="{FF2B5EF4-FFF2-40B4-BE49-F238E27FC236}">
                <a16:creationId xmlns:a16="http://schemas.microsoft.com/office/drawing/2014/main" id="{D5754DD5-7370-4E31-BE3D-87A68D94680B}"/>
              </a:ext>
            </a:extLst>
          </p:cNvPr>
          <p:cNvSpPr>
            <a:spLocks noGrp="1"/>
          </p:cNvSpPr>
          <p:nvPr>
            <p:ph type="body" sz="quarter" idx="10"/>
          </p:nvPr>
        </p:nvSpPr>
        <p:spPr/>
        <p:txBody>
          <a:bodyPr/>
          <a:lstStyle/>
          <a:p>
            <a:r>
              <a:rPr lang="ar-EG" dirty="0"/>
              <a:t>معه و به غلب كل اعداؤه و صارت علامة الصليب مكرمة جدا لأنها ليسوع المسيح ألهنا الملك الحقيقى. هيلانة الملكة قامت و ذهبت الى أورشليم مدينة الهنا و طلبت باجتهاد خشبة الصليب</a:t>
            </a:r>
            <a:br>
              <a:rPr lang="ar-EG" dirty="0"/>
            </a:br>
            <a:endParaRPr lang="en-GB" dirty="0"/>
          </a:p>
        </p:txBody>
      </p:sp>
    </p:spTree>
    <p:extLst>
      <p:ext uri="{BB962C8B-B14F-4D97-AF65-F5344CB8AC3E}">
        <p14:creationId xmlns:p14="http://schemas.microsoft.com/office/powerpoint/2010/main" val="3444177814"/>
      </p:ext>
    </p:extLst>
  </p:cSld>
  <p:clrMapOvr>
    <a:masterClrMapping/>
  </p:clrMapOvr>
</p:sld>
</file>

<file path=ppt/slides/slide1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33657-BACD-433D-A591-16ED51433A4E}"/>
              </a:ext>
            </a:extLst>
          </p:cNvPr>
          <p:cNvSpPr>
            <a:spLocks noGrp="1"/>
          </p:cNvSpPr>
          <p:nvPr>
            <p:ph type="title"/>
          </p:nvPr>
        </p:nvSpPr>
        <p:spPr/>
        <p:txBody>
          <a:bodyPr>
            <a:noAutofit/>
          </a:bodyPr>
          <a:lstStyle/>
          <a:p>
            <a:endParaRPr lang="en-GB" sz="3600" dirty="0"/>
          </a:p>
        </p:txBody>
      </p:sp>
      <p:sp>
        <p:nvSpPr>
          <p:cNvPr id="3" name="Text Placeholder 2">
            <a:extLst>
              <a:ext uri="{FF2B5EF4-FFF2-40B4-BE49-F238E27FC236}">
                <a16:creationId xmlns:a16="http://schemas.microsoft.com/office/drawing/2014/main" id="{A24928DD-C528-42E0-85B1-167E8EFF72D2}"/>
              </a:ext>
            </a:extLst>
          </p:cNvPr>
          <p:cNvSpPr>
            <a:spLocks noGrp="1"/>
          </p:cNvSpPr>
          <p:nvPr>
            <p:ph type="body" sz="quarter" idx="10"/>
          </p:nvPr>
        </p:nvSpPr>
        <p:spPr/>
        <p:txBody>
          <a:bodyPr/>
          <a:lstStyle/>
          <a:p>
            <a:r>
              <a:rPr lang="ar-EG" dirty="0"/>
              <a:t>المقدسة التى صلب عليها مخلصنا و لما وجدتها فاحت منها رائحة الطيب و صنع منها العجائب و الآيات فحملتها و حفظتها باكرام عظيم. افواهنا نحن المسيحين مع جميع الطغمات السمائية نفتخر</a:t>
            </a:r>
            <a:br>
              <a:rPr lang="ar-EG" dirty="0"/>
            </a:br>
            <a:endParaRPr lang="en-GB" dirty="0"/>
          </a:p>
        </p:txBody>
      </p:sp>
    </p:spTree>
    <p:extLst>
      <p:ext uri="{BB962C8B-B14F-4D97-AF65-F5344CB8AC3E}">
        <p14:creationId xmlns:p14="http://schemas.microsoft.com/office/powerpoint/2010/main" val="4236319887"/>
      </p:ext>
    </p:extLst>
  </p:cSld>
  <p:clrMapOvr>
    <a:masterClrMapping/>
  </p:clrMapOvr>
</p:sld>
</file>

<file path=ppt/slides/slide1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D337-6905-405D-A5A7-76FB79981B54}"/>
              </a:ext>
            </a:extLst>
          </p:cNvPr>
          <p:cNvSpPr>
            <a:spLocks noGrp="1"/>
          </p:cNvSpPr>
          <p:nvPr>
            <p:ph type="title"/>
          </p:nvPr>
        </p:nvSpPr>
        <p:spPr/>
        <p:txBody>
          <a:bodyPr>
            <a:noAutofit/>
          </a:bodyPr>
          <a:lstStyle/>
          <a:p>
            <a:endParaRPr lang="en-GB" sz="4400" dirty="0"/>
          </a:p>
        </p:txBody>
      </p:sp>
      <p:sp>
        <p:nvSpPr>
          <p:cNvPr id="3" name="Text Placeholder 2">
            <a:extLst>
              <a:ext uri="{FF2B5EF4-FFF2-40B4-BE49-F238E27FC236}">
                <a16:creationId xmlns:a16="http://schemas.microsoft.com/office/drawing/2014/main" id="{8F887E2D-84F4-4BDF-A471-844E7D688397}"/>
              </a:ext>
            </a:extLst>
          </p:cNvPr>
          <p:cNvSpPr>
            <a:spLocks noGrp="1"/>
          </p:cNvSpPr>
          <p:nvPr>
            <p:ph type="body" sz="quarter" idx="10"/>
          </p:nvPr>
        </p:nvSpPr>
        <p:spPr/>
        <p:txBody>
          <a:bodyPr/>
          <a:lstStyle/>
          <a:p>
            <a:r>
              <a:rPr lang="ar-EG" sz="4300" dirty="0"/>
              <a:t>بصليب مخلصنا الصالح الذى نحمله بشجاعة و نصرخ جهارا قائلين: السلام للصليب فرح المسيحين و غلبتهم ضد المعاندين و ثبات المؤمنين وعزاء المجاهدين و فخر الشهداء الذين أكملوا جهادهم.</a:t>
            </a:r>
            <a:br>
              <a:rPr lang="ar-EG" sz="4300" dirty="0"/>
            </a:br>
            <a:endParaRPr lang="en-GB" sz="4300" dirty="0"/>
          </a:p>
        </p:txBody>
      </p:sp>
    </p:spTree>
    <p:extLst>
      <p:ext uri="{BB962C8B-B14F-4D97-AF65-F5344CB8AC3E}">
        <p14:creationId xmlns:p14="http://schemas.microsoft.com/office/powerpoint/2010/main" val="3566432512"/>
      </p:ext>
    </p:extLst>
  </p:cSld>
  <p:clrMapOvr>
    <a:masterClrMapping/>
  </p:clrMapOvr>
</p:sld>
</file>

<file path=ppt/slides/slide1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F0E672-E641-4423-B736-3103C9131EB6}"/>
              </a:ext>
            </a:extLst>
          </p:cNvPr>
          <p:cNvSpPr>
            <a:spLocks noGrp="1"/>
          </p:cNvSpPr>
          <p:nvPr>
            <p:ph type="body" sz="quarter" idx="10"/>
          </p:nvPr>
        </p:nvSpPr>
        <p:spPr/>
        <p:txBody>
          <a:bodyPr/>
          <a:lstStyle/>
          <a:p>
            <a:r>
              <a:rPr lang="ar-EG" sz="4400" dirty="0"/>
              <a:t>السلام لصليب مخلصنا الصالح سلاح الغلبة و عرش الملك و علامة الخلاص و النور المشرق و سيف الروح و ينبوع النعم و كنز الخيرات الى كمال </a:t>
            </a:r>
            <a:r>
              <a:rPr lang="ar-EG" dirty="0"/>
              <a:t>الدهور. و نحن نطلب من مخلصنا الصالح</a:t>
            </a:r>
            <a:br>
              <a:rPr lang="ar-EG" dirty="0"/>
            </a:br>
            <a:endParaRPr lang="en-GB" dirty="0"/>
          </a:p>
        </p:txBody>
      </p:sp>
      <p:sp>
        <p:nvSpPr>
          <p:cNvPr id="5" name="Title 4">
            <a:extLst>
              <a:ext uri="{FF2B5EF4-FFF2-40B4-BE49-F238E27FC236}">
                <a16:creationId xmlns:a16="http://schemas.microsoft.com/office/drawing/2014/main" id="{8E12F726-CB33-4C63-8F16-C16889DAFEA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8235738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CC8A98-86CC-4464-98B6-352562FEF269}"/>
              </a:ext>
            </a:extLst>
          </p:cNvPr>
          <p:cNvSpPr>
            <a:spLocks noGrp="1"/>
          </p:cNvSpPr>
          <p:nvPr>
            <p:ph type="title"/>
          </p:nvPr>
        </p:nvSpPr>
        <p:spPr/>
        <p:txBody>
          <a:bodyPr/>
          <a:lstStyle/>
          <a:p>
            <a:r>
              <a:rPr lang="ar-EG" altLang="en-US" dirty="0"/>
              <a:t>تحليل الخدام</a:t>
            </a:r>
            <a:endParaRPr lang="en-GB" dirty="0"/>
          </a:p>
        </p:txBody>
      </p:sp>
      <p:sp>
        <p:nvSpPr>
          <p:cNvPr id="2" name="Text Placeholder 1">
            <a:extLst>
              <a:ext uri="{FF2B5EF4-FFF2-40B4-BE49-F238E27FC236}">
                <a16:creationId xmlns:a16="http://schemas.microsoft.com/office/drawing/2014/main" id="{A9471D02-38DC-46BF-8060-D6000B06D7BB}"/>
              </a:ext>
            </a:extLst>
          </p:cNvPr>
          <p:cNvSpPr>
            <a:spLocks noGrp="1"/>
          </p:cNvSpPr>
          <p:nvPr>
            <p:ph type="body" sz="quarter" idx="10"/>
          </p:nvPr>
        </p:nvSpPr>
        <p:spPr>
          <a:xfrm>
            <a:off x="0" y="4528457"/>
            <a:ext cx="9144000" cy="2329542"/>
          </a:xfrm>
        </p:spPr>
        <p:txBody>
          <a:bodyPr anchor="t"/>
          <a:lstStyle/>
          <a:p>
            <a:pPr algn="justLow"/>
            <a:r>
              <a:rPr lang="ar-SA" altLang="en-US" sz="4800" b="1" dirty="0">
                <a:solidFill>
                  <a:schemeClr val="bg1"/>
                </a:solidFill>
                <a:latin typeface="Calibri" panose="020F0502020204030204" pitchFamily="34" charset="0"/>
                <a:cs typeface="Times New Roman" panose="02020603050405020304" pitchFamily="18" charset="0"/>
              </a:rPr>
              <a:t>عبيدك خدام هذا اليوم القمامصة</a:t>
            </a:r>
            <a:r>
              <a:rPr lang="ar-EG" altLang="en-US" sz="4800" b="1" dirty="0">
                <a:solidFill>
                  <a:schemeClr val="bg1"/>
                </a:solidFill>
                <a:latin typeface="Calibri" panose="020F0502020204030204" pitchFamily="34" charset="0"/>
                <a:cs typeface="Times New Roman" panose="02020603050405020304" pitchFamily="18" charset="0"/>
              </a:rPr>
              <a:t> </a:t>
            </a:r>
            <a:r>
              <a:rPr lang="ar-SA" altLang="en-US" sz="4800" b="1" dirty="0">
                <a:solidFill>
                  <a:schemeClr val="bg1"/>
                </a:solidFill>
                <a:latin typeface="Calibri" panose="020F0502020204030204" pitchFamily="34" charset="0"/>
                <a:cs typeface="Times New Roman" panose="02020603050405020304" pitchFamily="18" charset="0"/>
              </a:rPr>
              <a:t>القسوس والشمامسة </a:t>
            </a:r>
            <a:r>
              <a:rPr lang="ar-EG" altLang="en-US" sz="4800" b="1" dirty="0">
                <a:solidFill>
                  <a:schemeClr val="bg1"/>
                </a:solidFill>
                <a:latin typeface="Calibri" panose="020F0502020204030204" pitchFamily="34" charset="0"/>
                <a:cs typeface="Times New Roman" panose="02020603050405020304" pitchFamily="18" charset="0"/>
              </a:rPr>
              <a:t>و </a:t>
            </a:r>
            <a:r>
              <a:rPr lang="ar-SA" altLang="en-US" sz="4800" b="1" dirty="0">
                <a:solidFill>
                  <a:schemeClr val="bg1"/>
                </a:solidFill>
                <a:latin typeface="Calibri" panose="020F0502020204030204" pitchFamily="34" charset="0"/>
                <a:cs typeface="Times New Roman" panose="02020603050405020304" pitchFamily="18" charset="0"/>
              </a:rPr>
              <a:t>ال</a:t>
            </a:r>
            <a:r>
              <a:rPr lang="ar-EG" altLang="en-US" sz="4800" b="1" dirty="0">
                <a:solidFill>
                  <a:schemeClr val="bg1"/>
                </a:solidFill>
                <a:latin typeface="Calibri" panose="020F0502020204030204" pitchFamily="34" charset="0"/>
                <a:cs typeface="Times New Roman" panose="02020603050405020304" pitchFamily="18" charset="0"/>
              </a:rPr>
              <a:t>إ</a:t>
            </a:r>
            <a:r>
              <a:rPr lang="ar-SA" altLang="en-US" sz="4800" b="1" dirty="0">
                <a:solidFill>
                  <a:schemeClr val="bg1"/>
                </a:solidFill>
                <a:latin typeface="Calibri" panose="020F0502020204030204" pitchFamily="34" charset="0"/>
                <a:cs typeface="Times New Roman" panose="02020603050405020304" pitchFamily="18" charset="0"/>
              </a:rPr>
              <a:t>كليروس و</a:t>
            </a:r>
            <a:r>
              <a:rPr lang="ar-EG" altLang="en-US" sz="4800" dirty="0">
                <a:latin typeface="Calibri" panose="020F0502020204030204" pitchFamily="34" charset="0"/>
              </a:rPr>
              <a:t>كل </a:t>
            </a:r>
            <a:r>
              <a:rPr lang="ar-SA" altLang="en-US" sz="4800" b="1" dirty="0">
                <a:solidFill>
                  <a:schemeClr val="bg1"/>
                </a:solidFill>
                <a:latin typeface="Calibri" panose="020F0502020204030204" pitchFamily="34" charset="0"/>
                <a:cs typeface="Times New Roman" panose="02020603050405020304" pitchFamily="18" charset="0"/>
              </a:rPr>
              <a:t>الشعب</a:t>
            </a:r>
            <a:r>
              <a:rPr lang="ar-EG" altLang="en-US" sz="4800" b="1" dirty="0">
                <a:solidFill>
                  <a:schemeClr val="bg1"/>
                </a:solidFill>
                <a:latin typeface="Calibri" panose="020F0502020204030204" pitchFamily="34" charset="0"/>
                <a:cs typeface="Times New Roman" panose="02020603050405020304" pitchFamily="18" charset="0"/>
              </a:rPr>
              <a:t> </a:t>
            </a:r>
            <a:r>
              <a:rPr lang="ar-SA" altLang="en-US" sz="4800" b="1" dirty="0">
                <a:solidFill>
                  <a:schemeClr val="bg1"/>
                </a:solidFill>
                <a:latin typeface="Calibri" panose="020F0502020204030204" pitchFamily="34" charset="0"/>
                <a:cs typeface="Times New Roman" panose="02020603050405020304" pitchFamily="18" charset="0"/>
              </a:rPr>
              <a:t>وضعفي</a:t>
            </a:r>
            <a:r>
              <a:rPr lang="ar-EG" altLang="en-US" sz="4800" b="1" dirty="0">
                <a:solidFill>
                  <a:schemeClr val="bg1"/>
                </a:solidFill>
                <a:latin typeface="Calibri" panose="020F0502020204030204" pitchFamily="34" charset="0"/>
                <a:cs typeface="Times New Roman" panose="02020603050405020304" pitchFamily="18" charset="0"/>
              </a:rPr>
              <a:t> </a:t>
            </a:r>
            <a:r>
              <a:rPr lang="ar-SA" altLang="en-US" sz="4800" b="1" dirty="0">
                <a:solidFill>
                  <a:schemeClr val="bg1"/>
                </a:solidFill>
                <a:latin typeface="Calibri" panose="020F0502020204030204" pitchFamily="34" charset="0"/>
                <a:cs typeface="Times New Roman" panose="02020603050405020304" pitchFamily="18" charset="0"/>
              </a:rPr>
              <a:t>يكونون م</a:t>
            </a:r>
            <a:r>
              <a:rPr lang="ar-EG" altLang="en-US" sz="4800" b="1" dirty="0">
                <a:solidFill>
                  <a:schemeClr val="bg1"/>
                </a:solidFill>
                <a:latin typeface="Calibri" panose="020F0502020204030204" pitchFamily="34" charset="0"/>
                <a:cs typeface="Times New Roman" panose="02020603050405020304" pitchFamily="18" charset="0"/>
              </a:rPr>
              <a:t>ُ</a:t>
            </a:r>
            <a:r>
              <a:rPr lang="ar-SA" altLang="en-US" sz="4800" b="1" dirty="0">
                <a:solidFill>
                  <a:schemeClr val="bg1"/>
                </a:solidFill>
                <a:latin typeface="Calibri" panose="020F0502020204030204" pitchFamily="34" charset="0"/>
                <a:cs typeface="Times New Roman" panose="02020603050405020304" pitchFamily="18" charset="0"/>
              </a:rPr>
              <a:t>حال</a:t>
            </a:r>
            <a:r>
              <a:rPr lang="ar-EG" altLang="en-US" sz="4800" b="1" dirty="0">
                <a:solidFill>
                  <a:schemeClr val="bg1"/>
                </a:solidFill>
                <a:latin typeface="Calibri" panose="020F0502020204030204" pitchFamily="34" charset="0"/>
                <a:cs typeface="Times New Roman" panose="02020603050405020304" pitchFamily="18" charset="0"/>
              </a:rPr>
              <a:t>َ</a:t>
            </a:r>
            <a:r>
              <a:rPr lang="ar-SA" altLang="en-US" sz="4800" b="1" dirty="0">
                <a:solidFill>
                  <a:schemeClr val="bg1"/>
                </a:solidFill>
                <a:latin typeface="Calibri" panose="020F0502020204030204" pitchFamily="34" charset="0"/>
                <a:cs typeface="Times New Roman" panose="02020603050405020304" pitchFamily="18" charset="0"/>
              </a:rPr>
              <a:t>لين</a:t>
            </a:r>
            <a:r>
              <a:rPr lang="ar-EG" altLang="en-US" sz="4800" b="1" dirty="0">
                <a:solidFill>
                  <a:schemeClr val="bg1"/>
                </a:solidFill>
                <a:latin typeface="Calibri" panose="020F0502020204030204" pitchFamily="34" charset="0"/>
                <a:cs typeface="Times New Roman" panose="02020603050405020304" pitchFamily="18" charset="0"/>
              </a:rPr>
              <a:t>َ</a:t>
            </a:r>
            <a:r>
              <a:rPr lang="ar-SA" altLang="en-US" sz="4800" b="1" dirty="0">
                <a:solidFill>
                  <a:schemeClr val="bg1"/>
                </a:solidFill>
                <a:latin typeface="Calibri" panose="020F0502020204030204" pitchFamily="34" charset="0"/>
                <a:cs typeface="Times New Roman" panose="02020603050405020304" pitchFamily="18" charset="0"/>
              </a:rPr>
              <a:t> من فم الثالوث</a:t>
            </a:r>
            <a:r>
              <a:rPr lang="ar-EG" altLang="en-US" sz="4800" b="1" dirty="0">
                <a:solidFill>
                  <a:schemeClr val="bg1"/>
                </a:solidFill>
                <a:latin typeface="Calibri" panose="020F0502020204030204" pitchFamily="34" charset="0"/>
                <a:cs typeface="Times New Roman" panose="02020603050405020304" pitchFamily="18" charset="0"/>
              </a:rPr>
              <a:t> القدوس</a:t>
            </a:r>
            <a:br>
              <a:rPr lang="ar-EG" altLang="en-US" sz="4800" b="1" dirty="0">
                <a:solidFill>
                  <a:schemeClr val="bg1"/>
                </a:solidFill>
                <a:latin typeface="Calibri" panose="020F0502020204030204" pitchFamily="34" charset="0"/>
                <a:cs typeface="Times New Roman" panose="02020603050405020304" pitchFamily="18" charset="0"/>
              </a:rPr>
            </a:br>
            <a:endParaRPr lang="en-GB" sz="4800" dirty="0"/>
          </a:p>
        </p:txBody>
      </p:sp>
    </p:spTree>
    <p:extLst>
      <p:ext uri="{BB962C8B-B14F-4D97-AF65-F5344CB8AC3E}">
        <p14:creationId xmlns:p14="http://schemas.microsoft.com/office/powerpoint/2010/main" val="2505407951"/>
      </p:ext>
    </p:extLst>
  </p:cSld>
  <p:clrMapOvr>
    <a:masterClrMapping/>
  </p:clrMapOvr>
</p:sld>
</file>

<file path=ppt/slides/slide1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A3A3-B6C6-4A79-94C9-3E5A37712813}"/>
              </a:ext>
            </a:extLst>
          </p:cNvPr>
          <p:cNvSpPr>
            <a:spLocks noGrp="1"/>
          </p:cNvSpPr>
          <p:nvPr>
            <p:ph type="title"/>
          </p:nvPr>
        </p:nvSpPr>
        <p:spPr/>
        <p:txBody>
          <a:bodyPr>
            <a:noAutofit/>
          </a:bodyPr>
          <a:lstStyle/>
          <a:p>
            <a:endParaRPr lang="en-GB" sz="4400" dirty="0">
              <a:solidFill>
                <a:srgbClr val="FFC000"/>
              </a:solidFill>
            </a:endParaRPr>
          </a:p>
        </p:txBody>
      </p:sp>
      <p:sp>
        <p:nvSpPr>
          <p:cNvPr id="3" name="Text Placeholder 2">
            <a:extLst>
              <a:ext uri="{FF2B5EF4-FFF2-40B4-BE49-F238E27FC236}">
                <a16:creationId xmlns:a16="http://schemas.microsoft.com/office/drawing/2014/main" id="{5FE75CCB-FBDB-445F-9072-73346B178442}"/>
              </a:ext>
            </a:extLst>
          </p:cNvPr>
          <p:cNvSpPr>
            <a:spLocks noGrp="1"/>
          </p:cNvSpPr>
          <p:nvPr>
            <p:ph type="body" sz="quarter" idx="10"/>
          </p:nvPr>
        </p:nvSpPr>
        <p:spPr/>
        <p:txBody>
          <a:bodyPr/>
          <a:lstStyle/>
          <a:p>
            <a:r>
              <a:rPr lang="ar-EG" dirty="0"/>
              <a:t>الذى صلب على الصليب من أجلنا ليخلص جنسنا ان يجعل لنا من صليبه سلاح لغلبتنا و رجاء فى مذلتنا و ثباتا فى ضوائقنا و شدائدنا وشفاء لاوجاعنا و حماية فى تجاربنا. </a:t>
            </a:r>
            <a:endParaRPr lang="en-GB" dirty="0"/>
          </a:p>
        </p:txBody>
      </p:sp>
    </p:spTree>
    <p:extLst>
      <p:ext uri="{BB962C8B-B14F-4D97-AF65-F5344CB8AC3E}">
        <p14:creationId xmlns:p14="http://schemas.microsoft.com/office/powerpoint/2010/main" val="2390531450"/>
      </p:ext>
    </p:extLst>
  </p:cSld>
  <p:clrMapOvr>
    <a:masterClrMapping/>
  </p:clrMapOvr>
</p:sld>
</file>

<file path=ppt/slides/slide1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A3A3-B6C6-4A79-94C9-3E5A37712813}"/>
              </a:ext>
            </a:extLst>
          </p:cNvPr>
          <p:cNvSpPr>
            <a:spLocks noGrp="1"/>
          </p:cNvSpPr>
          <p:nvPr>
            <p:ph type="title"/>
          </p:nvPr>
        </p:nvSpPr>
        <p:spPr/>
        <p:txBody>
          <a:bodyPr>
            <a:noAutofit/>
          </a:bodyPr>
          <a:lstStyle/>
          <a:p>
            <a:endParaRPr lang="en-GB" sz="4400" dirty="0">
              <a:solidFill>
                <a:srgbClr val="FFC000"/>
              </a:solidFill>
            </a:endParaRPr>
          </a:p>
        </p:txBody>
      </p:sp>
      <p:sp>
        <p:nvSpPr>
          <p:cNvPr id="3" name="Text Placeholder 2">
            <a:extLst>
              <a:ext uri="{FF2B5EF4-FFF2-40B4-BE49-F238E27FC236}">
                <a16:creationId xmlns:a16="http://schemas.microsoft.com/office/drawing/2014/main" id="{5FE75CCB-FBDB-445F-9072-73346B178442}"/>
              </a:ext>
            </a:extLst>
          </p:cNvPr>
          <p:cNvSpPr>
            <a:spLocks noGrp="1"/>
          </p:cNvSpPr>
          <p:nvPr>
            <p:ph type="body" sz="quarter" idx="10"/>
          </p:nvPr>
        </p:nvSpPr>
        <p:spPr/>
        <p:txBody>
          <a:bodyPr/>
          <a:lstStyle/>
          <a:p>
            <a:r>
              <a:rPr lang="ar-EG" dirty="0"/>
              <a:t>نباركك أيها المسيح الهنا و صليبك المحى الذى صلبت عليه حتى خلصتنا من خطايانا و نسبحك و نمجدك و نشكرك فى كل يوم و كل ساعة و نصرخ نحوك قائلين:</a:t>
            </a:r>
            <a:endParaRPr lang="en-GB" dirty="0"/>
          </a:p>
        </p:txBody>
      </p:sp>
    </p:spTree>
    <p:extLst>
      <p:ext uri="{BB962C8B-B14F-4D97-AF65-F5344CB8AC3E}">
        <p14:creationId xmlns:p14="http://schemas.microsoft.com/office/powerpoint/2010/main" val="2518445398"/>
      </p:ext>
    </p:extLst>
  </p:cSld>
  <p:clrMapOvr>
    <a:masterClrMapping/>
  </p:clrMapOvr>
</p:sld>
</file>

<file path=ppt/slides/slide1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A1BE8A-6E09-4AF2-B1AB-53DD7D70F6A4}"/>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98188EBC-3B09-48E9-821B-8C66F1B5B8E7}"/>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52116465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70847" y="0"/>
            <a:ext cx="2070847" cy="2189435"/>
          </a:xfrm>
        </p:spPr>
        <p:txBody>
          <a:bodyPr>
            <a:noAutofit/>
          </a:bodyPr>
          <a:lstStyle/>
          <a:p>
            <a:r>
              <a:rPr lang="ar-EG" sz="2400" dirty="0">
                <a:solidFill>
                  <a:srgbClr val="FFC000"/>
                </a:solidFill>
              </a:rPr>
              <a:t>قسمة للآب في صوم الميلاد وعيد الميلاد وسنوى </a:t>
            </a:r>
            <a:r>
              <a:rPr lang="ar-EG" sz="2400" dirty="0"/>
              <a:t>(أيها السيد الرب إلهنا)</a:t>
            </a:r>
          </a:p>
        </p:txBody>
      </p:sp>
      <p:sp>
        <p:nvSpPr>
          <p:cNvPr id="3" name="Text Placeholder 2">
            <a:extLst>
              <a:ext uri="{FF2B5EF4-FFF2-40B4-BE49-F238E27FC236}">
                <a16:creationId xmlns:a16="http://schemas.microsoft.com/office/drawing/2014/main" id="{E39DCA14-8AF7-40BB-8A0C-CEA7B125D473}"/>
              </a:ext>
            </a:extLst>
          </p:cNvPr>
          <p:cNvSpPr>
            <a:spLocks noGrp="1"/>
          </p:cNvSpPr>
          <p:nvPr>
            <p:ph type="body" sz="quarter" idx="10"/>
          </p:nvPr>
        </p:nvSpPr>
        <p:spPr/>
        <p:txBody>
          <a:bodyPr/>
          <a:lstStyle/>
          <a:p>
            <a:r>
              <a:rPr lang="ar-EG" dirty="0"/>
              <a:t>أيها السيد الرب إلهنا، الخالق غير المرئى غير المحوى، غير المستحيل، غير المفحوص. الذى أرسل نوره الحقيقى إبنه الوحيــد يسوع المسيح الكلمة الذاتى. الكائن فى حضنه الأبوى كل حين،</a:t>
            </a:r>
            <a:br>
              <a:rPr lang="ar-EG" dirty="0"/>
            </a:br>
            <a:endParaRPr lang="ar-EG" dirty="0"/>
          </a:p>
          <a:p>
            <a:endParaRPr lang="en-GB" dirty="0"/>
          </a:p>
        </p:txBody>
      </p:sp>
    </p:spTree>
    <p:extLst>
      <p:ext uri="{BB962C8B-B14F-4D97-AF65-F5344CB8AC3E}">
        <p14:creationId xmlns:p14="http://schemas.microsoft.com/office/powerpoint/2010/main" val="2679744227"/>
      </p:ext>
    </p:extLst>
  </p:cSld>
  <p:clrMapOvr>
    <a:masterClrMapping/>
  </p:clrMapOvr>
</p:sld>
</file>

<file path=ppt/slides/slide1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EE9ED130-FA24-4C9F-9322-7FF2D390E201}"/>
              </a:ext>
            </a:extLst>
          </p:cNvPr>
          <p:cNvSpPr>
            <a:spLocks noGrp="1"/>
          </p:cNvSpPr>
          <p:nvPr>
            <p:ph type="body" sz="quarter" idx="10"/>
          </p:nvPr>
        </p:nvSpPr>
        <p:spPr/>
        <p:txBody>
          <a:bodyPr/>
          <a:lstStyle/>
          <a:p>
            <a:r>
              <a:rPr lang="ar-EG" dirty="0"/>
              <a:t>أتى وحلَّ فى الحشاء البتولى غير الدنس، ولدته وهى عــذراء وبتوليتها مختومة. إذ الملائكة تسبحه وأجنـــاد السموات ترتل له صارخين قائلين: قدوس قدوس قدوس رب الجنود السماء</a:t>
            </a:r>
            <a:br>
              <a:rPr lang="ar-EG" dirty="0"/>
            </a:br>
            <a:endParaRPr lang="ar-EG" dirty="0"/>
          </a:p>
        </p:txBody>
      </p:sp>
    </p:spTree>
    <p:extLst>
      <p:ext uri="{BB962C8B-B14F-4D97-AF65-F5344CB8AC3E}">
        <p14:creationId xmlns:p14="http://schemas.microsoft.com/office/powerpoint/2010/main" val="4042080550"/>
      </p:ext>
    </p:extLst>
  </p:cSld>
  <p:clrMapOvr>
    <a:masterClrMapping/>
  </p:clrMapOvr>
</p:sld>
</file>

<file path=ppt/slides/slide1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80CF8AF1-CC0A-4A48-8720-6967D0E9BF06}"/>
              </a:ext>
            </a:extLst>
          </p:cNvPr>
          <p:cNvSpPr>
            <a:spLocks noGrp="1"/>
          </p:cNvSpPr>
          <p:nvPr>
            <p:ph type="body" sz="quarter" idx="10"/>
          </p:nvPr>
        </p:nvSpPr>
        <p:spPr/>
        <p:txBody>
          <a:bodyPr/>
          <a:lstStyle/>
          <a:p>
            <a:r>
              <a:rPr lang="ar-EG" dirty="0"/>
              <a:t>والأرض مملوءتان من مجدك المقدس. هكذا أيضاً نحن الضعفاء إجعلنا مستحقين معهم يا سيدنا الصالح محب البشر، لكى بقلب طاهر نسبحك معه مع الروح القدس الثالوث القدوس المساوى، </a:t>
            </a:r>
            <a:br>
              <a:rPr lang="ar-EG" dirty="0"/>
            </a:br>
            <a:endParaRPr lang="ar-EG" dirty="0"/>
          </a:p>
          <a:p>
            <a:endParaRPr lang="en-GB" dirty="0"/>
          </a:p>
        </p:txBody>
      </p:sp>
    </p:spTree>
    <p:extLst>
      <p:ext uri="{BB962C8B-B14F-4D97-AF65-F5344CB8AC3E}">
        <p14:creationId xmlns:p14="http://schemas.microsoft.com/office/powerpoint/2010/main" val="2780353759"/>
      </p:ext>
    </p:extLst>
  </p:cSld>
  <p:clrMapOvr>
    <a:masterClrMapping/>
  </p:clrMapOvr>
</p:sld>
</file>

<file path=ppt/slides/slide1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000" dirty="0"/>
          </a:p>
        </p:txBody>
      </p:sp>
      <p:sp>
        <p:nvSpPr>
          <p:cNvPr id="3" name="Text Placeholder 2">
            <a:extLst>
              <a:ext uri="{FF2B5EF4-FFF2-40B4-BE49-F238E27FC236}">
                <a16:creationId xmlns:a16="http://schemas.microsoft.com/office/drawing/2014/main" id="{5E5603E9-12C6-40ED-9FAB-2DC141808761}"/>
              </a:ext>
            </a:extLst>
          </p:cNvPr>
          <p:cNvSpPr>
            <a:spLocks noGrp="1"/>
          </p:cNvSpPr>
          <p:nvPr>
            <p:ph type="body" sz="quarter" idx="10"/>
          </p:nvPr>
        </p:nvSpPr>
        <p:spPr/>
        <p:txBody>
          <a:bodyPr/>
          <a:lstStyle/>
          <a:p>
            <a:r>
              <a:rPr lang="ar-EG" sz="6000" dirty="0"/>
              <a:t>ونرفـــع أعيننا إلى فوق إليك أيها الآب القدوس الذى فى السموات ونقول:</a:t>
            </a:r>
          </a:p>
          <a:p>
            <a:endParaRPr lang="en-GB" sz="6000" dirty="0"/>
          </a:p>
        </p:txBody>
      </p:sp>
    </p:spTree>
    <p:extLst>
      <p:ext uri="{BB962C8B-B14F-4D97-AF65-F5344CB8AC3E}">
        <p14:creationId xmlns:p14="http://schemas.microsoft.com/office/powerpoint/2010/main" val="3888441846"/>
      </p:ext>
    </p:extLst>
  </p:cSld>
  <p:clrMapOvr>
    <a:masterClrMapping/>
  </p:clrMapOvr>
</p:sld>
</file>

<file path=ppt/slides/slide1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DB877-26EC-4BEE-9D0A-900F988A2B5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24EA539-4CC8-4B53-BDC6-2F432D638758}"/>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409156934"/>
      </p:ext>
    </p:extLst>
  </p:cSld>
  <p:clrMapOvr>
    <a:masterClrMapping/>
  </p:clrMapOvr>
  <p:transition spd="slow" advClick="0" advTm="0"/>
</p:sld>
</file>

<file path=ppt/slides/slide1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09481" y="0"/>
            <a:ext cx="1909482" cy="2189435"/>
          </a:xfrm>
        </p:spPr>
        <p:txBody>
          <a:bodyPr anchor="t">
            <a:noAutofit/>
          </a:bodyPr>
          <a:lstStyle/>
          <a:p>
            <a:r>
              <a:rPr lang="ar-EG" sz="3200" dirty="0">
                <a:solidFill>
                  <a:srgbClr val="FFC000"/>
                </a:solidFill>
              </a:rPr>
              <a:t>قسمة لميلاد الابن وفي الأعياد </a:t>
            </a:r>
            <a:r>
              <a:rPr lang="ar-EG" sz="3200" dirty="0"/>
              <a:t>(اللهم المعتني بكل احد)</a:t>
            </a:r>
          </a:p>
        </p:txBody>
      </p:sp>
      <p:sp>
        <p:nvSpPr>
          <p:cNvPr id="3" name="Text Placeholder 2">
            <a:extLst>
              <a:ext uri="{FF2B5EF4-FFF2-40B4-BE49-F238E27FC236}">
                <a16:creationId xmlns:a16="http://schemas.microsoft.com/office/drawing/2014/main" id="{2F68D4EF-37F2-4778-947D-02390D008538}"/>
              </a:ext>
            </a:extLst>
          </p:cNvPr>
          <p:cNvSpPr>
            <a:spLocks noGrp="1"/>
          </p:cNvSpPr>
          <p:nvPr>
            <p:ph type="body" sz="quarter" idx="10"/>
          </p:nvPr>
        </p:nvSpPr>
        <p:spPr/>
        <p:txBody>
          <a:bodyPr/>
          <a:lstStyle/>
          <a:p>
            <a:r>
              <a:rPr lang="ar-SA" dirty="0"/>
              <a:t>اللهم المعتني بكل أحد الذي أخرج الروح من لا شيء وحمله في الجسد إلى الزمان الذي إختار أن ينقله إلى مظاله الأبدية هذا الذي إشعياء العظيم الصوت في الأنبياء تنبأ من أجله قائلاً</a:t>
            </a:r>
            <a:endParaRPr lang="ar-EG" sz="6000" dirty="0"/>
          </a:p>
          <a:p>
            <a:endParaRPr lang="en-GB" dirty="0"/>
          </a:p>
        </p:txBody>
      </p:sp>
    </p:spTree>
    <p:extLst>
      <p:ext uri="{BB962C8B-B14F-4D97-AF65-F5344CB8AC3E}">
        <p14:creationId xmlns:p14="http://schemas.microsoft.com/office/powerpoint/2010/main" val="109298986"/>
      </p:ext>
    </p:extLst>
  </p:cSld>
  <p:clrMapOvr>
    <a:masterClrMapping/>
  </p:clrMapOvr>
</p:sld>
</file>

<file path=ppt/slides/slide1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074ED8-86D4-424A-924C-54A466E15C87}"/>
              </a:ext>
            </a:extLst>
          </p:cNvPr>
          <p:cNvSpPr>
            <a:spLocks noGrp="1"/>
          </p:cNvSpPr>
          <p:nvPr>
            <p:ph type="body" sz="quarter" idx="10"/>
          </p:nvPr>
        </p:nvSpPr>
        <p:spPr/>
        <p:txBody>
          <a:bodyPr/>
          <a:lstStyle/>
          <a:p>
            <a:r>
              <a:rPr lang="ar-SA" dirty="0"/>
              <a:t>هوذا العذراء تحبل وتلد إبناً ويدعي إسمه عمانوئيل الذي تفسيره الله معنا وأيضاً أضاف إشعياء النبي قائلاً</a:t>
            </a:r>
            <a:r>
              <a:rPr lang="ar-EG" dirty="0"/>
              <a:t> </a:t>
            </a:r>
            <a:r>
              <a:rPr lang="ar-SA" dirty="0">
                <a:latin typeface="Times New Roman" panose="02020603050405020304" pitchFamily="18" charset="0"/>
              </a:rPr>
              <a:t>أن ولداً يولد لنا ونعطي إبناً الذي الرئاسة تكون على منكبيه</a:t>
            </a:r>
            <a:r>
              <a:rPr lang="ar-EG" dirty="0">
                <a:latin typeface="Times New Roman" panose="02020603050405020304" pitchFamily="18" charset="0"/>
              </a:rPr>
              <a:t> </a:t>
            </a:r>
            <a:r>
              <a:rPr lang="ar-SA" dirty="0">
                <a:solidFill>
                  <a:srgbClr val="FFC000"/>
                </a:solidFill>
                <a:latin typeface="Times New Roman" panose="02020603050405020304" pitchFamily="18" charset="0"/>
              </a:rPr>
              <a:t>(إش 9: 6)</a:t>
            </a:r>
            <a:r>
              <a:rPr lang="ar-EG" dirty="0">
                <a:solidFill>
                  <a:srgbClr val="FFC000"/>
                </a:solidFill>
              </a:rPr>
              <a:t> </a:t>
            </a:r>
          </a:p>
          <a:p>
            <a:endParaRPr lang="en-GB" dirty="0"/>
          </a:p>
        </p:txBody>
      </p:sp>
    </p:spTree>
    <p:extLst>
      <p:ext uri="{BB962C8B-B14F-4D97-AF65-F5344CB8AC3E}">
        <p14:creationId xmlns:p14="http://schemas.microsoft.com/office/powerpoint/2010/main" val="36817897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ECE92DD-4645-4FAA-80F8-6078F8693910}"/>
              </a:ext>
            </a:extLst>
          </p:cNvPr>
          <p:cNvSpPr>
            <a:spLocks noGrp="1"/>
          </p:cNvSpPr>
          <p:nvPr>
            <p:ph type="body" sz="quarter" idx="10"/>
          </p:nvPr>
        </p:nvSpPr>
        <p:spPr/>
        <p:txBody>
          <a:bodyPr anchor="t"/>
          <a:lstStyle/>
          <a:p>
            <a:pPr algn="justLow"/>
            <a:r>
              <a:rPr lang="ar-SA" altLang="en-US" sz="5400" b="1" dirty="0">
                <a:solidFill>
                  <a:schemeClr val="bg1"/>
                </a:solidFill>
                <a:latin typeface="Calibri" panose="020F0502020204030204" pitchFamily="34" charset="0"/>
                <a:cs typeface="Times New Roman" panose="02020603050405020304" pitchFamily="18" charset="0"/>
              </a:rPr>
              <a:t>الآب والابن والروح</a:t>
            </a:r>
            <a:r>
              <a:rPr lang="ar-EG" altLang="en-US" sz="5400"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القدس ومن فم</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الكنيسة الواحدة الوحيدة المقدسة الجامعة</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الرسولية</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ومن أفواه الإثني</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عشر رسولاً </a:t>
            </a:r>
            <a:br>
              <a:rPr lang="ar-EG" altLang="en-US" b="1" dirty="0">
                <a:solidFill>
                  <a:schemeClr val="bg1"/>
                </a:solidFill>
                <a:latin typeface="Calibri" panose="020F0502020204030204" pitchFamily="34" charset="0"/>
                <a:cs typeface="Times New Roman" panose="02020603050405020304" pitchFamily="18" charset="0"/>
              </a:rPr>
            </a:br>
            <a:endParaRPr lang="en-GB" dirty="0"/>
          </a:p>
        </p:txBody>
      </p:sp>
    </p:spTree>
    <p:extLst>
      <p:ext uri="{BB962C8B-B14F-4D97-AF65-F5344CB8AC3E}">
        <p14:creationId xmlns:p14="http://schemas.microsoft.com/office/powerpoint/2010/main" val="1999304658"/>
      </p:ext>
    </p:extLst>
  </p:cSld>
  <p:clrMapOvr>
    <a:masterClrMapping/>
  </p:clrMapOvr>
</p:sld>
</file>

<file path=ppt/slides/slide1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B9EAB0B8-AE19-4420-8526-93F0106A7E2B}"/>
              </a:ext>
            </a:extLst>
          </p:cNvPr>
          <p:cNvSpPr>
            <a:spLocks noGrp="1"/>
          </p:cNvSpPr>
          <p:nvPr>
            <p:ph type="body" sz="quarter" idx="10"/>
          </p:nvPr>
        </p:nvSpPr>
        <p:spPr/>
        <p:txBody>
          <a:bodyPr/>
          <a:lstStyle/>
          <a:p>
            <a:r>
              <a:rPr lang="ar-SA" dirty="0">
                <a:latin typeface="Times New Roman" panose="02020603050405020304" pitchFamily="18" charset="0"/>
              </a:rPr>
              <a:t>الله القوي المتسلط وملاك المشورة العظمي الصديق والمشير غير المبتدئ</a:t>
            </a:r>
            <a:r>
              <a:rPr lang="ar-EG" dirty="0">
                <a:latin typeface="Times New Roman" panose="02020603050405020304" pitchFamily="18" charset="0"/>
              </a:rPr>
              <a:t> الكائن مع الله الآب قبل كل شيء إرمياء النبي العظيم تنبأ قائلاً: من أجل صهيون لا أسكت ومن أجل أورشليم لا أمل</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010080980"/>
      </p:ext>
    </p:extLst>
  </p:cSld>
  <p:clrMapOvr>
    <a:masterClrMapping/>
  </p:clrMapOvr>
</p:sld>
</file>

<file path=ppt/slides/slide1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100" dirty="0"/>
          </a:p>
        </p:txBody>
      </p:sp>
      <p:sp>
        <p:nvSpPr>
          <p:cNvPr id="3" name="Text Placeholder 2">
            <a:extLst>
              <a:ext uri="{FF2B5EF4-FFF2-40B4-BE49-F238E27FC236}">
                <a16:creationId xmlns:a16="http://schemas.microsoft.com/office/drawing/2014/main" id="{2320BCFA-0D6E-4CF3-90BA-0A4EFCA65863}"/>
              </a:ext>
            </a:extLst>
          </p:cNvPr>
          <p:cNvSpPr>
            <a:spLocks noGrp="1"/>
          </p:cNvSpPr>
          <p:nvPr>
            <p:ph type="body" sz="quarter" idx="10"/>
          </p:nvPr>
        </p:nvSpPr>
        <p:spPr>
          <a:xfrm>
            <a:off x="0" y="4437529"/>
            <a:ext cx="9144000" cy="2420471"/>
          </a:xfrm>
        </p:spPr>
        <p:txBody>
          <a:bodyPr/>
          <a:lstStyle/>
          <a:p>
            <a:r>
              <a:rPr lang="ar-SA" sz="4100" dirty="0">
                <a:latin typeface="Times New Roman" panose="02020603050405020304" pitchFamily="18" charset="0"/>
              </a:rPr>
              <a:t>وعاد هذا النبي العفيف قائلاً: أن ترياقاً </a:t>
            </a:r>
            <a:r>
              <a:rPr lang="ar-SA" sz="4100" dirty="0"/>
              <a:t>في ج</a:t>
            </a:r>
            <a:r>
              <a:rPr lang="ar-EG" sz="4100" dirty="0"/>
              <a:t>ل</a:t>
            </a:r>
            <a:r>
              <a:rPr lang="ar-SA" sz="4100" dirty="0"/>
              <a:t>عاد </a:t>
            </a:r>
            <a:r>
              <a:rPr lang="ar-SA" sz="4100" dirty="0">
                <a:latin typeface="Times New Roman" panose="02020603050405020304" pitchFamily="18" charset="0"/>
              </a:rPr>
              <a:t>يداوي إبنة شعبي، فلنمض إلى جلعاد لننال الدواء من ذلك الموضع </a:t>
            </a:r>
            <a:r>
              <a:rPr lang="ar-SA" sz="4100" dirty="0">
                <a:solidFill>
                  <a:srgbClr val="FFC000"/>
                </a:solidFill>
                <a:latin typeface="Times New Roman" panose="02020603050405020304" pitchFamily="18" charset="0"/>
              </a:rPr>
              <a:t>(إر 8: 21)</a:t>
            </a:r>
            <a:r>
              <a:rPr lang="ar-EG" sz="4100" dirty="0">
                <a:solidFill>
                  <a:srgbClr val="FFC000"/>
                </a:solidFill>
                <a:latin typeface="Times New Roman" panose="02020603050405020304" pitchFamily="18" charset="0"/>
              </a:rPr>
              <a:t> </a:t>
            </a:r>
            <a:r>
              <a:rPr lang="ar-EG" sz="4100" dirty="0">
                <a:latin typeface="Times New Roman" panose="02020603050405020304" pitchFamily="18" charset="0"/>
              </a:rPr>
              <a:t>جلعاد هي الجامعة الرسولية البيعة الترياق الذي فيها هو جسد ودم عمانوئيل،</a:t>
            </a:r>
            <a:br>
              <a:rPr lang="ar-EG" sz="4100" dirty="0">
                <a:latin typeface="Times New Roman" panose="02020603050405020304" pitchFamily="18" charset="0"/>
              </a:rPr>
            </a:br>
            <a:r>
              <a:rPr lang="ar-EG" sz="4100" dirty="0">
                <a:latin typeface="Times New Roman" panose="02020603050405020304" pitchFamily="18" charset="0"/>
              </a:rPr>
              <a:t> </a:t>
            </a:r>
            <a:endParaRPr lang="ar-EG" sz="4100" dirty="0"/>
          </a:p>
          <a:p>
            <a:endParaRPr lang="en-GB" sz="4100" dirty="0"/>
          </a:p>
        </p:txBody>
      </p:sp>
    </p:spTree>
    <p:extLst>
      <p:ext uri="{BB962C8B-B14F-4D97-AF65-F5344CB8AC3E}">
        <p14:creationId xmlns:p14="http://schemas.microsoft.com/office/powerpoint/2010/main" val="3125560654"/>
      </p:ext>
    </p:extLst>
  </p:cSld>
  <p:clrMapOvr>
    <a:masterClrMapping/>
  </p:clrMapOvr>
</p:sld>
</file>

<file path=ppt/slides/slide1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lnSpc>
                <a:spcPct val="100000"/>
              </a:lnSpc>
            </a:pPr>
            <a:endParaRPr lang="ar-EG" dirty="0"/>
          </a:p>
        </p:txBody>
      </p:sp>
      <p:sp>
        <p:nvSpPr>
          <p:cNvPr id="3" name="Text Placeholder 2">
            <a:extLst>
              <a:ext uri="{FF2B5EF4-FFF2-40B4-BE49-F238E27FC236}">
                <a16:creationId xmlns:a16="http://schemas.microsoft.com/office/drawing/2014/main" id="{A88F0C8B-3EE8-4E68-8374-72D8D64A08E5}"/>
              </a:ext>
            </a:extLst>
          </p:cNvPr>
          <p:cNvSpPr>
            <a:spLocks noGrp="1"/>
          </p:cNvSpPr>
          <p:nvPr>
            <p:ph type="body" sz="quarter" idx="10"/>
          </p:nvPr>
        </p:nvSpPr>
        <p:spPr>
          <a:xfrm>
            <a:off x="0" y="4450976"/>
            <a:ext cx="9144000" cy="2407024"/>
          </a:xfrm>
        </p:spPr>
        <p:txBody>
          <a:bodyPr/>
          <a:lstStyle/>
          <a:p>
            <a:r>
              <a:rPr lang="ar-SA" sz="4000" dirty="0">
                <a:latin typeface="Times New Roman" panose="02020603050405020304" pitchFamily="18" charset="0"/>
              </a:rPr>
              <a:t>وإبنة</a:t>
            </a:r>
            <a:r>
              <a:rPr lang="ar-EG" sz="4000" dirty="0">
                <a:latin typeface="Times New Roman" panose="02020603050405020304" pitchFamily="18" charset="0"/>
              </a:rPr>
              <a:t> </a:t>
            </a:r>
            <a:r>
              <a:rPr lang="ar-SA" sz="4000" dirty="0">
                <a:latin typeface="Times New Roman" panose="02020603050405020304" pitchFamily="18" charset="0"/>
              </a:rPr>
              <a:t>شعبي هي العروس الحقانية التي نالت الطهر من إبنها الحبيب يسوع المسيح، حزقيال أيضاً العظيم في الأنبياء تنبأ قائلاً: رأيت باباً في المشارق ومختوماً بخاتم</a:t>
            </a:r>
            <a:r>
              <a:rPr lang="ar-EG" sz="4000" dirty="0">
                <a:latin typeface="Times New Roman" panose="02020603050405020304" pitchFamily="18" charset="0"/>
              </a:rPr>
              <a:t> عجيب ولم يدخله إلا رب القوات دخل وخرج وهو مغلق</a:t>
            </a:r>
            <a:br>
              <a:rPr lang="ar-EG" sz="4000" dirty="0">
                <a:latin typeface="Times New Roman" panose="02020603050405020304" pitchFamily="18" charset="0"/>
              </a:rPr>
            </a:br>
            <a:endParaRPr lang="ar-EG" sz="4000" dirty="0"/>
          </a:p>
          <a:p>
            <a:endParaRPr lang="en-GB" sz="4000" dirty="0"/>
          </a:p>
        </p:txBody>
      </p:sp>
    </p:spTree>
    <p:extLst>
      <p:ext uri="{BB962C8B-B14F-4D97-AF65-F5344CB8AC3E}">
        <p14:creationId xmlns:p14="http://schemas.microsoft.com/office/powerpoint/2010/main" val="80508071"/>
      </p:ext>
    </p:extLst>
  </p:cSld>
  <p:clrMapOvr>
    <a:masterClrMapping/>
  </p:clrMapOvr>
</p:sld>
</file>

<file path=ppt/slides/slide1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7347B79D-311B-4631-9F67-B9FA244DA970}"/>
              </a:ext>
            </a:extLst>
          </p:cNvPr>
          <p:cNvSpPr>
            <a:spLocks noGrp="1"/>
          </p:cNvSpPr>
          <p:nvPr>
            <p:ph type="body" sz="quarter" idx="10"/>
          </p:nvPr>
        </p:nvSpPr>
        <p:spPr/>
        <p:txBody>
          <a:bodyPr/>
          <a:lstStyle/>
          <a:p>
            <a:r>
              <a:rPr lang="ar-EG" dirty="0">
                <a:latin typeface="Times New Roman" panose="02020603050405020304" pitchFamily="18" charset="0"/>
              </a:rPr>
              <a:t>كما كان بحاله </a:t>
            </a:r>
            <a:r>
              <a:rPr lang="ar-EG" dirty="0">
                <a:solidFill>
                  <a:srgbClr val="FFC000"/>
                </a:solidFill>
                <a:latin typeface="Times New Roman" panose="02020603050405020304" pitchFamily="18" charset="0"/>
              </a:rPr>
              <a:t>(حز 44:2) </a:t>
            </a:r>
            <a:r>
              <a:rPr lang="ar-EG" dirty="0">
                <a:latin typeface="Times New Roman" panose="02020603050405020304" pitchFamily="18" charset="0"/>
              </a:rPr>
              <a:t>وعاد هذا النبي الحكيم حزقيال قائلاً: هوذا إنني أبصرت مركبة مرفوعة في السماء وأربعة اوجه حول المركبة. وجه أسد ووجه ثور ووجه إنسان ووجه نسر بالموضع الذي</a:t>
            </a:r>
            <a:endParaRPr lang="ar-EG" dirty="0"/>
          </a:p>
          <a:p>
            <a:endParaRPr lang="en-GB" dirty="0"/>
          </a:p>
        </p:txBody>
      </p:sp>
    </p:spTree>
    <p:extLst>
      <p:ext uri="{BB962C8B-B14F-4D97-AF65-F5344CB8AC3E}">
        <p14:creationId xmlns:p14="http://schemas.microsoft.com/office/powerpoint/2010/main" val="684912056"/>
      </p:ext>
    </p:extLst>
  </p:cSld>
  <p:clrMapOvr>
    <a:masterClrMapping/>
  </p:clrMapOvr>
</p:sld>
</file>

<file path=ppt/slides/slide1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F4347608-48FC-48F6-BD55-566725731567}"/>
              </a:ext>
            </a:extLst>
          </p:cNvPr>
          <p:cNvSpPr>
            <a:spLocks noGrp="1"/>
          </p:cNvSpPr>
          <p:nvPr>
            <p:ph type="body" sz="quarter" idx="10"/>
          </p:nvPr>
        </p:nvSpPr>
        <p:spPr/>
        <p:txBody>
          <a:bodyPr/>
          <a:lstStyle/>
          <a:p>
            <a:r>
              <a:rPr lang="ar-EG" dirty="0">
                <a:latin typeface="Times New Roman" panose="02020603050405020304" pitchFamily="18" charset="0"/>
              </a:rPr>
              <a:t>تتوجه إليه المركبة والبكرات تسير في اتجاه المركبة. ويد إنسان من تحت المركبة </a:t>
            </a:r>
            <a:r>
              <a:rPr lang="ar-EG" dirty="0">
                <a:solidFill>
                  <a:srgbClr val="FFC000"/>
                </a:solidFill>
                <a:latin typeface="Times New Roman" panose="02020603050405020304" pitchFamily="18" charset="0"/>
              </a:rPr>
              <a:t>(حز 1، 2)</a:t>
            </a:r>
            <a:r>
              <a:rPr lang="ar-EG" dirty="0">
                <a:latin typeface="Times New Roman" panose="02020603050405020304" pitchFamily="18" charset="0"/>
              </a:rPr>
              <a:t> سمعت صوتهم فوق الشاروبيم صرخ قائلاً: تعال تعال يا رجل الله تنبأ </a:t>
            </a:r>
            <a:r>
              <a:rPr lang="ar-EG" dirty="0">
                <a:solidFill>
                  <a:srgbClr val="FFC000"/>
                </a:solidFill>
                <a:latin typeface="Times New Roman" panose="02020603050405020304" pitchFamily="18" charset="0"/>
              </a:rPr>
              <a:t>(حز: 10) </a:t>
            </a:r>
            <a:r>
              <a:rPr lang="ar-EG" dirty="0">
                <a:latin typeface="Times New Roman" panose="02020603050405020304" pitchFamily="18" charset="0"/>
              </a:rPr>
              <a:t>وأن ذلك الصوت</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54989185"/>
      </p:ext>
    </p:extLst>
  </p:cSld>
  <p:clrMapOvr>
    <a:masterClrMapping/>
  </p:clrMapOvr>
</p:sld>
</file>

<file path=ppt/slides/slide1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300" dirty="0">
              <a:solidFill>
                <a:srgbClr val="FFC000"/>
              </a:solidFill>
            </a:endParaRPr>
          </a:p>
        </p:txBody>
      </p:sp>
      <p:sp>
        <p:nvSpPr>
          <p:cNvPr id="3" name="Text Placeholder 2">
            <a:extLst>
              <a:ext uri="{FF2B5EF4-FFF2-40B4-BE49-F238E27FC236}">
                <a16:creationId xmlns:a16="http://schemas.microsoft.com/office/drawing/2014/main" id="{355A99FC-5057-4FEA-A17D-13E0639E63AA}"/>
              </a:ext>
            </a:extLst>
          </p:cNvPr>
          <p:cNvSpPr>
            <a:spLocks noGrp="1"/>
          </p:cNvSpPr>
          <p:nvPr>
            <p:ph type="body" sz="quarter" idx="10"/>
          </p:nvPr>
        </p:nvSpPr>
        <p:spPr/>
        <p:txBody>
          <a:bodyPr/>
          <a:lstStyle/>
          <a:p>
            <a:r>
              <a:rPr lang="ar-EG" sz="4300" dirty="0">
                <a:latin typeface="Times New Roman" panose="02020603050405020304" pitchFamily="18" charset="0"/>
              </a:rPr>
              <a:t>يشبه صوت رب الصاباؤوت الذي سمعته لأول مرة على نهر خوبار قائلاً لي: يا رجل الله، أيضاً دانيال عظيم الأنبياء تنبأ قائلاً: إنني أبصرت جبلاً مرتفعاً وقد قطع منه إذ لم تلمسه يد إنسان البتة </a:t>
            </a:r>
            <a:r>
              <a:rPr lang="ar-EG" sz="4300" dirty="0">
                <a:solidFill>
                  <a:srgbClr val="FFC000"/>
                </a:solidFill>
                <a:latin typeface="Times New Roman" panose="02020603050405020304" pitchFamily="18" charset="0"/>
              </a:rPr>
              <a:t>(دا 2: 34) </a:t>
            </a:r>
            <a:endParaRPr lang="ar-EG" sz="4300" dirty="0">
              <a:solidFill>
                <a:srgbClr val="FFC000"/>
              </a:solidFill>
            </a:endParaRPr>
          </a:p>
          <a:p>
            <a:endParaRPr lang="en-GB" sz="4300" dirty="0"/>
          </a:p>
        </p:txBody>
      </p:sp>
    </p:spTree>
    <p:extLst>
      <p:ext uri="{BB962C8B-B14F-4D97-AF65-F5344CB8AC3E}">
        <p14:creationId xmlns:p14="http://schemas.microsoft.com/office/powerpoint/2010/main" val="3299325798"/>
      </p:ext>
    </p:extLst>
  </p:cSld>
  <p:clrMapOvr>
    <a:masterClrMapping/>
  </p:clrMapOvr>
</p:sld>
</file>

<file path=ppt/slides/slide1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EB482AB3-0976-4180-AD61-A233191EA4FC}"/>
              </a:ext>
            </a:extLst>
          </p:cNvPr>
          <p:cNvSpPr>
            <a:spLocks noGrp="1"/>
          </p:cNvSpPr>
          <p:nvPr>
            <p:ph type="body" sz="quarter" idx="10"/>
          </p:nvPr>
        </p:nvSpPr>
        <p:spPr/>
        <p:txBody>
          <a:bodyPr/>
          <a:lstStyle/>
          <a:p>
            <a:r>
              <a:rPr lang="ar-SA" dirty="0">
                <a:latin typeface="Times New Roman" panose="02020603050405020304" pitchFamily="18" charset="0"/>
              </a:rPr>
              <a:t>وعاد هنا النبي الحكيم قائلاً: أنني أبصرت بعيني رب</a:t>
            </a:r>
            <a:r>
              <a:rPr lang="ar-EG" dirty="0">
                <a:latin typeface="Times New Roman" panose="02020603050405020304" pitchFamily="18" charset="0"/>
              </a:rPr>
              <a:t> </a:t>
            </a:r>
            <a:r>
              <a:rPr lang="ar-SA" dirty="0">
                <a:latin typeface="Times New Roman" panose="02020603050405020304" pitchFamily="18" charset="0"/>
              </a:rPr>
              <a:t>الصاباؤوت على سحاب السماء يشبه ابن الإنسان وثيابه حمر من بوصار. هذا الذي أعطي الرئاسة والسلطان والقوة والغلبة من بعد ما تأنس</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3124756555"/>
      </p:ext>
    </p:extLst>
  </p:cSld>
  <p:clrMapOvr>
    <a:masterClrMapping/>
  </p:clrMapOvr>
</p:sld>
</file>

<file path=ppt/slides/slide1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83EC06BE-CFFD-4CAC-9AFC-95A7ABB0A8E7}"/>
              </a:ext>
            </a:extLst>
          </p:cNvPr>
          <p:cNvSpPr>
            <a:spLocks noGrp="1"/>
          </p:cNvSpPr>
          <p:nvPr>
            <p:ph type="body" sz="quarter" idx="10"/>
          </p:nvPr>
        </p:nvSpPr>
        <p:spPr/>
        <p:txBody>
          <a:bodyPr/>
          <a:lstStyle/>
          <a:p>
            <a:r>
              <a:rPr lang="ar-SA" dirty="0">
                <a:latin typeface="Times New Roman" panose="02020603050405020304" pitchFamily="18" charset="0"/>
              </a:rPr>
              <a:t>وسلطانه سلطان الأبد.</a:t>
            </a:r>
            <a:r>
              <a:rPr lang="ar-EG" dirty="0">
                <a:latin typeface="Times New Roman" panose="02020603050405020304" pitchFamily="18" charset="0"/>
              </a:rPr>
              <a:t> وسنوه لا تفني وابتع القول محب الحكمة النبي إشعياء قائلاً: ليس هو ملاكاً ولا رئيس ملائكة بل هو واحد مع الله الآب الذي قبل الدهور هذا هو يسوع المسيح </a:t>
            </a:r>
            <a:r>
              <a:rPr lang="ar-SA" dirty="0">
                <a:latin typeface="Times New Roman" panose="02020603050405020304" pitchFamily="18" charset="0"/>
              </a:rPr>
              <a:t>الصديق والمشير</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3338982768"/>
      </p:ext>
    </p:extLst>
  </p:cSld>
  <p:clrMapOvr>
    <a:masterClrMapping/>
  </p:clrMapOvr>
</p:sld>
</file>

<file path=ppt/slides/slide1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8D2024BD-811C-4BA1-80AA-BB1AF8025263}"/>
              </a:ext>
            </a:extLst>
          </p:cNvPr>
          <p:cNvSpPr>
            <a:spLocks noGrp="1"/>
          </p:cNvSpPr>
          <p:nvPr>
            <p:ph type="body" sz="quarter" idx="10"/>
          </p:nvPr>
        </p:nvSpPr>
        <p:spPr/>
        <p:txBody>
          <a:bodyPr/>
          <a:lstStyle/>
          <a:p>
            <a:r>
              <a:rPr lang="ar-SA" dirty="0">
                <a:latin typeface="Times New Roman" panose="02020603050405020304" pitchFamily="18" charset="0"/>
              </a:rPr>
              <a:t>الأزلي مع الله الآب</a:t>
            </a:r>
            <a:r>
              <a:rPr lang="ar-EG" dirty="0">
                <a:latin typeface="Times New Roman" panose="02020603050405020304" pitchFamily="18" charset="0"/>
              </a:rPr>
              <a:t> بالحقيقة هذا هو يسوع المسيح ورئيس كهنة كطقس ملكي صادق الذي تسجد وصار إنساناً من أجل خلاص جنس البشر هذا بإراداته وحده ومسرة أبيه والروح القدس</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4059164159"/>
      </p:ext>
    </p:extLst>
  </p:cSld>
  <p:clrMapOvr>
    <a:masterClrMapping/>
  </p:clrMapOvr>
</p:sld>
</file>

<file path=ppt/slides/slide1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414B7A47-E6E5-49BE-9FB7-F9240FEEE64B}"/>
              </a:ext>
            </a:extLst>
          </p:cNvPr>
          <p:cNvSpPr>
            <a:spLocks noGrp="1"/>
          </p:cNvSpPr>
          <p:nvPr>
            <p:ph type="body" sz="quarter" idx="10"/>
          </p:nvPr>
        </p:nvSpPr>
        <p:spPr/>
        <p:txBody>
          <a:bodyPr/>
          <a:lstStyle/>
          <a:p>
            <a:r>
              <a:rPr lang="ar-SA" dirty="0">
                <a:latin typeface="Times New Roman" panose="02020603050405020304" pitchFamily="18" charset="0"/>
              </a:rPr>
              <a:t>طأطأ سماء السموات وتجسد من العذراء وتعمد من يوحنا وصعد على خشبة الصليب ونزل إلى الجحيم وسبي سبياً وقام من بين الأموات وصعد إلى السموات وخرج لاستقباله ملائكته</a:t>
            </a:r>
            <a:r>
              <a:rPr lang="ar-EG" dirty="0">
                <a:latin typeface="Times New Roman" panose="02020603050405020304" pitchFamily="18" charset="0"/>
              </a:rPr>
              <a:t> </a:t>
            </a:r>
            <a:r>
              <a:rPr lang="ar-SA" dirty="0">
                <a:latin typeface="Times New Roman" panose="02020603050405020304" pitchFamily="18" charset="0"/>
              </a:rPr>
              <a:t>يرتلون له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4290848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0" y="4532558"/>
            <a:ext cx="9144000" cy="2800767"/>
          </a:xfrm>
          <a:prstGeom prst="rect">
            <a:avLst/>
          </a:prstGeom>
          <a:noFill/>
          <a:ln>
            <a:noFill/>
          </a:ln>
          <a:effectLst/>
        </p:spPr>
        <p:txBody>
          <a:bodyPr wrap="square" anchor="ct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justLow" defTabSz="914400" rtl="1" eaLnBrk="1" fontAlgn="base" latinLnBrk="0" hangingPunct="1">
              <a:lnSpc>
                <a:spcPct val="100000"/>
              </a:lnSpc>
              <a:spcBef>
                <a:spcPct val="0"/>
              </a:spcBef>
              <a:spcAft>
                <a:spcPct val="0"/>
              </a:spcAft>
              <a:buClrTx/>
              <a:buSzTx/>
              <a:tabLst/>
              <a:defRPr/>
            </a:pPr>
            <a:r>
              <a:rPr kumimoji="0" lang="ar-SA"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أيها الثالوث القدوس ارحمنا. أيها الرب إله القوات كن معنا، لأنه ليس لنا معين في شدائدنا وضيقاتنا سواك. </a:t>
            </a:r>
            <a:r>
              <a:rPr kumimoji="0" lang="ar-SA" sz="4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حل واغفر واصفح لنا يا الله عن سيئاتنا،</a:t>
            </a:r>
            <a:br>
              <a:rPr kumimoji="0" lang="ar-EG" sz="4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br>
            <a:endParaRPr kumimoji="0" lang="ar-SA"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21451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09E2DA0-65CF-43F0-B14D-B85D7AAAA855}"/>
              </a:ext>
            </a:extLst>
          </p:cNvPr>
          <p:cNvSpPr>
            <a:spLocks noGrp="1"/>
          </p:cNvSpPr>
          <p:nvPr>
            <p:ph type="body" sz="quarter" idx="10"/>
          </p:nvPr>
        </p:nvSpPr>
        <p:spPr>
          <a:xfrm>
            <a:off x="0" y="4397828"/>
            <a:ext cx="9144000" cy="2460171"/>
          </a:xfrm>
        </p:spPr>
        <p:txBody>
          <a:bodyPr anchor="t"/>
          <a:lstStyle/>
          <a:p>
            <a:pPr algn="justLow"/>
            <a:r>
              <a:rPr lang="ar-SA" altLang="en-US" b="1" dirty="0">
                <a:solidFill>
                  <a:schemeClr val="bg1"/>
                </a:solidFill>
                <a:latin typeface="Calibri" panose="020F0502020204030204" pitchFamily="34" charset="0"/>
                <a:cs typeface="Times New Roman" panose="02020603050405020304" pitchFamily="18" charset="0"/>
              </a:rPr>
              <a:t>ومن فم</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ناظر الإله الإنجيلي</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مرقس</a:t>
            </a:r>
            <a:r>
              <a:rPr lang="ar-EG" altLang="en-US" b="1" dirty="0">
                <a:solidFill>
                  <a:schemeClr val="bg1"/>
                </a:solidFill>
                <a:latin typeface="Calibri" panose="020F0502020204030204" pitchFamily="34" charset="0"/>
                <a:cs typeface="Times New Roman" panose="02020603050405020304" pitchFamily="18" charset="0"/>
              </a:rPr>
              <a:t> الرسول الطاهر والشهيد والبطريرك القديس ساويرس ومعلمنا ديوسقوروس</a:t>
            </a:r>
            <a:br>
              <a:rPr lang="ar-EG" altLang="en-US" b="1" dirty="0">
                <a:solidFill>
                  <a:schemeClr val="bg1"/>
                </a:solidFill>
                <a:latin typeface="Calibri" panose="020F0502020204030204" pitchFamily="34" charset="0"/>
                <a:cs typeface="Times New Roman" panose="02020603050405020304" pitchFamily="18" charset="0"/>
              </a:rPr>
            </a:br>
            <a:r>
              <a:rPr lang="ar-EG" altLang="en-US" b="1" dirty="0">
                <a:solidFill>
                  <a:schemeClr val="bg1"/>
                </a:solidFill>
                <a:latin typeface="Calibri" panose="020F0502020204030204" pitchFamily="34" charset="0"/>
                <a:cs typeface="Times New Roman" panose="02020603050405020304" pitchFamily="18" charset="0"/>
              </a:rPr>
              <a:t> </a:t>
            </a:r>
            <a:endParaRPr lang="en-GB" dirty="0"/>
          </a:p>
        </p:txBody>
      </p:sp>
    </p:spTree>
    <p:extLst>
      <p:ext uri="{BB962C8B-B14F-4D97-AF65-F5344CB8AC3E}">
        <p14:creationId xmlns:p14="http://schemas.microsoft.com/office/powerpoint/2010/main" val="4156403425"/>
      </p:ext>
    </p:extLst>
  </p:cSld>
  <p:clrMapOvr>
    <a:masterClrMapping/>
  </p:clrMapOvr>
</p:sld>
</file>

<file path=ppt/slides/slide1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r"/>
            <a:endParaRPr lang="ar-EG" sz="3900" dirty="0">
              <a:solidFill>
                <a:srgbClr val="FFC000"/>
              </a:solidFill>
            </a:endParaRPr>
          </a:p>
        </p:txBody>
      </p:sp>
      <p:sp>
        <p:nvSpPr>
          <p:cNvPr id="3" name="Text Placeholder 2">
            <a:extLst>
              <a:ext uri="{FF2B5EF4-FFF2-40B4-BE49-F238E27FC236}">
                <a16:creationId xmlns:a16="http://schemas.microsoft.com/office/drawing/2014/main" id="{07929F36-8D40-4A60-A3E4-C98CED9354D2}"/>
              </a:ext>
            </a:extLst>
          </p:cNvPr>
          <p:cNvSpPr>
            <a:spLocks noGrp="1"/>
          </p:cNvSpPr>
          <p:nvPr>
            <p:ph type="body" sz="quarter" idx="10"/>
          </p:nvPr>
        </p:nvSpPr>
        <p:spPr>
          <a:xfrm>
            <a:off x="-67235" y="4464424"/>
            <a:ext cx="9251576" cy="2393576"/>
          </a:xfrm>
        </p:spPr>
        <p:txBody>
          <a:bodyPr/>
          <a:lstStyle/>
          <a:p>
            <a:r>
              <a:rPr lang="ar-SA" sz="3900" dirty="0">
                <a:latin typeface="Times New Roman" panose="02020603050405020304" pitchFamily="18" charset="0"/>
              </a:rPr>
              <a:t>وقد صار ملكاً علينا</a:t>
            </a:r>
            <a:r>
              <a:rPr lang="ar-EG" sz="3900" dirty="0">
                <a:latin typeface="Times New Roman" panose="02020603050405020304" pitchFamily="18" charset="0"/>
              </a:rPr>
              <a:t>.</a:t>
            </a:r>
            <a:r>
              <a:rPr lang="ar-SA" sz="3900" dirty="0">
                <a:latin typeface="Times New Roman" panose="02020603050405020304" pitchFamily="18" charset="0"/>
              </a:rPr>
              <a:t> من أجل هذا</a:t>
            </a:r>
            <a:r>
              <a:rPr lang="ar-EG" sz="3900" dirty="0">
                <a:latin typeface="Times New Roman" panose="02020603050405020304" pitchFamily="18" charset="0"/>
              </a:rPr>
              <a:t> نسأل ونتضرع إليك يا محب البشر باركنا أظهر لنا قدس هذه القرابين الموضوعة بحول روح قدسك عليها لكي بقلب طاهر نجسر أن نصرخ إلى الله القدوس الذي في السموات ونقول:</a:t>
            </a:r>
            <a:br>
              <a:rPr lang="ar-EG" sz="3900" dirty="0">
                <a:latin typeface="Times New Roman" panose="02020603050405020304" pitchFamily="18" charset="0"/>
              </a:rPr>
            </a:br>
            <a:endParaRPr lang="en-GB" sz="3900" dirty="0"/>
          </a:p>
        </p:txBody>
      </p:sp>
    </p:spTree>
    <p:extLst>
      <p:ext uri="{BB962C8B-B14F-4D97-AF65-F5344CB8AC3E}">
        <p14:creationId xmlns:p14="http://schemas.microsoft.com/office/powerpoint/2010/main" val="1230617001"/>
      </p:ext>
    </p:extLst>
  </p:cSld>
  <p:clrMapOvr>
    <a:masterClrMapping/>
  </p:clrMapOvr>
</p:sld>
</file>

<file path=ppt/slides/slide1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1A5A4-09CA-494C-81EF-7547F2C06C78}"/>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F8A6E98F-BD73-49ED-8FC4-4F0D6B35019D}"/>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844527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2400" dirty="0"/>
              <a:t>قسمة في الأعياد السيدية وفي الميلاد </a:t>
            </a:r>
            <a:r>
              <a:rPr lang="ar-EG" sz="2400" dirty="0">
                <a:solidFill>
                  <a:srgbClr val="FFC000"/>
                </a:solidFill>
              </a:rPr>
              <a:t>(اللهم الذي سبق علمه وجود الكائنات)</a:t>
            </a:r>
          </a:p>
        </p:txBody>
      </p:sp>
      <p:sp>
        <p:nvSpPr>
          <p:cNvPr id="3" name="Text Placeholder 2">
            <a:extLst>
              <a:ext uri="{FF2B5EF4-FFF2-40B4-BE49-F238E27FC236}">
                <a16:creationId xmlns:a16="http://schemas.microsoft.com/office/drawing/2014/main" id="{3532A76A-6C9E-4736-A1F7-108562174ED8}"/>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اللهم الذي سبق علمه وجود الكائنات، الذي أوجد الروح من لا شيء وحمله في الجسد إلى الزمان الذي يريد فيه أن ينقل إلى المظال الأبدية. الذي تنبأ عنه رجال الله الأصفياء فقال يعقوب أبو الأسباط:</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99191316"/>
      </p:ext>
    </p:extLst>
  </p:cSld>
  <p:clrMapOvr>
    <a:masterClrMapping/>
  </p:clrMapOvr>
</p:sld>
</file>

<file path=ppt/slides/slide1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B2EE7B-1625-4C00-8714-C8C420531D8A}"/>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إنني رأيا رؤيا إذ بسلم منصوب من الأرض إلى السماء، وملائكة الله تصعد وتنزل عليه، والرب واقف عليه ويقول: أنا هو الرب إله إبراهيم أبيك وإله اسحق. إشعياء ذو الصوت العظيم في الأنبياء</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FDB14FA9-AD96-492E-9289-46BFB8D3207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94681148"/>
      </p:ext>
    </p:extLst>
  </p:cSld>
  <p:clrMapOvr>
    <a:masterClrMapping/>
  </p:clrMapOvr>
</p:sld>
</file>

<file path=ppt/slides/slide1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6CE4D4-6DA8-4D03-9AC3-924BDCC90847}"/>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تنبأ قائلاً: هوذا العذراء تحبل وتلد إبناً ويدعي</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إسمه عمانوئيل الذي تأويله الله معنا إنه ولد لنا ولد ونعطي إبنا وتكون الرياسة على منكبيه الله القوي المتسلط وملاك المشورة في الرئاسة الأبوية.</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05EB707E-35AB-4CDC-966E-2DBC1175A78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214665201"/>
      </p:ext>
    </p:extLst>
  </p:cSld>
  <p:clrMapOvr>
    <a:masterClrMapping/>
  </p:clrMapOvr>
</p:sld>
</file>

<file path=ppt/slides/slide1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216860-6458-4D69-8EF5-AB24D610CF11}"/>
              </a:ext>
            </a:extLst>
          </p:cNvPr>
          <p:cNvSpPr>
            <a:spLocks noGrp="1"/>
          </p:cNvSpPr>
          <p:nvPr>
            <p:ph type="body" sz="quarter" idx="10"/>
          </p:nvPr>
        </p:nvSpPr>
        <p:spPr>
          <a:xfrm>
            <a:off x="0" y="4450976"/>
            <a:ext cx="9144000" cy="2407024"/>
          </a:xfrm>
        </p:spPr>
        <p:txBody>
          <a:bodyPr/>
          <a:lstStyle/>
          <a:p>
            <a:r>
              <a:rPr lang="ar-SA" sz="4200" dirty="0">
                <a:solidFill>
                  <a:schemeClr val="bg1"/>
                </a:solidFill>
                <a:latin typeface="Times New Roman" panose="02020603050405020304" pitchFamily="18" charset="0"/>
                <a:cs typeface="Times New Roman" panose="02020603050405020304" pitchFamily="18" charset="0"/>
              </a:rPr>
              <a:t>إرميا الصريح في الأنبياء تنبأ قائلاً: من أجل صهيون لا أسكت ومن أجل اورشليم لا أفتر. ترياق جلعاد هو شفاء إبنه شعبي فلنذهب إلى جلعاد ونطلب الشفاء من ذلك الموضع. جلعاد هي</a:t>
            </a:r>
            <a:r>
              <a:rPr lang="ar-EG" sz="4200" dirty="0">
                <a:solidFill>
                  <a:schemeClr val="bg1"/>
                </a:solidFill>
                <a:latin typeface="Times New Roman" panose="02020603050405020304" pitchFamily="18" charset="0"/>
                <a:cs typeface="Times New Roman" panose="02020603050405020304" pitchFamily="18" charset="0"/>
              </a:rPr>
              <a:t> </a:t>
            </a:r>
            <a:r>
              <a:rPr lang="ar-SA" sz="4200" dirty="0">
                <a:solidFill>
                  <a:schemeClr val="bg1"/>
                </a:solidFill>
                <a:latin typeface="Times New Roman" panose="02020603050405020304" pitchFamily="18" charset="0"/>
                <a:cs typeface="Times New Roman" panose="02020603050405020304" pitchFamily="18" charset="0"/>
              </a:rPr>
              <a:t>الجامعة</a:t>
            </a:r>
            <a:r>
              <a:rPr lang="ar-EG" sz="4200" dirty="0">
                <a:solidFill>
                  <a:schemeClr val="bg1"/>
                </a:solidFill>
                <a:latin typeface="Times New Roman" panose="02020603050405020304" pitchFamily="18" charset="0"/>
                <a:cs typeface="Times New Roman" panose="02020603050405020304" pitchFamily="18" charset="0"/>
              </a:rPr>
              <a:t> </a:t>
            </a:r>
            <a:r>
              <a:rPr lang="ar-SA" sz="4200" dirty="0">
                <a:solidFill>
                  <a:schemeClr val="bg1"/>
                </a:solidFill>
                <a:latin typeface="Times New Roman" panose="02020603050405020304" pitchFamily="18" charset="0"/>
                <a:cs typeface="Times New Roman" panose="02020603050405020304" pitchFamily="18" charset="0"/>
              </a:rPr>
              <a:t>الرسولية </a:t>
            </a:r>
            <a:br>
              <a:rPr lang="ar-EG" sz="4200" dirty="0">
                <a:solidFill>
                  <a:schemeClr val="bg1"/>
                </a:solidFill>
                <a:latin typeface="Times New Roman" panose="02020603050405020304" pitchFamily="18" charset="0"/>
                <a:cs typeface="Times New Roman" panose="02020603050405020304" pitchFamily="18" charset="0"/>
              </a:rPr>
            </a:br>
            <a:endParaRPr lang="en-GB" sz="4200" dirty="0"/>
          </a:p>
        </p:txBody>
      </p:sp>
      <p:sp>
        <p:nvSpPr>
          <p:cNvPr id="5" name="Title 4">
            <a:extLst>
              <a:ext uri="{FF2B5EF4-FFF2-40B4-BE49-F238E27FC236}">
                <a16:creationId xmlns:a16="http://schemas.microsoft.com/office/drawing/2014/main" id="{74EF9CA2-4EFA-40E1-9B82-8458CDA1492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446074384"/>
      </p:ext>
    </p:extLst>
  </p:cSld>
  <p:clrMapOvr>
    <a:masterClrMapping/>
  </p:clrMapOvr>
</p:sld>
</file>

<file path=ppt/slides/slide1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4C3B56-5A49-412C-B2DB-04BB5FFA237F}"/>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وترياقها هو جسد ودم عمانوئيل، وإبنة شعبي هي العروس الحقيقية التي نالت الطهارة من إبنها الحبيب يسوع المسيح ربنا.</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حزقيال العفيف في الأنبياء تنبأ قائلاً: إنني رأيت باباً جهة المشرق </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4AB2E955-FF3A-4678-BEF1-182691B0DA7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42108313"/>
      </p:ext>
    </p:extLst>
  </p:cSld>
  <p:clrMapOvr>
    <a:masterClrMapping/>
  </p:clrMapOvr>
</p:sld>
</file>

<file path=ppt/slides/slide1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FCD593-826C-46BF-AD97-AF160993D859}"/>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مختوماً بختم عجيب ولم يدخل منه إلا واحد وهو رب الجنود دخل وخرج وبقي الباب مصوناً بصيانة أزلية ثم رأيت مركبة طائرة نحو السماء وأربعة وجوه تحيط بها وجه أسد</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ووجه ثور ووجه نسر</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3886604A-8846-49CB-9C33-C1A05E83266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839418106"/>
      </p:ext>
    </p:extLst>
  </p:cSld>
  <p:clrMapOvr>
    <a:masterClrMapping/>
  </p:clrMapOvr>
</p:sld>
</file>

<file path=ppt/slides/slide1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20DADA-0829-4CC7-B90B-F20B76E1CEF3}"/>
              </a:ext>
            </a:extLst>
          </p:cNvPr>
          <p:cNvSpPr>
            <a:spLocks noGrp="1"/>
          </p:cNvSpPr>
          <p:nvPr>
            <p:ph type="body" sz="quarter" idx="10"/>
          </p:nvPr>
        </p:nvSpPr>
        <p:spPr/>
        <p:txBody>
          <a:bodyPr/>
          <a:lstStyle/>
          <a:p>
            <a:r>
              <a:rPr lang="ar-SA" sz="4200" dirty="0">
                <a:solidFill>
                  <a:schemeClr val="bg1"/>
                </a:solidFill>
                <a:latin typeface="Times New Roman" panose="02020603050405020304" pitchFamily="18" charset="0"/>
                <a:cs typeface="Times New Roman" panose="02020603050405020304" pitchFamily="18" charset="0"/>
              </a:rPr>
              <a:t>ووجه إنسان</a:t>
            </a:r>
            <a:r>
              <a:rPr lang="ar-EG" sz="4200" dirty="0">
                <a:solidFill>
                  <a:schemeClr val="bg1"/>
                </a:solidFill>
                <a:latin typeface="Times New Roman" panose="02020603050405020304" pitchFamily="18" charset="0"/>
                <a:cs typeface="Times New Roman" panose="02020603050405020304" pitchFamily="18" charset="0"/>
              </a:rPr>
              <a:t> </a:t>
            </a:r>
            <a:r>
              <a:rPr lang="ar-SA" sz="4200" dirty="0">
                <a:solidFill>
                  <a:schemeClr val="bg1"/>
                </a:solidFill>
                <a:latin typeface="Times New Roman" panose="02020603050405020304" pitchFamily="18" charset="0"/>
                <a:cs typeface="Times New Roman" panose="02020603050405020304" pitchFamily="18" charset="0"/>
              </a:rPr>
              <a:t>وسمعت صوتهم فوق الكاريبيم</a:t>
            </a:r>
            <a:r>
              <a:rPr lang="ar-EG" sz="4200" dirty="0">
                <a:solidFill>
                  <a:schemeClr val="bg1"/>
                </a:solidFill>
                <a:latin typeface="Times New Roman" panose="02020603050405020304" pitchFamily="18" charset="0"/>
                <a:cs typeface="Times New Roman" panose="02020603050405020304" pitchFamily="18" charset="0"/>
              </a:rPr>
              <a:t> </a:t>
            </a:r>
            <a:r>
              <a:rPr lang="ar-SA" sz="4200" dirty="0">
                <a:solidFill>
                  <a:schemeClr val="bg1"/>
                </a:solidFill>
                <a:latin typeface="Times New Roman" panose="02020603050405020304" pitchFamily="18" charset="0"/>
                <a:cs typeface="Times New Roman" panose="02020603050405020304" pitchFamily="18" charset="0"/>
              </a:rPr>
              <a:t>قائلاً: يا رجل الله يا رجل الله، يا رجل الله تنبأ! دانيال الفصيح في الأنبياء تنبأ قائلاً: إنني رأيت جبلاً عالياً لم تلمسه يد إنسان قطع منه حجر ثم رأيت ابن الإنسان جالساً</a:t>
            </a:r>
            <a:br>
              <a:rPr lang="ar-EG" sz="4200" dirty="0">
                <a:solidFill>
                  <a:schemeClr val="bg1"/>
                </a:solidFill>
                <a:latin typeface="Times New Roman" panose="02020603050405020304" pitchFamily="18" charset="0"/>
                <a:cs typeface="Times New Roman" panose="02020603050405020304" pitchFamily="18" charset="0"/>
              </a:rPr>
            </a:br>
            <a:endParaRPr lang="en-GB" sz="4200" dirty="0"/>
          </a:p>
        </p:txBody>
      </p:sp>
      <p:sp>
        <p:nvSpPr>
          <p:cNvPr id="5" name="Title 4">
            <a:extLst>
              <a:ext uri="{FF2B5EF4-FFF2-40B4-BE49-F238E27FC236}">
                <a16:creationId xmlns:a16="http://schemas.microsoft.com/office/drawing/2014/main" id="{5E935A6D-97C0-4022-A7C3-8E6366EAFB62}"/>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45540587"/>
      </p:ext>
    </p:extLst>
  </p:cSld>
  <p:clrMapOvr>
    <a:masterClrMapping/>
  </p:clrMapOvr>
</p:sld>
</file>

<file path=ppt/slides/slide1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EA58A1-83B6-4C34-89BE-531B64B32964}"/>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على سحاب</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السماء بحمرة ثيابه هو وسنوه لا تنقضي بالحقيقة هذا هو يسوع المسيح الذي تجسد من العذراء مريم نسأل ونطلب من صلاحك يا رؤوفاً بالعباد طهر نفوسنا وأجسادنا وأرواحنا لكي</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AA8E87F6-97AA-4F65-B51C-ED0CCF271C1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6056020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58CF22CF-6D78-45F0-B6C5-972CE1CAAB02}"/>
              </a:ext>
            </a:extLst>
          </p:cNvPr>
          <p:cNvSpPr>
            <a:spLocks noGrp="1"/>
          </p:cNvSpPr>
          <p:nvPr>
            <p:ph type="body" sz="quarter" idx="10"/>
          </p:nvPr>
        </p:nvSpPr>
        <p:spPr>
          <a:xfrm>
            <a:off x="-1" y="4397828"/>
            <a:ext cx="9144001" cy="2460171"/>
          </a:xfrm>
        </p:spPr>
        <p:txBody>
          <a:bodyPr/>
          <a:lstStyle/>
          <a:p>
            <a:pPr algn="justLow"/>
            <a:r>
              <a:rPr lang="ar-EG" altLang="en-US" sz="4400" b="1" dirty="0">
                <a:solidFill>
                  <a:schemeClr val="bg1"/>
                </a:solidFill>
                <a:latin typeface="Calibri" panose="020F0502020204030204" pitchFamily="34" charset="0"/>
                <a:cs typeface="Times New Roman" panose="02020603050405020304" pitchFamily="18" charset="0"/>
              </a:rPr>
              <a:t>والقديس أثناسيوس الرسولي والقديس بطرس خاتم الشهداء رئيس الكهنة والقديس يوحنا فَمِ الذهبِ والقديس كيرلس والقديس باسيليوس و القديس إغريغوريوس </a:t>
            </a:r>
            <a:endParaRPr lang="en-GB" sz="4400" dirty="0"/>
          </a:p>
        </p:txBody>
      </p:sp>
    </p:spTree>
    <p:extLst>
      <p:ext uri="{BB962C8B-B14F-4D97-AF65-F5344CB8AC3E}">
        <p14:creationId xmlns:p14="http://schemas.microsoft.com/office/powerpoint/2010/main" val="932094848"/>
      </p:ext>
    </p:extLst>
  </p:cSld>
  <p:clrMapOvr>
    <a:masterClrMapping/>
  </p:clrMapOvr>
</p:sld>
</file>

<file path=ppt/slides/slide1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B751EC-550A-4DEC-B2B4-CDB3FECFAAF6}"/>
              </a:ext>
            </a:extLst>
          </p:cNvPr>
          <p:cNvSpPr>
            <a:spLocks noGrp="1"/>
          </p:cNvSpPr>
          <p:nvPr>
            <p:ph type="body" sz="quarter" idx="10"/>
          </p:nvPr>
        </p:nvSpPr>
        <p:spPr>
          <a:xfrm>
            <a:off x="0" y="4477871"/>
            <a:ext cx="9144000" cy="2380129"/>
          </a:xfrm>
        </p:spPr>
        <p:txBody>
          <a:bodyPr/>
          <a:lstStyle/>
          <a:p>
            <a:r>
              <a:rPr lang="ar-SA" sz="4900" dirty="0">
                <a:solidFill>
                  <a:schemeClr val="bg1"/>
                </a:solidFill>
                <a:latin typeface="Times New Roman" panose="02020603050405020304" pitchFamily="18" charset="0"/>
                <a:cs typeface="Times New Roman" panose="02020603050405020304" pitchFamily="18" charset="0"/>
              </a:rPr>
              <a:t>بقلب طاهر ونفس مستنيرة</a:t>
            </a:r>
            <a:r>
              <a:rPr lang="ar-EG" sz="4900" dirty="0">
                <a:solidFill>
                  <a:schemeClr val="bg1"/>
                </a:solidFill>
                <a:latin typeface="Times New Roman" panose="02020603050405020304" pitchFamily="18" charset="0"/>
                <a:cs typeface="Times New Roman" panose="02020603050405020304" pitchFamily="18" charset="0"/>
              </a:rPr>
              <a:t> </a:t>
            </a:r>
            <a:r>
              <a:rPr lang="ar-SA" sz="4900" dirty="0">
                <a:solidFill>
                  <a:schemeClr val="bg1"/>
                </a:solidFill>
                <a:latin typeface="Times New Roman" panose="02020603050405020304" pitchFamily="18" charset="0"/>
                <a:cs typeface="Times New Roman" panose="02020603050405020304" pitchFamily="18" charset="0"/>
              </a:rPr>
              <a:t>ووجه غير مخزي وإيمان بلا رياء ومحبة كاملة نطلب إليك أيها الآب القدوس الذي في السموات ونقول:</a:t>
            </a:r>
            <a:br>
              <a:rPr lang="ar-EG" sz="4900" dirty="0">
                <a:solidFill>
                  <a:schemeClr val="bg1"/>
                </a:solidFill>
                <a:latin typeface="Times New Roman" panose="02020603050405020304" pitchFamily="18" charset="0"/>
                <a:cs typeface="Times New Roman" panose="02020603050405020304" pitchFamily="18" charset="0"/>
              </a:rPr>
            </a:br>
            <a:endParaRPr lang="en-GB" sz="4900" dirty="0"/>
          </a:p>
        </p:txBody>
      </p:sp>
      <p:sp>
        <p:nvSpPr>
          <p:cNvPr id="5" name="Title 4">
            <a:extLst>
              <a:ext uri="{FF2B5EF4-FFF2-40B4-BE49-F238E27FC236}">
                <a16:creationId xmlns:a16="http://schemas.microsoft.com/office/drawing/2014/main" id="{15359875-3708-4BAA-8FA6-0BC1FC6E0CE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630006717"/>
      </p:ext>
    </p:extLst>
  </p:cSld>
  <p:clrMapOvr>
    <a:masterClrMapping/>
  </p:clrMapOvr>
</p:sld>
</file>

<file path=ppt/slides/slide1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5F668-01A2-408D-9A89-0075B761AD6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8883E03-A966-4743-8E04-1BEEE63707FD}"/>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36735987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45659" y="0"/>
            <a:ext cx="2245660" cy="2294626"/>
          </a:xfrm>
        </p:spPr>
        <p:txBody>
          <a:bodyPr>
            <a:noAutofit/>
          </a:bodyPr>
          <a:lstStyle/>
          <a:p>
            <a:r>
              <a:rPr lang="ar-EG" sz="2400" dirty="0">
                <a:solidFill>
                  <a:srgbClr val="FFC000"/>
                </a:solidFill>
              </a:rPr>
              <a:t>قسمة عيد الختان و الدخول المسيح الهيكل </a:t>
            </a:r>
            <a:r>
              <a:rPr lang="ar-EG" sz="2400" dirty="0"/>
              <a:t>(نسبح ونمجد إله الآلهة ورب الأرباب)</a:t>
            </a:r>
          </a:p>
        </p:txBody>
      </p:sp>
      <p:sp>
        <p:nvSpPr>
          <p:cNvPr id="3" name="Text Placeholder 2">
            <a:extLst>
              <a:ext uri="{FF2B5EF4-FFF2-40B4-BE49-F238E27FC236}">
                <a16:creationId xmlns:a16="http://schemas.microsoft.com/office/drawing/2014/main" id="{2D84338A-A1F3-4112-8BEE-9D22C684C4F0}"/>
              </a:ext>
            </a:extLst>
          </p:cNvPr>
          <p:cNvSpPr>
            <a:spLocks noGrp="1"/>
          </p:cNvSpPr>
          <p:nvPr>
            <p:ph type="body" sz="quarter" idx="10"/>
          </p:nvPr>
        </p:nvSpPr>
        <p:spPr/>
        <p:txBody>
          <a:bodyPr/>
          <a:lstStyle/>
          <a:p>
            <a:r>
              <a:rPr lang="ar-SA" dirty="0">
                <a:latin typeface="Times New Roman" panose="02020603050405020304" pitchFamily="18" charset="0"/>
              </a:rPr>
              <a:t>نسبح ونمجد إله الآلهة ورب الأرباب، الذي تجسد من القديسة مريم، ولدته في بيت لحم، وإذ ملاك الرب قد ظهر للرعاة وبشرهم بميلاده العجيب فأتوا ونظروه.</a:t>
            </a:r>
            <a:r>
              <a:rPr lang="ar-EG" dirty="0">
                <a:latin typeface="Times New Roman" panose="02020603050405020304" pitchFamily="18" charset="0"/>
              </a:rPr>
              <a:t> ربنا يسوع المسيح إبن الله الحقيقي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901630497"/>
      </p:ext>
    </p:extLst>
  </p:cSld>
  <p:clrMapOvr>
    <a:masterClrMapping/>
  </p:clrMapOvr>
</p:sld>
</file>

<file path=ppt/slides/slide1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8ED55A-3DBB-4A3C-856F-93CA11FB19EE}"/>
              </a:ext>
            </a:extLst>
          </p:cNvPr>
          <p:cNvSpPr>
            <a:spLocks noGrp="1"/>
          </p:cNvSpPr>
          <p:nvPr>
            <p:ph type="body" sz="quarter" idx="10"/>
          </p:nvPr>
        </p:nvSpPr>
        <p:spPr/>
        <p:txBody>
          <a:bodyPr/>
          <a:lstStyle/>
          <a:p>
            <a:r>
              <a:rPr lang="ar-SA" dirty="0">
                <a:latin typeface="Times New Roman" panose="02020603050405020304" pitchFamily="18" charset="0"/>
              </a:rPr>
              <a:t>قبل إليه الختان في اليوم الثامن لميلاده العجيب كعادة الناموس لكي يصيرنا أحرارًا من ختان الجسد ولكي يعطينا روحه القدوس بالكمال.</a:t>
            </a:r>
            <a:r>
              <a:rPr lang="ar-EG" dirty="0">
                <a:latin typeface="Times New Roman" panose="02020603050405020304" pitchFamily="18" charset="0"/>
              </a:rPr>
              <a:t> هذا الذي دخل إلى الهيكل على يدي أمه القديسة مريم</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893075155"/>
      </p:ext>
    </p:extLst>
  </p:cSld>
  <p:clrMapOvr>
    <a:masterClrMapping/>
  </p:clrMapOvr>
</p:sld>
</file>

<file path=ppt/slides/slide1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endParaRPr lang="ar-EG" sz="6000" dirty="0"/>
          </a:p>
        </p:txBody>
      </p:sp>
      <p:sp>
        <p:nvSpPr>
          <p:cNvPr id="3" name="Text Placeholder 2">
            <a:extLst>
              <a:ext uri="{FF2B5EF4-FFF2-40B4-BE49-F238E27FC236}">
                <a16:creationId xmlns:a16="http://schemas.microsoft.com/office/drawing/2014/main" id="{C6081357-CE93-4647-B64C-0B288EEE1D41}"/>
              </a:ext>
            </a:extLst>
          </p:cNvPr>
          <p:cNvSpPr>
            <a:spLocks noGrp="1"/>
          </p:cNvSpPr>
          <p:nvPr>
            <p:ph type="body" sz="quarter" idx="10"/>
          </p:nvPr>
        </p:nvSpPr>
        <p:spPr/>
        <p:txBody>
          <a:bodyPr/>
          <a:lstStyle/>
          <a:p>
            <a:r>
              <a:rPr lang="ar-EG" dirty="0">
                <a:latin typeface="Times New Roman" panose="02020603050405020304" pitchFamily="18" charset="0"/>
              </a:rPr>
              <a:t>العذراء ويوسف النجار </a:t>
            </a:r>
            <a:r>
              <a:rPr lang="ar-SA" dirty="0">
                <a:latin typeface="Times New Roman" panose="02020603050405020304" pitchFamily="18" charset="0"/>
              </a:rPr>
              <a:t>بعد أربعين يومًا من مولده المقدس ليصنعا عنه كما جاء في الناموس.</a:t>
            </a:r>
            <a:r>
              <a:rPr lang="ar-EG" dirty="0">
                <a:latin typeface="Times New Roman" panose="02020603050405020304" pitchFamily="18" charset="0"/>
              </a:rPr>
              <a:t> وحمله سمعان الشيخ على ذراعيه وبارك الله قائلًا: الآن يا سيدي تطلق عبدك بسلام حسب قولك لأن عيني قد</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917181531"/>
      </p:ext>
    </p:extLst>
  </p:cSld>
  <p:clrMapOvr>
    <a:masterClrMapping/>
  </p:clrMapOvr>
</p:sld>
</file>

<file path=ppt/slides/slide1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endParaRPr lang="ar-EG" sz="3200" dirty="0"/>
          </a:p>
        </p:txBody>
      </p:sp>
      <p:sp>
        <p:nvSpPr>
          <p:cNvPr id="3" name="Text Placeholder 2">
            <a:extLst>
              <a:ext uri="{FF2B5EF4-FFF2-40B4-BE49-F238E27FC236}">
                <a16:creationId xmlns:a16="http://schemas.microsoft.com/office/drawing/2014/main" id="{7F91A7D1-0377-4D63-9259-01B5898EC86B}"/>
              </a:ext>
            </a:extLst>
          </p:cNvPr>
          <p:cNvSpPr>
            <a:spLocks noGrp="1"/>
          </p:cNvSpPr>
          <p:nvPr>
            <p:ph type="body" sz="quarter" idx="10"/>
          </p:nvPr>
        </p:nvSpPr>
        <p:spPr/>
        <p:txBody>
          <a:bodyPr/>
          <a:lstStyle/>
          <a:p>
            <a:r>
              <a:rPr lang="ar-EG" dirty="0">
                <a:latin typeface="Times New Roman" panose="02020603050405020304" pitchFamily="18" charset="0"/>
              </a:rPr>
              <a:t>أبصرتا خلاصك الذي أعددته امام جميع الشعوب. </a:t>
            </a:r>
            <a:r>
              <a:rPr lang="ar-SA" dirty="0">
                <a:solidFill>
                  <a:schemeClr val="bg1"/>
                </a:solidFill>
                <a:latin typeface="Times New Roman" panose="02020603050405020304" pitchFamily="18" charset="0"/>
              </a:rPr>
              <a:t>أنت الآن يا سيدي أنر عيون قلوبنا وطهرنا كاملين في النفس والجسد والروح كلي بقلب طاهر وشفتين نقيتين ونجسر بدالة بغير خوف ان نصرخ</a:t>
            </a:r>
            <a:endParaRPr lang="en-GB" dirty="0"/>
          </a:p>
        </p:txBody>
      </p:sp>
    </p:spTree>
    <p:extLst>
      <p:ext uri="{BB962C8B-B14F-4D97-AF65-F5344CB8AC3E}">
        <p14:creationId xmlns:p14="http://schemas.microsoft.com/office/powerpoint/2010/main" val="1039068252"/>
      </p:ext>
    </p:extLst>
  </p:cSld>
  <p:clrMapOvr>
    <a:masterClrMapping/>
  </p:clrMapOvr>
</p:sld>
</file>

<file path=ppt/slides/slide1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justLow"/>
            <a:endParaRPr lang="ar-EG" sz="6000" dirty="0">
              <a:solidFill>
                <a:srgbClr val="FFC000"/>
              </a:solidFill>
            </a:endParaRPr>
          </a:p>
        </p:txBody>
      </p:sp>
      <p:sp>
        <p:nvSpPr>
          <p:cNvPr id="3" name="Text Placeholder 2">
            <a:extLst>
              <a:ext uri="{FF2B5EF4-FFF2-40B4-BE49-F238E27FC236}">
                <a16:creationId xmlns:a16="http://schemas.microsoft.com/office/drawing/2014/main" id="{66FAA0BA-D9D2-4E5B-B34D-F4B9AE1F456B}"/>
              </a:ext>
            </a:extLst>
          </p:cNvPr>
          <p:cNvSpPr>
            <a:spLocks noGrp="1"/>
          </p:cNvSpPr>
          <p:nvPr>
            <p:ph type="body" sz="quarter" idx="10"/>
          </p:nvPr>
        </p:nvSpPr>
        <p:spPr/>
        <p:txBody>
          <a:bodyPr/>
          <a:lstStyle/>
          <a:p>
            <a:pPr>
              <a:lnSpc>
                <a:spcPct val="100000"/>
              </a:lnSpc>
            </a:pPr>
            <a:r>
              <a:rPr lang="ar-SA" sz="5400" dirty="0">
                <a:solidFill>
                  <a:schemeClr val="bg1"/>
                </a:solidFill>
                <a:latin typeface="Times New Roman" panose="02020603050405020304" pitchFamily="18" charset="0"/>
              </a:rPr>
              <a:t>نحو أبيك القدوس الذي في السموات ونقول:</a:t>
            </a:r>
            <a:endParaRPr lang="en-GB" sz="5400" dirty="0"/>
          </a:p>
        </p:txBody>
      </p:sp>
    </p:spTree>
    <p:extLst>
      <p:ext uri="{BB962C8B-B14F-4D97-AF65-F5344CB8AC3E}">
        <p14:creationId xmlns:p14="http://schemas.microsoft.com/office/powerpoint/2010/main" val="2017041271"/>
      </p:ext>
    </p:extLst>
  </p:cSld>
  <p:clrMapOvr>
    <a:masterClrMapping/>
  </p:clrMapOvr>
</p:sld>
</file>

<file path=ppt/slides/slide1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77A8FF-EAF9-4EB9-8344-7434827E5604}"/>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80E97941-3E41-424D-BEBA-94BDF6BB8491}"/>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11668508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AF9-F027-458F-BE61-1F1558DC2377}"/>
              </a:ext>
            </a:extLst>
          </p:cNvPr>
          <p:cNvSpPr>
            <a:spLocks noGrp="1"/>
          </p:cNvSpPr>
          <p:nvPr>
            <p:ph type="title"/>
          </p:nvPr>
        </p:nvSpPr>
        <p:spPr>
          <a:xfrm>
            <a:off x="-2070847" y="1"/>
            <a:ext cx="2070847" cy="2003612"/>
          </a:xfrm>
        </p:spPr>
        <p:txBody>
          <a:bodyPr>
            <a:noAutofit/>
          </a:bodyPr>
          <a:lstStyle/>
          <a:p>
            <a:r>
              <a:rPr lang="ar-EG" sz="3200" dirty="0">
                <a:solidFill>
                  <a:srgbClr val="FFC000"/>
                </a:solidFill>
              </a:rPr>
              <a:t>قسمة عيد عرس قانا الجليل </a:t>
            </a:r>
            <a:r>
              <a:rPr lang="ar-EG" sz="3200" dirty="0"/>
              <a:t>(أنت هو كلمة الآب)</a:t>
            </a:r>
            <a:endParaRPr lang="en-GB" sz="3200" dirty="0"/>
          </a:p>
        </p:txBody>
      </p:sp>
      <p:sp>
        <p:nvSpPr>
          <p:cNvPr id="4" name="Text Placeholder 3">
            <a:extLst>
              <a:ext uri="{FF2B5EF4-FFF2-40B4-BE49-F238E27FC236}">
                <a16:creationId xmlns:a16="http://schemas.microsoft.com/office/drawing/2014/main" id="{48BFD0D8-FD5D-4581-857E-A141D980A3DC}"/>
              </a:ext>
            </a:extLst>
          </p:cNvPr>
          <p:cNvSpPr>
            <a:spLocks noGrp="1"/>
          </p:cNvSpPr>
          <p:nvPr>
            <p:ph type="body" sz="quarter" idx="10"/>
          </p:nvPr>
        </p:nvSpPr>
        <p:spPr/>
        <p:txBody>
          <a:bodyPr/>
          <a:lstStyle/>
          <a:p>
            <a:r>
              <a:rPr lang="ar-SA" dirty="0">
                <a:latin typeface="Times New Roman" panose="02020603050405020304" pitchFamily="18" charset="0"/>
              </a:rPr>
              <a:t>أنت هو كلمة الآب الإله الذي قبل الدهور رئيس الكهنة الأعظم الي تجسد وتأنس من أجل خلاص البشر</a:t>
            </a:r>
            <a:r>
              <a:rPr lang="ar-EG" dirty="0">
                <a:latin typeface="Times New Roman" panose="02020603050405020304" pitchFamily="18" charset="0"/>
              </a:rPr>
              <a:t>.</a:t>
            </a:r>
            <a:r>
              <a:rPr lang="ar-SA" dirty="0">
                <a:latin typeface="Times New Roman" panose="02020603050405020304" pitchFamily="18" charset="0"/>
              </a:rPr>
              <a:t> الذي نما قليلاً بشبه البشر بغير خطية وحده الذي أتي وإعتمد من يوحنا السابق</a:t>
            </a:r>
            <a:r>
              <a:rPr lang="ar-EG" dirty="0">
                <a:latin typeface="Times New Roman" panose="02020603050405020304" pitchFamily="18" charset="0"/>
              </a:rPr>
              <a:t>.</a:t>
            </a:r>
            <a:endParaRPr lang="en-GB" dirty="0"/>
          </a:p>
          <a:p>
            <a:endParaRPr lang="en-GB" dirty="0"/>
          </a:p>
        </p:txBody>
      </p:sp>
    </p:spTree>
    <p:extLst>
      <p:ext uri="{BB962C8B-B14F-4D97-AF65-F5344CB8AC3E}">
        <p14:creationId xmlns:p14="http://schemas.microsoft.com/office/powerpoint/2010/main" val="1611407854"/>
      </p:ext>
    </p:extLst>
  </p:cSld>
  <p:clrMapOvr>
    <a:masterClrMapping/>
  </p:clrMapOvr>
</p:sld>
</file>

<file path=ppt/slides/slide1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AF9-F027-458F-BE61-1F1558DC2377}"/>
              </a:ext>
            </a:extLst>
          </p:cNvPr>
          <p:cNvSpPr>
            <a:spLocks noGrp="1"/>
          </p:cNvSpPr>
          <p:nvPr>
            <p:ph type="title"/>
          </p:nvPr>
        </p:nvSpPr>
        <p:spPr/>
        <p:txBody>
          <a:bodyPr>
            <a:noAutofit/>
          </a:bodyPr>
          <a:lstStyle/>
          <a:p>
            <a:pPr algn="justLow"/>
            <a:endParaRPr lang="en-GB" sz="4400" dirty="0"/>
          </a:p>
        </p:txBody>
      </p:sp>
      <p:sp>
        <p:nvSpPr>
          <p:cNvPr id="3" name="Text Placeholder 2">
            <a:extLst>
              <a:ext uri="{FF2B5EF4-FFF2-40B4-BE49-F238E27FC236}">
                <a16:creationId xmlns:a16="http://schemas.microsoft.com/office/drawing/2014/main" id="{CB098C49-510C-423D-9DF4-619C1F0250F9}"/>
              </a:ext>
            </a:extLst>
          </p:cNvPr>
          <p:cNvSpPr>
            <a:spLocks noGrp="1"/>
          </p:cNvSpPr>
          <p:nvPr>
            <p:ph type="body" sz="quarter" idx="10"/>
          </p:nvPr>
        </p:nvSpPr>
        <p:spPr/>
        <p:txBody>
          <a:bodyPr/>
          <a:lstStyle/>
          <a:p>
            <a:r>
              <a:rPr lang="ar-SA" dirty="0">
                <a:latin typeface="Times New Roman" panose="02020603050405020304" pitchFamily="18" charset="0"/>
              </a:rPr>
              <a:t>الذي أجتمع مع العذراء مريم وآبائنا الرسل الأطهار في العرس بقانا الجليل ولما فرغت الخمر قالت أم يسوع له ليس لهم خمر</a:t>
            </a:r>
            <a:r>
              <a:rPr lang="ar-EG" dirty="0">
                <a:latin typeface="Times New Roman" panose="02020603050405020304" pitchFamily="18" charset="0"/>
              </a:rPr>
              <a:t>. </a:t>
            </a:r>
            <a:r>
              <a:rPr lang="ar-SA" dirty="0">
                <a:latin typeface="Times New Roman" panose="02020603050405020304" pitchFamily="18" charset="0"/>
              </a:rPr>
              <a:t>ستة أجران ماء حولها إلى خمر مختار بقوة لاهوته هذه بداية الآيات التي</a:t>
            </a:r>
            <a:br>
              <a:rPr lang="ar-EG" dirty="0">
                <a:latin typeface="Times New Roman" panose="02020603050405020304" pitchFamily="18" charset="0"/>
              </a:rPr>
            </a:br>
            <a:endParaRPr lang="en-GB" dirty="0"/>
          </a:p>
          <a:p>
            <a:endParaRPr lang="en-GB" dirty="0"/>
          </a:p>
        </p:txBody>
      </p:sp>
    </p:spTree>
    <p:extLst>
      <p:ext uri="{BB962C8B-B14F-4D97-AF65-F5344CB8AC3E}">
        <p14:creationId xmlns:p14="http://schemas.microsoft.com/office/powerpoint/2010/main" val="7491954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9B1DB71-38E2-4176-B140-1012B3423A10}"/>
              </a:ext>
            </a:extLst>
          </p:cNvPr>
          <p:cNvSpPr>
            <a:spLocks noGrp="1"/>
          </p:cNvSpPr>
          <p:nvPr>
            <p:ph type="body" sz="quarter" idx="10"/>
          </p:nvPr>
        </p:nvSpPr>
        <p:spPr/>
        <p:txBody>
          <a:bodyPr anchor="t"/>
          <a:lstStyle/>
          <a:p>
            <a:r>
              <a:rPr lang="ar-SA" altLang="en-US" sz="6000" b="1" dirty="0">
                <a:solidFill>
                  <a:schemeClr val="bg1"/>
                </a:solidFill>
                <a:latin typeface="Calibri" panose="020F0502020204030204" pitchFamily="34" charset="0"/>
                <a:cs typeface="Times New Roman" panose="02020603050405020304" pitchFamily="18" charset="0"/>
              </a:rPr>
              <a:t>ومن أفواه الثلاثمائة والثمانية عشر</a:t>
            </a:r>
            <a:r>
              <a:rPr lang="ar-EG" altLang="en-US" sz="6000" b="1" dirty="0">
                <a:solidFill>
                  <a:schemeClr val="bg1"/>
                </a:solidFill>
                <a:latin typeface="Calibri" panose="020F0502020204030204" pitchFamily="34" charset="0"/>
                <a:cs typeface="Times New Roman" panose="02020603050405020304" pitchFamily="18" charset="0"/>
              </a:rPr>
              <a:t> </a:t>
            </a:r>
            <a:r>
              <a:rPr lang="ar-SA" altLang="en-US" sz="6000" b="1" dirty="0">
                <a:solidFill>
                  <a:schemeClr val="bg1"/>
                </a:solidFill>
                <a:latin typeface="Calibri" panose="020F0502020204030204" pitchFamily="34" charset="0"/>
                <a:cs typeface="Times New Roman" panose="02020603050405020304" pitchFamily="18" charset="0"/>
              </a:rPr>
              <a:t>المجتمعين بنيقية</a:t>
            </a:r>
            <a:r>
              <a:rPr lang="ar-EG" altLang="en-US" sz="6000" b="1" dirty="0">
                <a:solidFill>
                  <a:schemeClr val="bg1"/>
                </a:solidFill>
                <a:latin typeface="Calibri" panose="020F0502020204030204" pitchFamily="34" charset="0"/>
                <a:cs typeface="Times New Roman" panose="02020603050405020304" pitchFamily="18" charset="0"/>
              </a:rPr>
              <a:t> </a:t>
            </a:r>
            <a:r>
              <a:rPr lang="ar-SA" altLang="en-US" sz="6000" b="1" dirty="0">
                <a:solidFill>
                  <a:schemeClr val="bg1"/>
                </a:solidFill>
                <a:latin typeface="Calibri" panose="020F0502020204030204" pitchFamily="34" charset="0"/>
                <a:cs typeface="Times New Roman" panose="02020603050405020304" pitchFamily="18" charset="0"/>
              </a:rPr>
              <a:t>والم</a:t>
            </a:r>
            <a:r>
              <a:rPr lang="ar-EG" altLang="en-US" sz="6000" b="1" dirty="0">
                <a:solidFill>
                  <a:schemeClr val="bg1"/>
                </a:solidFill>
                <a:latin typeface="Calibri" panose="020F0502020204030204" pitchFamily="34" charset="0"/>
                <a:cs typeface="Times New Roman" panose="02020603050405020304" pitchFamily="18" charset="0"/>
              </a:rPr>
              <a:t>ا</a:t>
            </a:r>
            <a:r>
              <a:rPr lang="ar-SA" altLang="en-US" sz="6000" b="1" dirty="0">
                <a:solidFill>
                  <a:schemeClr val="bg1"/>
                </a:solidFill>
                <a:latin typeface="Calibri" panose="020F0502020204030204" pitchFamily="34" charset="0"/>
                <a:cs typeface="Times New Roman" panose="02020603050405020304" pitchFamily="18" charset="0"/>
              </a:rPr>
              <a:t>ئة و الخمسين بالقسطنطينية و</a:t>
            </a:r>
            <a:r>
              <a:rPr lang="ar-EG" altLang="en-US" sz="6000" b="1" dirty="0">
                <a:solidFill>
                  <a:schemeClr val="bg1"/>
                </a:solidFill>
                <a:latin typeface="Calibri" panose="020F0502020204030204" pitchFamily="34" charset="0"/>
                <a:cs typeface="Times New Roman" panose="02020603050405020304" pitchFamily="18" charset="0"/>
              </a:rPr>
              <a:t> </a:t>
            </a:r>
            <a:r>
              <a:rPr lang="ar-SA" altLang="en-US" sz="6000" b="1" dirty="0">
                <a:solidFill>
                  <a:schemeClr val="bg1"/>
                </a:solidFill>
                <a:latin typeface="Calibri" panose="020F0502020204030204" pitchFamily="34" charset="0"/>
                <a:cs typeface="Times New Roman" panose="02020603050405020304" pitchFamily="18" charset="0"/>
              </a:rPr>
              <a:t>المائتين بأفسس</a:t>
            </a:r>
            <a:endParaRPr lang="en-GB" sz="6000" dirty="0"/>
          </a:p>
        </p:txBody>
      </p:sp>
    </p:spTree>
    <p:extLst>
      <p:ext uri="{BB962C8B-B14F-4D97-AF65-F5344CB8AC3E}">
        <p14:creationId xmlns:p14="http://schemas.microsoft.com/office/powerpoint/2010/main" val="3221565635"/>
      </p:ext>
    </p:extLst>
  </p:cSld>
  <p:clrMapOvr>
    <a:masterClrMapping/>
  </p:clrMapOvr>
</p:sld>
</file>

<file path=ppt/slides/slide1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AF9-F027-458F-BE61-1F1558DC2377}"/>
              </a:ext>
            </a:extLst>
          </p:cNvPr>
          <p:cNvSpPr>
            <a:spLocks noGrp="1"/>
          </p:cNvSpPr>
          <p:nvPr>
            <p:ph type="title"/>
          </p:nvPr>
        </p:nvSpPr>
        <p:spPr/>
        <p:txBody>
          <a:bodyPr>
            <a:noAutofit/>
          </a:bodyPr>
          <a:lstStyle/>
          <a:p>
            <a:pPr algn="justLow"/>
            <a:endParaRPr lang="en-GB" sz="4400" dirty="0"/>
          </a:p>
        </p:txBody>
      </p:sp>
      <p:sp>
        <p:nvSpPr>
          <p:cNvPr id="3" name="Text Placeholder 2">
            <a:extLst>
              <a:ext uri="{FF2B5EF4-FFF2-40B4-BE49-F238E27FC236}">
                <a16:creationId xmlns:a16="http://schemas.microsoft.com/office/drawing/2014/main" id="{B21616AB-CFB3-4F35-A89E-7C0D9FA2DAEA}"/>
              </a:ext>
            </a:extLst>
          </p:cNvPr>
          <p:cNvSpPr>
            <a:spLocks noGrp="1"/>
          </p:cNvSpPr>
          <p:nvPr>
            <p:ph type="body" sz="quarter" idx="10"/>
          </p:nvPr>
        </p:nvSpPr>
        <p:spPr/>
        <p:txBody>
          <a:bodyPr/>
          <a:lstStyle/>
          <a:p>
            <a:r>
              <a:rPr lang="ar-SA" dirty="0">
                <a:latin typeface="Times New Roman" panose="02020603050405020304" pitchFamily="18" charset="0"/>
              </a:rPr>
              <a:t>فعلها يسوع في قانا الجليل وأظهر مجده فآمن به</a:t>
            </a:r>
            <a:r>
              <a:rPr lang="ar-EG" dirty="0">
                <a:latin typeface="Times New Roman" panose="02020603050405020304" pitchFamily="18" charset="0"/>
              </a:rPr>
              <a:t> تلاميذه. أنت هو حمل الله الحامل خطية العالم إغفر ذنوبنا وأترك خطايانا وأقمنا عن جانبك اليمين. </a:t>
            </a:r>
            <a:r>
              <a:rPr lang="ar-SA" dirty="0">
                <a:latin typeface="Times New Roman" panose="02020603050405020304" pitchFamily="18" charset="0"/>
              </a:rPr>
              <a:t>الذي من الشاروبيم يتبارك ومن السارافيم يتقدس</a:t>
            </a:r>
            <a:br>
              <a:rPr lang="ar-EG" dirty="0">
                <a:latin typeface="Times New Roman" panose="02020603050405020304" pitchFamily="18" charset="0"/>
              </a:rPr>
            </a:br>
            <a:endParaRPr lang="en-GB" dirty="0"/>
          </a:p>
          <a:p>
            <a:endParaRPr lang="en-GB" dirty="0"/>
          </a:p>
        </p:txBody>
      </p:sp>
    </p:spTree>
    <p:extLst>
      <p:ext uri="{BB962C8B-B14F-4D97-AF65-F5344CB8AC3E}">
        <p14:creationId xmlns:p14="http://schemas.microsoft.com/office/powerpoint/2010/main" val="2139323821"/>
      </p:ext>
    </p:extLst>
  </p:cSld>
  <p:clrMapOvr>
    <a:masterClrMapping/>
  </p:clrMapOvr>
</p:sld>
</file>

<file path=ppt/slides/slide1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AF9-F027-458F-BE61-1F1558DC2377}"/>
              </a:ext>
            </a:extLst>
          </p:cNvPr>
          <p:cNvSpPr>
            <a:spLocks noGrp="1"/>
          </p:cNvSpPr>
          <p:nvPr>
            <p:ph type="title"/>
          </p:nvPr>
        </p:nvSpPr>
        <p:spPr/>
        <p:txBody>
          <a:bodyPr>
            <a:noAutofit/>
          </a:bodyPr>
          <a:lstStyle/>
          <a:p>
            <a:pPr algn="justLow"/>
            <a:endParaRPr lang="en-GB" sz="4400" dirty="0"/>
          </a:p>
        </p:txBody>
      </p:sp>
      <p:sp>
        <p:nvSpPr>
          <p:cNvPr id="3" name="Text Placeholder 2">
            <a:extLst>
              <a:ext uri="{FF2B5EF4-FFF2-40B4-BE49-F238E27FC236}">
                <a16:creationId xmlns:a16="http://schemas.microsoft.com/office/drawing/2014/main" id="{938874FF-9687-416C-B076-3AE49A1482BD}"/>
              </a:ext>
            </a:extLst>
          </p:cNvPr>
          <p:cNvSpPr>
            <a:spLocks noGrp="1"/>
          </p:cNvSpPr>
          <p:nvPr>
            <p:ph type="body" sz="quarter" idx="10"/>
          </p:nvPr>
        </p:nvSpPr>
        <p:spPr/>
        <p:txBody>
          <a:bodyPr/>
          <a:lstStyle/>
          <a:p>
            <a:r>
              <a:rPr lang="ar-SA" dirty="0">
                <a:latin typeface="Times New Roman" panose="02020603050405020304" pitchFamily="18" charset="0"/>
              </a:rPr>
              <a:t>ومن ألوف ألوف وربوات ربوات الخدام الناطقين</a:t>
            </a:r>
            <a:r>
              <a:rPr lang="ar-EG" dirty="0">
                <a:latin typeface="Times New Roman" panose="02020603050405020304" pitchFamily="18" charset="0"/>
              </a:rPr>
              <a:t> </a:t>
            </a:r>
            <a:r>
              <a:rPr lang="ar-SA" dirty="0">
                <a:latin typeface="Times New Roman" panose="02020603050405020304" pitchFamily="18" charset="0"/>
              </a:rPr>
              <a:t>يتعظم الذي يقدس ويكمل القرابين وتكميل الأثمار التي قدمت له رائحة</a:t>
            </a:r>
            <a:r>
              <a:rPr lang="ar-EG" dirty="0">
                <a:latin typeface="Times New Roman" panose="02020603050405020304" pitchFamily="18" charset="0"/>
              </a:rPr>
              <a:t> </a:t>
            </a:r>
            <a:r>
              <a:rPr lang="ar-SA" dirty="0">
                <a:latin typeface="Times New Roman" panose="02020603050405020304" pitchFamily="18" charset="0"/>
              </a:rPr>
              <a:t>لذيذة قدس أيضاً اجسادنا وأنفسنا وأرواحنا كلنا. </a:t>
            </a:r>
            <a:endParaRPr lang="en-GB" dirty="0"/>
          </a:p>
          <a:p>
            <a:endParaRPr lang="en-GB" dirty="0"/>
          </a:p>
        </p:txBody>
      </p:sp>
    </p:spTree>
    <p:extLst>
      <p:ext uri="{BB962C8B-B14F-4D97-AF65-F5344CB8AC3E}">
        <p14:creationId xmlns:p14="http://schemas.microsoft.com/office/powerpoint/2010/main" val="513790574"/>
      </p:ext>
    </p:extLst>
  </p:cSld>
  <p:clrMapOvr>
    <a:masterClrMapping/>
  </p:clrMapOvr>
</p:sld>
</file>

<file path=ppt/slides/slide1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AF9-F027-458F-BE61-1F1558DC2377}"/>
              </a:ext>
            </a:extLst>
          </p:cNvPr>
          <p:cNvSpPr>
            <a:spLocks noGrp="1"/>
          </p:cNvSpPr>
          <p:nvPr>
            <p:ph type="title"/>
          </p:nvPr>
        </p:nvSpPr>
        <p:spPr/>
        <p:txBody>
          <a:bodyPr>
            <a:noAutofit/>
          </a:bodyPr>
          <a:lstStyle/>
          <a:p>
            <a:pPr algn="justLow"/>
            <a:endParaRPr lang="en-GB" dirty="0"/>
          </a:p>
        </p:txBody>
      </p:sp>
      <p:sp>
        <p:nvSpPr>
          <p:cNvPr id="3" name="Text Placeholder 2">
            <a:extLst>
              <a:ext uri="{FF2B5EF4-FFF2-40B4-BE49-F238E27FC236}">
                <a16:creationId xmlns:a16="http://schemas.microsoft.com/office/drawing/2014/main" id="{8CCA2AB0-6CB7-4186-AAFC-7B00343618FB}"/>
              </a:ext>
            </a:extLst>
          </p:cNvPr>
          <p:cNvSpPr>
            <a:spLocks noGrp="1"/>
          </p:cNvSpPr>
          <p:nvPr>
            <p:ph type="body" sz="quarter" idx="10"/>
          </p:nvPr>
        </p:nvSpPr>
        <p:spPr/>
        <p:txBody>
          <a:bodyPr/>
          <a:lstStyle/>
          <a:p>
            <a:r>
              <a:rPr lang="ar-SA" sz="6000" dirty="0">
                <a:latin typeface="Times New Roman" panose="02020603050405020304" pitchFamily="18" charset="0"/>
              </a:rPr>
              <a:t>لكي بقلب طاهر ووجه غير مخزي نصرخ نحو أبيك القدوس الذي في السموات ونقول:</a:t>
            </a:r>
            <a:endParaRPr lang="en-GB" sz="6000" dirty="0"/>
          </a:p>
        </p:txBody>
      </p:sp>
    </p:spTree>
    <p:extLst>
      <p:ext uri="{BB962C8B-B14F-4D97-AF65-F5344CB8AC3E}">
        <p14:creationId xmlns:p14="http://schemas.microsoft.com/office/powerpoint/2010/main" val="2082486542"/>
      </p:ext>
    </p:extLst>
  </p:cSld>
  <p:clrMapOvr>
    <a:masterClrMapping/>
  </p:clrMapOvr>
</p:sld>
</file>

<file path=ppt/slides/slide1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9E04C1-E40C-48F6-A297-9B417D774928}"/>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00344588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70847" y="0"/>
            <a:ext cx="2070847" cy="2189435"/>
          </a:xfrm>
        </p:spPr>
        <p:txBody>
          <a:bodyPr>
            <a:noAutofit/>
          </a:bodyPr>
          <a:lstStyle/>
          <a:p>
            <a:r>
              <a:rPr lang="ar-EG" sz="2400" dirty="0">
                <a:solidFill>
                  <a:srgbClr val="FFC000"/>
                </a:solidFill>
              </a:rPr>
              <a:t>قسمة للآب في عيد الغطاس وسنوى </a:t>
            </a:r>
            <a:r>
              <a:rPr lang="ar-EG" sz="2400" dirty="0"/>
              <a:t>(إذ أعطيتنا نعمة البنوة بحميم الميلاد)</a:t>
            </a:r>
          </a:p>
        </p:txBody>
      </p:sp>
      <p:sp>
        <p:nvSpPr>
          <p:cNvPr id="4" name="Text Placeholder 3">
            <a:extLst>
              <a:ext uri="{FF2B5EF4-FFF2-40B4-BE49-F238E27FC236}">
                <a16:creationId xmlns:a16="http://schemas.microsoft.com/office/drawing/2014/main" id="{5B4700CB-383C-40F2-9B83-F48B654782F1}"/>
              </a:ext>
            </a:extLst>
          </p:cNvPr>
          <p:cNvSpPr>
            <a:spLocks noGrp="1"/>
          </p:cNvSpPr>
          <p:nvPr>
            <p:ph type="body" sz="quarter" idx="10"/>
          </p:nvPr>
        </p:nvSpPr>
        <p:spPr/>
        <p:txBody>
          <a:bodyPr/>
          <a:lstStyle/>
          <a:p>
            <a:r>
              <a:rPr lang="ar-EG" dirty="0"/>
              <a:t>إذ أعطيتنا نعمة البنوة بحميم الميلاد الجديد، وتجديد الروح القدس. الأن أيضاً إجعلنا مستحقين بغـير ريـاء، وقلب طاهر ونية مملوءة دالة وشفتين غير ساقطتين، أن نطلب إليك يا أبا الأب.</a:t>
            </a:r>
            <a:br>
              <a:rPr lang="ar-EG" dirty="0"/>
            </a:br>
            <a:endParaRPr lang="ar-EG" dirty="0"/>
          </a:p>
          <a:p>
            <a:endParaRPr lang="en-GB" dirty="0"/>
          </a:p>
        </p:txBody>
      </p:sp>
    </p:spTree>
    <p:extLst>
      <p:ext uri="{BB962C8B-B14F-4D97-AF65-F5344CB8AC3E}">
        <p14:creationId xmlns:p14="http://schemas.microsoft.com/office/powerpoint/2010/main" val="1279565852"/>
      </p:ext>
    </p:extLst>
  </p:cSld>
  <p:clrMapOvr>
    <a:masterClrMapping/>
  </p:clrMapOvr>
</p:sld>
</file>

<file path=ppt/slides/slide1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7D2437BD-F2E7-495F-BE26-98500727825D}"/>
              </a:ext>
            </a:extLst>
          </p:cNvPr>
          <p:cNvSpPr>
            <a:spLocks noGrp="1"/>
          </p:cNvSpPr>
          <p:nvPr>
            <p:ph type="body" sz="quarter" idx="10"/>
          </p:nvPr>
        </p:nvSpPr>
        <p:spPr/>
        <p:txBody>
          <a:bodyPr/>
          <a:lstStyle/>
          <a:p>
            <a:r>
              <a:rPr lang="ar-EG" dirty="0"/>
              <a:t>لكى إذ تركنا كثرة كلام الأمم الباطل وإستكبار اليهود، نسـتطيع أن نقدم توسل الصلاة كشريعة إبنك الوحيد المملوءة خلاصاً. فبصوت متواضع يليق بالمسيحيين، وبطهارة النفس والجسد والروح</a:t>
            </a:r>
            <a:endParaRPr lang="en-GB" dirty="0"/>
          </a:p>
        </p:txBody>
      </p:sp>
    </p:spTree>
    <p:extLst>
      <p:ext uri="{BB962C8B-B14F-4D97-AF65-F5344CB8AC3E}">
        <p14:creationId xmlns:p14="http://schemas.microsoft.com/office/powerpoint/2010/main" val="733259410"/>
      </p:ext>
    </p:extLst>
  </p:cSld>
  <p:clrMapOvr>
    <a:masterClrMapping/>
  </p:clrMapOvr>
</p:sld>
</file>

<file path=ppt/slides/slide1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104C5E7D-9765-4EEA-A33F-9AED4352C37C}"/>
              </a:ext>
            </a:extLst>
          </p:cNvPr>
          <p:cNvSpPr>
            <a:spLocks noGrp="1"/>
          </p:cNvSpPr>
          <p:nvPr>
            <p:ph type="body" sz="quarter" idx="10"/>
          </p:nvPr>
        </p:nvSpPr>
        <p:spPr>
          <a:xfrm>
            <a:off x="0" y="4424082"/>
            <a:ext cx="9144000" cy="2433918"/>
          </a:xfrm>
        </p:spPr>
        <p:txBody>
          <a:bodyPr/>
          <a:lstStyle/>
          <a:p>
            <a:r>
              <a:rPr lang="ar-EG" sz="5000" dirty="0"/>
              <a:t>نجســر بغــير خوف أن نصرخ إليك أنت غير المخلوق ولا مبتدئ ولا مولود، سيد كل أحد، الله الآب القدوس الذى فى السموات ونقول:</a:t>
            </a:r>
            <a:br>
              <a:rPr lang="ar-EG" sz="5000" dirty="0"/>
            </a:br>
            <a:endParaRPr lang="ar-EG" sz="5000" dirty="0"/>
          </a:p>
          <a:p>
            <a:endParaRPr lang="ar-EG" sz="5000" dirty="0"/>
          </a:p>
        </p:txBody>
      </p:sp>
    </p:spTree>
    <p:extLst>
      <p:ext uri="{BB962C8B-B14F-4D97-AF65-F5344CB8AC3E}">
        <p14:creationId xmlns:p14="http://schemas.microsoft.com/office/powerpoint/2010/main" val="2624204786"/>
      </p:ext>
    </p:extLst>
  </p:cSld>
  <p:clrMapOvr>
    <a:masterClrMapping/>
  </p:clrMapOvr>
</p:sld>
</file>

<file path=ppt/slides/slide1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E5DF-90B5-4CF3-A9C9-5FD413970DA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78ACE59-93E4-41B9-B926-3910516EBE4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063665881"/>
      </p:ext>
    </p:extLst>
  </p:cSld>
  <p:clrMapOvr>
    <a:masterClrMapping/>
  </p:clrMapOvr>
  <p:transition spd="slow" advClick="0" advTm="0"/>
</p:sld>
</file>

<file path=ppt/slides/slide1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2800" dirty="0">
                <a:solidFill>
                  <a:srgbClr val="FFC000"/>
                </a:solidFill>
              </a:rPr>
              <a:t>قسمه عيد الغطاس </a:t>
            </a:r>
            <a:r>
              <a:rPr lang="ar-EG" sz="2800" dirty="0"/>
              <a:t>(يا الله الذي أنعم على زكريا)</a:t>
            </a:r>
          </a:p>
        </p:txBody>
      </p:sp>
      <p:sp>
        <p:nvSpPr>
          <p:cNvPr id="3" name="Text Placeholder 2">
            <a:extLst>
              <a:ext uri="{FF2B5EF4-FFF2-40B4-BE49-F238E27FC236}">
                <a16:creationId xmlns:a16="http://schemas.microsoft.com/office/drawing/2014/main" id="{9D1C9344-4B06-4BD7-A956-BAAF05B1D102}"/>
              </a:ext>
            </a:extLst>
          </p:cNvPr>
          <p:cNvSpPr>
            <a:spLocks noGrp="1"/>
          </p:cNvSpPr>
          <p:nvPr>
            <p:ph type="body" sz="quarter" idx="10"/>
          </p:nvPr>
        </p:nvSpPr>
        <p:spPr/>
        <p:txBody>
          <a:bodyPr/>
          <a:lstStyle/>
          <a:p>
            <a:r>
              <a:rPr lang="ar-SA" dirty="0"/>
              <a:t>يا الله الذي أنعم على زكريا من بعد الكبر وعلى إليصابات من بعد الشيخوخة والعقم</a:t>
            </a:r>
            <a:r>
              <a:rPr lang="ar-EG" dirty="0"/>
              <a:t> </a:t>
            </a:r>
            <a:r>
              <a:rPr lang="ar-SA" dirty="0"/>
              <a:t>فنطق لسانه بعد البكم وتكلم بتسابيح وتماجيد وعظائم وتهللت إليصابات قائلة مبارك</a:t>
            </a:r>
            <a:r>
              <a:rPr lang="ar-EG" dirty="0"/>
              <a:t> </a:t>
            </a:r>
            <a:r>
              <a:rPr lang="ar-SA" dirty="0"/>
              <a:t>الرب الإله الذي نزع عاري</a:t>
            </a:r>
            <a:br>
              <a:rPr lang="ar-EG" dirty="0"/>
            </a:br>
            <a:endParaRPr lang="en-GB" dirty="0"/>
          </a:p>
        </p:txBody>
      </p:sp>
    </p:spTree>
    <p:extLst>
      <p:ext uri="{BB962C8B-B14F-4D97-AF65-F5344CB8AC3E}">
        <p14:creationId xmlns:p14="http://schemas.microsoft.com/office/powerpoint/2010/main" val="344642670"/>
      </p:ext>
    </p:extLst>
  </p:cSld>
  <p:clrMapOvr>
    <a:masterClrMapping/>
  </p:clrMapOvr>
</p:sld>
</file>

<file path=ppt/slides/slide1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E771DB1D-504C-46A9-8145-6A0357B0490C}"/>
              </a:ext>
            </a:extLst>
          </p:cNvPr>
          <p:cNvSpPr>
            <a:spLocks noGrp="1"/>
          </p:cNvSpPr>
          <p:nvPr>
            <p:ph type="body" sz="quarter" idx="10"/>
          </p:nvPr>
        </p:nvSpPr>
        <p:spPr/>
        <p:txBody>
          <a:bodyPr/>
          <a:lstStyle/>
          <a:p>
            <a:r>
              <a:rPr lang="ar-SA" dirty="0"/>
              <a:t>من بين الناس</a:t>
            </a:r>
            <a:r>
              <a:rPr lang="ar-EG" dirty="0"/>
              <a:t> </a:t>
            </a:r>
            <a:r>
              <a:rPr lang="ar-SA" dirty="0"/>
              <a:t>الذي ليس أحد في مواليد النساء أعظم منه الذي شهد عنه وشهادته حق هي</a:t>
            </a:r>
            <a:r>
              <a:rPr lang="ar-EG" dirty="0"/>
              <a:t>. </a:t>
            </a:r>
            <a:r>
              <a:rPr lang="ar-SA" dirty="0"/>
              <a:t>إني لست بالمسيا المنتظر الذي يأتي بعدي</a:t>
            </a:r>
            <a:r>
              <a:rPr lang="ar-EG" dirty="0"/>
              <a:t> </a:t>
            </a:r>
            <a:r>
              <a:rPr lang="ar-SA" dirty="0"/>
              <a:t>هو أعظم مني الذي</a:t>
            </a:r>
            <a:r>
              <a:rPr lang="ar-EG" dirty="0"/>
              <a:t> أعطي نعمة بدل نعمة إذ أتاه سيد الكل</a:t>
            </a:r>
            <a:br>
              <a:rPr lang="ar-EG" dirty="0"/>
            </a:br>
            <a:endParaRPr lang="ar-EG" dirty="0"/>
          </a:p>
        </p:txBody>
      </p:sp>
    </p:spTree>
    <p:extLst>
      <p:ext uri="{BB962C8B-B14F-4D97-AF65-F5344CB8AC3E}">
        <p14:creationId xmlns:p14="http://schemas.microsoft.com/office/powerpoint/2010/main" val="5840310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9526043"/>
              </p:ext>
            </p:extLst>
          </p:nvPr>
        </p:nvGraphicFramePr>
        <p:xfrm>
          <a:off x="0" y="1344871"/>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1" name="Text Placeholder 10">
            <a:extLst>
              <a:ext uri="{FF2B5EF4-FFF2-40B4-BE49-F238E27FC236}">
                <a16:creationId xmlns:a16="http://schemas.microsoft.com/office/drawing/2014/main" id="{598A3EAD-96CA-4AFA-B072-9EBADAAD3F98}"/>
              </a:ext>
            </a:extLst>
          </p:cNvPr>
          <p:cNvSpPr>
            <a:spLocks noGrp="1"/>
          </p:cNvSpPr>
          <p:nvPr>
            <p:ph type="body" sz="quarter" idx="10"/>
          </p:nvPr>
        </p:nvSpPr>
        <p:spPr/>
        <p:txBody>
          <a:bodyPr/>
          <a:lstStyle/>
          <a:p>
            <a:r>
              <a:rPr lang="ar-SA" sz="4800" dirty="0">
                <a:cs typeface="+mj-cs"/>
              </a:rPr>
              <a:t>ومن</a:t>
            </a:r>
            <a:r>
              <a:rPr lang="ar-EG" sz="4800" dirty="0">
                <a:cs typeface="+mj-cs"/>
              </a:rPr>
              <a:t> ف</a:t>
            </a:r>
            <a:r>
              <a:rPr lang="ar-SA" sz="4800" dirty="0">
                <a:cs typeface="+mj-cs"/>
              </a:rPr>
              <a:t>م أبينا</a:t>
            </a:r>
            <a:r>
              <a:rPr lang="ar-EG" sz="4800" dirty="0">
                <a:cs typeface="+mj-cs"/>
              </a:rPr>
              <a:t> </a:t>
            </a:r>
            <a:r>
              <a:rPr lang="ar-SA" sz="4800" dirty="0">
                <a:cs typeface="+mj-cs"/>
              </a:rPr>
              <a:t>المكرم رئيس الكهنة البابا أنبا</a:t>
            </a:r>
            <a:r>
              <a:rPr lang="ar-EG" sz="4800" dirty="0">
                <a:cs typeface="+mj-cs"/>
              </a:rPr>
              <a:t> (تاوضروس الثانى)</a:t>
            </a:r>
            <a:r>
              <a:rPr lang="ar-SA" sz="4800" dirty="0">
                <a:cs typeface="+mj-cs"/>
              </a:rPr>
              <a:t> </a:t>
            </a:r>
            <a:r>
              <a:rPr lang="ar-EG" sz="4800" dirty="0">
                <a:latin typeface="Garamond" pitchFamily="18" charset="0"/>
                <a:cs typeface="+mj-cs"/>
              </a:rPr>
              <a:t>و شريكه فى الخدمة الرسولية ابينا المطران المكرم الانبا (دانيال)</a:t>
            </a:r>
            <a:endParaRPr lang="ar-EG" sz="4800" dirty="0">
              <a:latin typeface="+mn-lt"/>
              <a:cs typeface="+mj-cs"/>
            </a:endParaRPr>
          </a:p>
        </p:txBody>
      </p:sp>
    </p:spTree>
    <p:extLst>
      <p:ext uri="{BB962C8B-B14F-4D97-AF65-F5344CB8AC3E}">
        <p14:creationId xmlns:p14="http://schemas.microsoft.com/office/powerpoint/2010/main" val="2017156027"/>
      </p:ext>
    </p:extLst>
  </p:cSld>
  <p:clrMapOvr>
    <a:masterClrMapping/>
  </p:clrMapOvr>
</p:sld>
</file>

<file path=ppt/slides/slide1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7F54F1E4-BB90-49FD-BB55-933F59C2DAC2}"/>
              </a:ext>
            </a:extLst>
          </p:cNvPr>
          <p:cNvSpPr>
            <a:spLocks noGrp="1"/>
          </p:cNvSpPr>
          <p:nvPr>
            <p:ph type="body" sz="quarter" idx="10"/>
          </p:nvPr>
        </p:nvSpPr>
        <p:spPr/>
        <p:txBody>
          <a:bodyPr/>
          <a:lstStyle/>
          <a:p>
            <a:r>
              <a:rPr lang="ar-EG" dirty="0"/>
              <a:t>معتمداً منه في نهر الأردن. فرأي السموات مفتوحة والروح القدس نازلاً مثل حمامة إذا صوت قد حدث من السموات قائلاً هذا هو ابني الحبيب الذي به سررت الذي كان لباسه من وبر الأبل </a:t>
            </a:r>
            <a:r>
              <a:rPr lang="ar-EG" sz="4400" dirty="0">
                <a:solidFill>
                  <a:schemeClr val="bg1"/>
                </a:solidFill>
                <a:latin typeface="Times New Roman" panose="02020603050405020304" pitchFamily="18" charset="0"/>
                <a:cs typeface="Times New Roman" panose="02020603050405020304" pitchFamily="18" charset="0"/>
              </a:rPr>
              <a:t>وعلي حقوية</a:t>
            </a:r>
            <a:br>
              <a:rPr lang="ar-EG" sz="4400" dirty="0">
                <a:solidFill>
                  <a:schemeClr val="bg1"/>
                </a:solidFill>
                <a:latin typeface="Times New Roman" panose="02020603050405020304" pitchFamily="18" charset="0"/>
                <a:cs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072250857"/>
      </p:ext>
    </p:extLst>
  </p:cSld>
  <p:clrMapOvr>
    <a:masterClrMapping/>
  </p:clrMapOvr>
</p:sld>
</file>

<file path=ppt/slides/slide1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DABD03B2-634F-4F43-83D7-434ED4E67708}"/>
              </a:ext>
            </a:extLst>
          </p:cNvPr>
          <p:cNvSpPr>
            <a:spLocks noGrp="1"/>
          </p:cNvSpPr>
          <p:nvPr>
            <p:ph type="body" sz="quarter" idx="10"/>
          </p:nvPr>
        </p:nvSpPr>
        <p:spPr/>
        <p:txBody>
          <a:bodyPr/>
          <a:lstStyle/>
          <a:p>
            <a:pPr>
              <a:lnSpc>
                <a:spcPct val="100000"/>
              </a:lnSpc>
            </a:pPr>
            <a:r>
              <a:rPr lang="ar-EG" sz="5200" dirty="0">
                <a:solidFill>
                  <a:schemeClr val="bg1"/>
                </a:solidFill>
                <a:latin typeface="Times New Roman" panose="02020603050405020304" pitchFamily="18" charset="0"/>
                <a:cs typeface="Times New Roman" panose="02020603050405020304" pitchFamily="18" charset="0"/>
              </a:rPr>
              <a:t>منطقة من جلد وكان طعامه جراداً وعسلاً برياً يا يوحنا يا ابن الموعد شفاعة من أجل خطايانا وذنوبنا لكي ندعوه بشكر قائلين:</a:t>
            </a:r>
            <a:br>
              <a:rPr lang="ar-EG" sz="5200" dirty="0">
                <a:solidFill>
                  <a:schemeClr val="bg1"/>
                </a:solidFill>
                <a:latin typeface="Times New Roman" panose="02020603050405020304" pitchFamily="18" charset="0"/>
                <a:cs typeface="Times New Roman" panose="02020603050405020304" pitchFamily="18" charset="0"/>
              </a:rPr>
            </a:br>
            <a:endParaRPr lang="en-GB" sz="5200" dirty="0"/>
          </a:p>
        </p:txBody>
      </p:sp>
    </p:spTree>
    <p:extLst>
      <p:ext uri="{BB962C8B-B14F-4D97-AF65-F5344CB8AC3E}">
        <p14:creationId xmlns:p14="http://schemas.microsoft.com/office/powerpoint/2010/main" val="566147674"/>
      </p:ext>
    </p:extLst>
  </p:cSld>
  <p:clrMapOvr>
    <a:masterClrMapping/>
  </p:clrMapOvr>
</p:sld>
</file>

<file path=ppt/slides/slide1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DB0AD-8074-4324-97D9-85C3DA62D8F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7376116-0880-4B93-9B77-ABDBBED1414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32559794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a:xfrm>
            <a:off x="-1586753" y="0"/>
            <a:ext cx="1586753" cy="1183341"/>
          </a:xfrm>
        </p:spPr>
        <p:txBody>
          <a:bodyPr anchor="ctr">
            <a:noAutofit/>
          </a:bodyPr>
          <a:lstStyle/>
          <a:p>
            <a:r>
              <a:rPr lang="ar-EG" sz="2800" dirty="0">
                <a:solidFill>
                  <a:srgbClr val="FFC000"/>
                </a:solidFill>
              </a:rPr>
              <a:t>قسمة صوم نينوى </a:t>
            </a:r>
            <a:r>
              <a:rPr lang="ar-EG" sz="2800" dirty="0"/>
              <a:t>(الله الرحوم)</a:t>
            </a:r>
            <a:endParaRPr lang="en-GB" sz="2800" dirty="0"/>
          </a:p>
        </p:txBody>
      </p:sp>
      <p:sp>
        <p:nvSpPr>
          <p:cNvPr id="3" name="Text Placeholder 2">
            <a:extLst>
              <a:ext uri="{FF2B5EF4-FFF2-40B4-BE49-F238E27FC236}">
                <a16:creationId xmlns:a16="http://schemas.microsoft.com/office/drawing/2014/main" id="{E83A0337-5D06-4ED5-A25D-1ED858CD6664}"/>
              </a:ext>
            </a:extLst>
          </p:cNvPr>
          <p:cNvSpPr>
            <a:spLocks noGrp="1"/>
          </p:cNvSpPr>
          <p:nvPr>
            <p:ph type="body" sz="quarter" idx="10"/>
          </p:nvPr>
        </p:nvSpPr>
        <p:spPr/>
        <p:txBody>
          <a:bodyPr/>
          <a:lstStyle/>
          <a:p>
            <a:r>
              <a:rPr lang="ar-EG" sz="4300" dirty="0"/>
              <a:t>اللـه الرحوم الذي لا يشاء موت الخاطئ مثلما يرجع اليه و يحيا. لذلك عندما صعد شر نينوى امامك ارسلت يونان ينادي لهم بالتوبة. اذا علم يونان انك اله رؤوف رحيم كثيـر الرحمة متأني في العقاب،</a:t>
            </a:r>
            <a:br>
              <a:rPr lang="ar-EG" sz="4300" dirty="0"/>
            </a:br>
            <a:endParaRPr lang="en-GB" sz="4300" dirty="0"/>
          </a:p>
          <a:p>
            <a:endParaRPr lang="en-GB" sz="4300" dirty="0"/>
          </a:p>
        </p:txBody>
      </p:sp>
      <p:sp>
        <p:nvSpPr>
          <p:cNvPr id="6" name="TextBox 5">
            <a:hlinkClick r:id="rId2" action="ppaction://hlinksldjump"/>
            <a:extLst>
              <a:ext uri="{FF2B5EF4-FFF2-40B4-BE49-F238E27FC236}">
                <a16:creationId xmlns:a16="http://schemas.microsoft.com/office/drawing/2014/main" id="{22762FC5-8828-474F-9B00-5C1509F03624}"/>
              </a:ext>
            </a:extLst>
          </p:cNvPr>
          <p:cNvSpPr txBox="1"/>
          <p:nvPr/>
        </p:nvSpPr>
        <p:spPr>
          <a:xfrm>
            <a:off x="5970494" y="3968634"/>
            <a:ext cx="3173506" cy="400110"/>
          </a:xfrm>
          <a:prstGeom prst="rect">
            <a:avLst/>
          </a:prstGeom>
          <a:noFill/>
        </p:spPr>
        <p:txBody>
          <a:bodyPr wrap="square">
            <a:spAutoFit/>
          </a:bodyPr>
          <a:lstStyle/>
          <a:p>
            <a:pPr algn="ctr" rtl="1"/>
            <a:r>
              <a:rPr lang="en-GB" sz="2000" b="1" dirty="0" err="1">
                <a:solidFill>
                  <a:srgbClr val="FFC000"/>
                </a:solidFill>
                <a:cs typeface="+mj-cs"/>
              </a:rPr>
              <a:t>قسمة</a:t>
            </a:r>
            <a:r>
              <a:rPr lang="en-GB" sz="2000" b="1" dirty="0">
                <a:solidFill>
                  <a:srgbClr val="FFC000"/>
                </a:solidFill>
                <a:cs typeface="+mj-cs"/>
              </a:rPr>
              <a:t> </a:t>
            </a:r>
            <a:r>
              <a:rPr lang="en-GB" sz="2000" b="1" dirty="0" err="1">
                <a:solidFill>
                  <a:srgbClr val="FFC000"/>
                </a:solidFill>
                <a:cs typeface="+mj-cs"/>
              </a:rPr>
              <a:t>الصوم</a:t>
            </a:r>
            <a:r>
              <a:rPr lang="en-GB" sz="2000" b="1" dirty="0">
                <a:solidFill>
                  <a:srgbClr val="FFC000"/>
                </a:solidFill>
                <a:cs typeface="+mj-cs"/>
              </a:rPr>
              <a:t> </a:t>
            </a:r>
            <a:r>
              <a:rPr lang="en-GB" sz="2000" b="1" dirty="0" err="1">
                <a:solidFill>
                  <a:srgbClr val="FFC000"/>
                </a:solidFill>
                <a:cs typeface="+mj-cs"/>
              </a:rPr>
              <a:t>الكبير</a:t>
            </a:r>
            <a:r>
              <a:rPr lang="en-GB" sz="2000" b="1" dirty="0">
                <a:solidFill>
                  <a:srgbClr val="FFC000"/>
                </a:solidFill>
                <a:cs typeface="+mj-cs"/>
              </a:rPr>
              <a:t> </a:t>
            </a:r>
            <a:r>
              <a:rPr lang="ar-EG" b="1" dirty="0">
                <a:solidFill>
                  <a:schemeClr val="bg1"/>
                </a:solidFill>
                <a:cs typeface="+mj-cs"/>
              </a:rPr>
              <a:t>(</a:t>
            </a:r>
            <a:r>
              <a:rPr lang="en-GB" b="1" dirty="0" err="1">
                <a:solidFill>
                  <a:schemeClr val="bg1"/>
                </a:solidFill>
                <a:cs typeface="+mj-cs"/>
              </a:rPr>
              <a:t>أيها</a:t>
            </a:r>
            <a:r>
              <a:rPr lang="en-GB" b="1" dirty="0">
                <a:solidFill>
                  <a:schemeClr val="bg1"/>
                </a:solidFill>
                <a:cs typeface="+mj-cs"/>
              </a:rPr>
              <a:t> </a:t>
            </a:r>
            <a:r>
              <a:rPr lang="en-GB" b="1" dirty="0" err="1">
                <a:solidFill>
                  <a:schemeClr val="bg1"/>
                </a:solidFill>
                <a:cs typeface="+mj-cs"/>
              </a:rPr>
              <a:t>السيد</a:t>
            </a:r>
            <a:r>
              <a:rPr lang="en-GB" b="1" dirty="0">
                <a:solidFill>
                  <a:schemeClr val="bg1"/>
                </a:solidFill>
                <a:cs typeface="+mj-cs"/>
              </a:rPr>
              <a:t> </a:t>
            </a:r>
            <a:r>
              <a:rPr lang="en-GB" b="1" dirty="0" err="1">
                <a:solidFill>
                  <a:schemeClr val="bg1"/>
                </a:solidFill>
                <a:cs typeface="+mj-cs"/>
              </a:rPr>
              <a:t>الرب</a:t>
            </a:r>
            <a:r>
              <a:rPr lang="ar-EG" b="1" dirty="0">
                <a:solidFill>
                  <a:schemeClr val="bg1"/>
                </a:solidFill>
                <a:cs typeface="+mj-cs"/>
              </a:rPr>
              <a:t>)</a:t>
            </a:r>
            <a:endParaRPr lang="en-GB" b="1" dirty="0">
              <a:solidFill>
                <a:schemeClr val="bg1"/>
              </a:solidFill>
              <a:cs typeface="+mj-cs"/>
            </a:endParaRPr>
          </a:p>
        </p:txBody>
      </p:sp>
      <p:sp>
        <p:nvSpPr>
          <p:cNvPr id="8" name="TextBox 7">
            <a:hlinkClick r:id="rId3" action="ppaction://hlinksldjump"/>
            <a:extLst>
              <a:ext uri="{FF2B5EF4-FFF2-40B4-BE49-F238E27FC236}">
                <a16:creationId xmlns:a16="http://schemas.microsoft.com/office/drawing/2014/main" id="{D306FE00-94A8-49AF-96F7-F2A0D9D5BCF8}"/>
              </a:ext>
            </a:extLst>
          </p:cNvPr>
          <p:cNvSpPr txBox="1"/>
          <p:nvPr/>
        </p:nvSpPr>
        <p:spPr>
          <a:xfrm>
            <a:off x="2205318" y="3968634"/>
            <a:ext cx="3765176" cy="400110"/>
          </a:xfrm>
          <a:prstGeom prst="rect">
            <a:avLst/>
          </a:prstGeom>
          <a:noFill/>
        </p:spPr>
        <p:txBody>
          <a:bodyPr wrap="square">
            <a:spAutoFit/>
          </a:bodyPr>
          <a:lstStyle/>
          <a:p>
            <a:pPr algn="ctr" rtl="1"/>
            <a:r>
              <a:rPr lang="en-GB" sz="2000" b="1" dirty="0" err="1">
                <a:solidFill>
                  <a:srgbClr val="FFC000"/>
                </a:solidFill>
                <a:cs typeface="+mj-cs"/>
              </a:rPr>
              <a:t>قسمة</a:t>
            </a:r>
            <a:r>
              <a:rPr lang="en-GB" sz="2000" b="1" dirty="0">
                <a:solidFill>
                  <a:srgbClr val="FFC000"/>
                </a:solidFill>
                <a:cs typeface="+mj-cs"/>
              </a:rPr>
              <a:t> </a:t>
            </a:r>
            <a:r>
              <a:rPr lang="en-GB" sz="2000" b="1" dirty="0" err="1">
                <a:solidFill>
                  <a:srgbClr val="FFC000"/>
                </a:solidFill>
                <a:cs typeface="+mj-cs"/>
              </a:rPr>
              <a:t>صوم</a:t>
            </a:r>
            <a:r>
              <a:rPr lang="en-GB" sz="2000" b="1" dirty="0">
                <a:solidFill>
                  <a:srgbClr val="FFC000"/>
                </a:solidFill>
                <a:cs typeface="+mj-cs"/>
              </a:rPr>
              <a:t> </a:t>
            </a:r>
            <a:r>
              <a:rPr lang="ar-EG" sz="2000" b="1" dirty="0">
                <a:solidFill>
                  <a:srgbClr val="FFC000"/>
                </a:solidFill>
                <a:cs typeface="+mj-cs"/>
              </a:rPr>
              <a:t>الاربعيني</a:t>
            </a:r>
            <a:r>
              <a:rPr lang="en-US" sz="2000" b="1" dirty="0">
                <a:solidFill>
                  <a:srgbClr val="FFC000"/>
                </a:solidFill>
                <a:cs typeface="+mj-cs"/>
              </a:rPr>
              <a:t> </a:t>
            </a:r>
            <a:r>
              <a:rPr lang="ar-EG" sz="2000" b="1" dirty="0">
                <a:solidFill>
                  <a:schemeClr val="bg1"/>
                </a:solidFill>
                <a:cs typeface="+mj-cs"/>
              </a:rPr>
              <a:t>(</a:t>
            </a:r>
            <a:r>
              <a:rPr lang="en-GB" b="1" dirty="0" err="1">
                <a:solidFill>
                  <a:schemeClr val="bg1"/>
                </a:solidFill>
                <a:cs typeface="+mj-cs"/>
              </a:rPr>
              <a:t>أنت</a:t>
            </a:r>
            <a:r>
              <a:rPr lang="en-GB" b="1" dirty="0">
                <a:solidFill>
                  <a:schemeClr val="bg1"/>
                </a:solidFill>
                <a:cs typeface="+mj-cs"/>
              </a:rPr>
              <a:t> </a:t>
            </a:r>
            <a:r>
              <a:rPr lang="en-GB" b="1" dirty="0" err="1">
                <a:solidFill>
                  <a:schemeClr val="bg1"/>
                </a:solidFill>
                <a:cs typeface="+mj-cs"/>
              </a:rPr>
              <a:t>هو</a:t>
            </a:r>
            <a:r>
              <a:rPr lang="en-GB" b="1" dirty="0">
                <a:solidFill>
                  <a:schemeClr val="bg1"/>
                </a:solidFill>
                <a:cs typeface="+mj-cs"/>
              </a:rPr>
              <a:t> </a:t>
            </a:r>
            <a:r>
              <a:rPr lang="en-GB" b="1" dirty="0" err="1">
                <a:solidFill>
                  <a:schemeClr val="bg1"/>
                </a:solidFill>
                <a:cs typeface="+mj-cs"/>
              </a:rPr>
              <a:t>الله</a:t>
            </a:r>
            <a:r>
              <a:rPr lang="en-GB" b="1" dirty="0">
                <a:solidFill>
                  <a:schemeClr val="bg1"/>
                </a:solidFill>
                <a:cs typeface="+mj-cs"/>
              </a:rPr>
              <a:t> </a:t>
            </a:r>
            <a:r>
              <a:rPr lang="en-GB" b="1" dirty="0" err="1">
                <a:solidFill>
                  <a:schemeClr val="bg1"/>
                </a:solidFill>
                <a:cs typeface="+mj-cs"/>
              </a:rPr>
              <a:t>الرحوم</a:t>
            </a:r>
            <a:r>
              <a:rPr lang="en-GB" b="1" dirty="0">
                <a:solidFill>
                  <a:schemeClr val="bg1"/>
                </a:solidFill>
                <a:cs typeface="+mj-cs"/>
              </a:rPr>
              <a:t>(</a:t>
            </a:r>
          </a:p>
        </p:txBody>
      </p:sp>
    </p:spTree>
    <p:extLst>
      <p:ext uri="{BB962C8B-B14F-4D97-AF65-F5344CB8AC3E}">
        <p14:creationId xmlns:p14="http://schemas.microsoft.com/office/powerpoint/2010/main" val="839054676"/>
      </p:ext>
    </p:extLst>
  </p:cSld>
  <p:clrMapOvr>
    <a:masterClrMapping/>
  </p:clrMapOvr>
</p:sld>
</file>

<file path=ppt/slides/slide1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t">
            <a:noAutofit/>
          </a:bodyPr>
          <a:lstStyle/>
          <a:p>
            <a:pPr algn="justLow"/>
            <a:endParaRPr lang="en-GB" sz="4500" dirty="0"/>
          </a:p>
        </p:txBody>
      </p:sp>
      <p:sp>
        <p:nvSpPr>
          <p:cNvPr id="3" name="Text Placeholder 2">
            <a:extLst>
              <a:ext uri="{FF2B5EF4-FFF2-40B4-BE49-F238E27FC236}">
                <a16:creationId xmlns:a16="http://schemas.microsoft.com/office/drawing/2014/main" id="{F4FCD712-CA11-41B3-A557-A09B87E384B8}"/>
              </a:ext>
            </a:extLst>
          </p:cNvPr>
          <p:cNvSpPr>
            <a:spLocks noGrp="1"/>
          </p:cNvSpPr>
          <p:nvPr>
            <p:ph type="body" sz="quarter" idx="10"/>
          </p:nvPr>
        </p:nvSpPr>
        <p:spPr/>
        <p:txBody>
          <a:bodyPr/>
          <a:lstStyle/>
          <a:p>
            <a:r>
              <a:rPr lang="ar-EG" dirty="0"/>
              <a:t>لذا هرب من توبيخ و انذار اهل نينوى على شرورهم، لكنك علمته بقوة كيف يسمع لك و يتمم خدمتك. سلمت يونان للموت و للدفن في بطن الحوت ثلاث ايام و ثلاث ليالي بعدها خرج حيا</a:t>
            </a:r>
            <a:br>
              <a:rPr lang="ar-EG" dirty="0"/>
            </a:br>
            <a:endParaRPr lang="en-GB" dirty="0"/>
          </a:p>
        </p:txBody>
      </p:sp>
    </p:spTree>
    <p:extLst>
      <p:ext uri="{BB962C8B-B14F-4D97-AF65-F5344CB8AC3E}">
        <p14:creationId xmlns:p14="http://schemas.microsoft.com/office/powerpoint/2010/main" val="2679691553"/>
      </p:ext>
    </p:extLst>
  </p:cSld>
  <p:clrMapOvr>
    <a:masterClrMapping/>
  </p:clrMapOvr>
</p:sld>
</file>

<file path=ppt/slides/slide1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ctr">
            <a:noAutofit/>
          </a:bodyPr>
          <a:lstStyle/>
          <a:p>
            <a:pPr algn="justLow">
              <a:lnSpc>
                <a:spcPct val="100000"/>
              </a:lnSpc>
            </a:pPr>
            <a:endParaRPr lang="en-GB" sz="4800" dirty="0"/>
          </a:p>
        </p:txBody>
      </p:sp>
      <p:sp>
        <p:nvSpPr>
          <p:cNvPr id="3" name="Text Placeholder 2">
            <a:extLst>
              <a:ext uri="{FF2B5EF4-FFF2-40B4-BE49-F238E27FC236}">
                <a16:creationId xmlns:a16="http://schemas.microsoft.com/office/drawing/2014/main" id="{7F25E70F-3FDD-4771-9114-B85ABD3D84DE}"/>
              </a:ext>
            </a:extLst>
          </p:cNvPr>
          <p:cNvSpPr>
            <a:spLocks noGrp="1"/>
          </p:cNvSpPr>
          <p:nvPr>
            <p:ph type="body" sz="quarter" idx="10"/>
          </p:nvPr>
        </p:nvSpPr>
        <p:spPr/>
        <p:txBody>
          <a:bodyPr/>
          <a:lstStyle/>
          <a:p>
            <a:r>
              <a:rPr lang="ar-EG" dirty="0"/>
              <a:t>لتجعله مثلا ورمزا لموت ابنك و دفنه في القبر و قيامته من الموت لاجل خلاصنا. ناداك يونان من عمق البحار واثقا في مجئ صلاته اليك و اصعاد حياته من جوف الهاويه وعودته لينظر هيكل قدسك </a:t>
            </a:r>
            <a:br>
              <a:rPr lang="ar-EG" dirty="0"/>
            </a:br>
            <a:endParaRPr lang="en-GB" dirty="0"/>
          </a:p>
          <a:p>
            <a:endParaRPr lang="en-GB" dirty="0"/>
          </a:p>
        </p:txBody>
      </p:sp>
    </p:spTree>
    <p:extLst>
      <p:ext uri="{BB962C8B-B14F-4D97-AF65-F5344CB8AC3E}">
        <p14:creationId xmlns:p14="http://schemas.microsoft.com/office/powerpoint/2010/main" val="1218641302"/>
      </p:ext>
    </p:extLst>
  </p:cSld>
  <p:clrMapOvr>
    <a:masterClrMapping/>
  </p:clrMapOvr>
</p:sld>
</file>

<file path=ppt/slides/slide1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t">
            <a:noAutofit/>
          </a:bodyPr>
          <a:lstStyle/>
          <a:p>
            <a:pPr algn="justLow">
              <a:lnSpc>
                <a:spcPct val="100000"/>
              </a:lnSpc>
            </a:pPr>
            <a:endParaRPr lang="en-GB" sz="4800" dirty="0"/>
          </a:p>
        </p:txBody>
      </p:sp>
      <p:sp>
        <p:nvSpPr>
          <p:cNvPr id="3" name="Text Placeholder 2">
            <a:extLst>
              <a:ext uri="{FF2B5EF4-FFF2-40B4-BE49-F238E27FC236}">
                <a16:creationId xmlns:a16="http://schemas.microsoft.com/office/drawing/2014/main" id="{8C5D097E-B7DA-40CF-8F8E-93AF572C9870}"/>
              </a:ext>
            </a:extLst>
          </p:cNvPr>
          <p:cNvSpPr>
            <a:spLocks noGrp="1"/>
          </p:cNvSpPr>
          <p:nvPr>
            <p:ph type="body" sz="quarter" idx="10"/>
          </p:nvPr>
        </p:nvSpPr>
        <p:spPr/>
        <p:txBody>
          <a:bodyPr/>
          <a:lstStyle/>
          <a:p>
            <a:r>
              <a:rPr lang="ar-EG" dirty="0"/>
              <a:t>لأنك صفيك في وقت ضيقه تحفظ نفسه. سمع اهل نينوى ليونان وامنوا بك و ندموا على خطاياهم، </a:t>
            </a:r>
            <a:r>
              <a:rPr lang="ar-EG" sz="4400" dirty="0"/>
              <a:t>قدموا توبه حقيقيه واذا نادوا بصوما، لبسوا مسوحا من كبيرهم إلى صغيرهم، صرخوا اليك</a:t>
            </a:r>
            <a:br>
              <a:rPr lang="ar-EG" sz="4400" dirty="0"/>
            </a:br>
            <a:endParaRPr lang="en-GB" dirty="0"/>
          </a:p>
          <a:p>
            <a:endParaRPr lang="en-GB" dirty="0"/>
          </a:p>
        </p:txBody>
      </p:sp>
    </p:spTree>
    <p:extLst>
      <p:ext uri="{BB962C8B-B14F-4D97-AF65-F5344CB8AC3E}">
        <p14:creationId xmlns:p14="http://schemas.microsoft.com/office/powerpoint/2010/main" val="2328836558"/>
      </p:ext>
    </p:extLst>
  </p:cSld>
  <p:clrMapOvr>
    <a:masterClrMapping/>
  </p:clrMapOvr>
</p:sld>
</file>

<file path=ppt/slides/slide1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ctr">
            <a:noAutofit/>
          </a:bodyPr>
          <a:lstStyle/>
          <a:p>
            <a:pPr algn="justLow">
              <a:lnSpc>
                <a:spcPct val="100000"/>
              </a:lnSpc>
            </a:pPr>
            <a:endParaRPr lang="en-GB" sz="4600" dirty="0"/>
          </a:p>
        </p:txBody>
      </p:sp>
      <p:sp>
        <p:nvSpPr>
          <p:cNvPr id="3" name="Text Placeholder 2">
            <a:extLst>
              <a:ext uri="{FF2B5EF4-FFF2-40B4-BE49-F238E27FC236}">
                <a16:creationId xmlns:a16="http://schemas.microsoft.com/office/drawing/2014/main" id="{94A47C1C-A019-4C8C-87EA-B8B1434EF6A5}"/>
              </a:ext>
            </a:extLst>
          </p:cNvPr>
          <p:cNvSpPr>
            <a:spLocks noGrp="1"/>
          </p:cNvSpPr>
          <p:nvPr>
            <p:ph type="body" sz="quarter" idx="10"/>
          </p:nvPr>
        </p:nvSpPr>
        <p:spPr/>
        <p:txBody>
          <a:bodyPr/>
          <a:lstStyle/>
          <a:p>
            <a:r>
              <a:rPr lang="ar-EG" sz="4400" dirty="0"/>
              <a:t>بشده، رجعوا كل واحد عن </a:t>
            </a:r>
            <a:r>
              <a:rPr lang="ar-EG" dirty="0"/>
              <a:t>طريقه الرديه وعن الظلم الذي في اياديهم. فرجعت عن حموا غضبك و صفحت عنهم. يا ربنا يسوع المسيح لقد مدحت اهل نينوى لانهم تابوا بمنادات يونان، اقمتهم ديانين</a:t>
            </a:r>
            <a:br>
              <a:rPr lang="ar-EG" dirty="0"/>
            </a:br>
            <a:endParaRPr lang="en-GB" dirty="0"/>
          </a:p>
        </p:txBody>
      </p:sp>
    </p:spTree>
    <p:extLst>
      <p:ext uri="{BB962C8B-B14F-4D97-AF65-F5344CB8AC3E}">
        <p14:creationId xmlns:p14="http://schemas.microsoft.com/office/powerpoint/2010/main" val="2766810828"/>
      </p:ext>
    </p:extLst>
  </p:cSld>
  <p:clrMapOvr>
    <a:masterClrMapping/>
  </p:clrMapOvr>
</p:sld>
</file>

<file path=ppt/slides/slide1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t">
            <a:noAutofit/>
          </a:bodyPr>
          <a:lstStyle/>
          <a:p>
            <a:pPr algn="justLow">
              <a:lnSpc>
                <a:spcPct val="100000"/>
              </a:lnSpc>
            </a:pPr>
            <a:endParaRPr lang="en-GB" sz="4800" dirty="0"/>
          </a:p>
        </p:txBody>
      </p:sp>
      <p:sp>
        <p:nvSpPr>
          <p:cNvPr id="3" name="Text Placeholder 2">
            <a:extLst>
              <a:ext uri="{FF2B5EF4-FFF2-40B4-BE49-F238E27FC236}">
                <a16:creationId xmlns:a16="http://schemas.microsoft.com/office/drawing/2014/main" id="{E1A7B20F-A738-420F-8A28-33C85196853D}"/>
              </a:ext>
            </a:extLst>
          </p:cNvPr>
          <p:cNvSpPr>
            <a:spLocks noGrp="1"/>
          </p:cNvSpPr>
          <p:nvPr>
            <p:ph type="body" sz="quarter" idx="10"/>
          </p:nvPr>
        </p:nvSpPr>
        <p:spPr/>
        <p:txBody>
          <a:bodyPr/>
          <a:lstStyle/>
          <a:p>
            <a:r>
              <a:rPr lang="ar-EG" dirty="0"/>
              <a:t>للخطاه الذين لم يتوبوا. ليتنا نتذكر اقوال الانبياء و نتفهم واصايا انجيلك ولا نقسي قلوبنا ولا نستغين بغنى لطفك وامهالك وطول اناتك علينا لانها انما لكي تقتادنا للتوبه و الرجوع اليك. </a:t>
            </a:r>
            <a:endParaRPr lang="en-GB" dirty="0"/>
          </a:p>
        </p:txBody>
      </p:sp>
    </p:spTree>
    <p:extLst>
      <p:ext uri="{BB962C8B-B14F-4D97-AF65-F5344CB8AC3E}">
        <p14:creationId xmlns:p14="http://schemas.microsoft.com/office/powerpoint/2010/main" val="2081856286"/>
      </p:ext>
    </p:extLst>
  </p:cSld>
  <p:clrMapOvr>
    <a:masterClrMapping/>
  </p:clrMapOvr>
</p:sld>
</file>

<file path=ppt/slides/slide1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ctr">
            <a:noAutofit/>
          </a:bodyPr>
          <a:lstStyle/>
          <a:p>
            <a:pPr algn="justLow">
              <a:lnSpc>
                <a:spcPct val="100000"/>
              </a:lnSpc>
            </a:pPr>
            <a:endParaRPr lang="en-GB" sz="4000" dirty="0">
              <a:solidFill>
                <a:srgbClr val="FFC000"/>
              </a:solidFill>
            </a:endParaRPr>
          </a:p>
        </p:txBody>
      </p:sp>
      <p:sp>
        <p:nvSpPr>
          <p:cNvPr id="3" name="Text Placeholder 2">
            <a:extLst>
              <a:ext uri="{FF2B5EF4-FFF2-40B4-BE49-F238E27FC236}">
                <a16:creationId xmlns:a16="http://schemas.microsoft.com/office/drawing/2014/main" id="{4D42EAB5-3AE8-4DE2-8BAC-6C8209D35389}"/>
              </a:ext>
            </a:extLst>
          </p:cNvPr>
          <p:cNvSpPr>
            <a:spLocks noGrp="1"/>
          </p:cNvSpPr>
          <p:nvPr>
            <p:ph type="body" sz="quarter" idx="10"/>
          </p:nvPr>
        </p:nvSpPr>
        <p:spPr/>
        <p:txBody>
          <a:bodyPr/>
          <a:lstStyle/>
          <a:p>
            <a:r>
              <a:rPr lang="ar-EG" dirty="0"/>
              <a:t>يا الهنا العشار اخترته، اللص اليمين قبلته والزانية غفرت لها، رحمتك لا نهاية لها. امنحنا أن نجاهد بالصوم و الصلاة و السجدات المتواتره لتدركنا مراحمك وتنعم علينا بغفران خطايانا. </a:t>
            </a:r>
            <a:br>
              <a:rPr lang="ar-EG" dirty="0"/>
            </a:br>
            <a:endParaRPr lang="en-GB" dirty="0">
              <a:solidFill>
                <a:srgbClr val="FFC000"/>
              </a:solidFill>
            </a:endParaRPr>
          </a:p>
          <a:p>
            <a:endParaRPr lang="en-GB" dirty="0"/>
          </a:p>
        </p:txBody>
      </p:sp>
    </p:spTree>
    <p:extLst>
      <p:ext uri="{BB962C8B-B14F-4D97-AF65-F5344CB8AC3E}">
        <p14:creationId xmlns:p14="http://schemas.microsoft.com/office/powerpoint/2010/main" val="35978178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D20CBF63-8543-47F5-BAA1-6DAB7A6EFFFD}"/>
              </a:ext>
            </a:extLst>
          </p:cNvPr>
          <p:cNvSpPr>
            <a:spLocks noGrp="1"/>
          </p:cNvSpPr>
          <p:nvPr>
            <p:ph type="body" sz="quarter" idx="10"/>
          </p:nvPr>
        </p:nvSpPr>
        <p:spPr/>
        <p:txBody>
          <a:bodyPr/>
          <a:lstStyle/>
          <a:p>
            <a:pPr>
              <a:lnSpc>
                <a:spcPct val="100000"/>
              </a:lnSpc>
            </a:pPr>
            <a:r>
              <a:rPr lang="ar-EG" altLang="en-US" sz="5000" b="1" dirty="0">
                <a:solidFill>
                  <a:schemeClr val="bg1"/>
                </a:solidFill>
                <a:latin typeface="Calibri" panose="020F0502020204030204" pitchFamily="34" charset="0"/>
                <a:cs typeface="Times New Roman" panose="02020603050405020304" pitchFamily="18" charset="0"/>
              </a:rPr>
              <a:t>ومن فم حقارتي لأنه مبارك ومملوء مجداً إسمك القدوس أيها الآب والإبن الروح القدس </a:t>
            </a:r>
            <a:r>
              <a:rPr lang="ar-EG" altLang="en-US" sz="5000" b="1" dirty="0">
                <a:solidFill>
                  <a:schemeClr val="bg1"/>
                </a:solidFill>
                <a:latin typeface="Times New Roman" panose="02020603050405020304" pitchFamily="18" charset="0"/>
                <a:cs typeface="Times New Roman" panose="02020603050405020304" pitchFamily="18" charset="0"/>
              </a:rPr>
              <a:t>الآن وكل اوان وإلى دهر الدهور آمين</a:t>
            </a:r>
            <a:endParaRPr lang="en-GB" sz="5000" dirty="0"/>
          </a:p>
        </p:txBody>
      </p:sp>
    </p:spTree>
    <p:extLst>
      <p:ext uri="{BB962C8B-B14F-4D97-AF65-F5344CB8AC3E}">
        <p14:creationId xmlns:p14="http://schemas.microsoft.com/office/powerpoint/2010/main" val="2145797532"/>
      </p:ext>
    </p:extLst>
  </p:cSld>
  <p:clrMapOvr>
    <a:masterClrMapping/>
  </p:clrMapOvr>
</p:sld>
</file>

<file path=ppt/slides/slide1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ctr">
            <a:noAutofit/>
          </a:bodyPr>
          <a:lstStyle/>
          <a:p>
            <a:pPr algn="justLow">
              <a:lnSpc>
                <a:spcPct val="100000"/>
              </a:lnSpc>
            </a:pPr>
            <a:endParaRPr lang="en-GB" sz="4000" dirty="0">
              <a:solidFill>
                <a:srgbClr val="FFC000"/>
              </a:solidFill>
            </a:endParaRPr>
          </a:p>
        </p:txBody>
      </p:sp>
      <p:sp>
        <p:nvSpPr>
          <p:cNvPr id="3" name="Text Placeholder 2">
            <a:extLst>
              <a:ext uri="{FF2B5EF4-FFF2-40B4-BE49-F238E27FC236}">
                <a16:creationId xmlns:a16="http://schemas.microsoft.com/office/drawing/2014/main" id="{4D42EAB5-3AE8-4DE2-8BAC-6C8209D35389}"/>
              </a:ext>
            </a:extLst>
          </p:cNvPr>
          <p:cNvSpPr>
            <a:spLocks noGrp="1"/>
          </p:cNvSpPr>
          <p:nvPr>
            <p:ph type="body" sz="quarter" idx="10"/>
          </p:nvPr>
        </p:nvSpPr>
        <p:spPr/>
        <p:txBody>
          <a:bodyPr/>
          <a:lstStyle/>
          <a:p>
            <a:r>
              <a:rPr lang="ar-EG" sz="6000" dirty="0"/>
              <a:t>اجعلنا مستحقين لننال من ذبيحة جسدك و دمك الاقدسين و نصرخ نحو ابيك الصالح و نقول:</a:t>
            </a:r>
            <a:endParaRPr lang="en-GB" sz="6000" dirty="0"/>
          </a:p>
        </p:txBody>
      </p:sp>
    </p:spTree>
    <p:extLst>
      <p:ext uri="{BB962C8B-B14F-4D97-AF65-F5344CB8AC3E}">
        <p14:creationId xmlns:p14="http://schemas.microsoft.com/office/powerpoint/2010/main" val="2963277567"/>
      </p:ext>
    </p:extLst>
  </p:cSld>
  <p:clrMapOvr>
    <a:masterClrMapping/>
  </p:clrMapOvr>
</p:sld>
</file>

<file path=ppt/slides/slide1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78ADA-69DB-49DB-B8D6-8A6A1DF1CC35}"/>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7AE6BC7A-430F-4547-9847-F347ABEE66E6}"/>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19698073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18765" y="0"/>
            <a:ext cx="2218765" cy="1990165"/>
          </a:xfrm>
        </p:spPr>
        <p:txBody>
          <a:bodyPr anchor="t">
            <a:noAutofit/>
          </a:bodyPr>
          <a:lstStyle/>
          <a:p>
            <a:r>
              <a:rPr lang="ar-EG" sz="2800" dirty="0">
                <a:solidFill>
                  <a:srgbClr val="FFC000"/>
                </a:solidFill>
              </a:rPr>
              <a:t>قسمة للآب في الصوم الكبير المقدس </a:t>
            </a:r>
            <a:r>
              <a:rPr lang="ar-EG" sz="2800" dirty="0"/>
              <a:t>(أيها السيد الرب الإله ضابط الكل)</a:t>
            </a:r>
          </a:p>
        </p:txBody>
      </p:sp>
      <p:sp>
        <p:nvSpPr>
          <p:cNvPr id="4" name="Text Placeholder 3">
            <a:extLst>
              <a:ext uri="{FF2B5EF4-FFF2-40B4-BE49-F238E27FC236}">
                <a16:creationId xmlns:a16="http://schemas.microsoft.com/office/drawing/2014/main" id="{95DFEF6E-4C9F-4AC0-9EF9-BDA233D61716}"/>
              </a:ext>
            </a:extLst>
          </p:cNvPr>
          <p:cNvSpPr>
            <a:spLocks noGrp="1"/>
          </p:cNvSpPr>
          <p:nvPr>
            <p:ph type="body" sz="quarter" idx="10"/>
          </p:nvPr>
        </p:nvSpPr>
        <p:spPr/>
        <p:txBody>
          <a:bodyPr/>
          <a:lstStyle/>
          <a:p>
            <a:r>
              <a:rPr lang="ar-EG" dirty="0"/>
              <a:t>أيها السيد الرب الإله ضابط الكل، الذى أرسل إبنه الوحيد إلى العالم. وعلمنا الناموس والوصايا المكتوبة فى الإنجيل المقدس. وعلمنا أن الصوم والصلاة هما اللذان يخرجان الشياطين، إذ قال: </a:t>
            </a:r>
            <a:br>
              <a:rPr lang="ar-EG" dirty="0"/>
            </a:br>
            <a:endParaRPr lang="ar-EG" dirty="0"/>
          </a:p>
          <a:p>
            <a:endParaRPr lang="en-GB" dirty="0"/>
          </a:p>
        </p:txBody>
      </p:sp>
    </p:spTree>
    <p:extLst>
      <p:ext uri="{BB962C8B-B14F-4D97-AF65-F5344CB8AC3E}">
        <p14:creationId xmlns:p14="http://schemas.microsoft.com/office/powerpoint/2010/main" val="1524695904"/>
      </p:ext>
    </p:extLst>
  </p:cSld>
  <p:clrMapOvr>
    <a:masterClrMapping/>
  </p:clrMapOvr>
</p:sld>
</file>

<file path=ppt/slides/slide1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F8FAB1A1-BC5A-4873-8E53-3B7295C91A44}"/>
              </a:ext>
            </a:extLst>
          </p:cNvPr>
          <p:cNvSpPr>
            <a:spLocks noGrp="1"/>
          </p:cNvSpPr>
          <p:nvPr>
            <p:ph type="body" sz="quarter" idx="10"/>
          </p:nvPr>
        </p:nvSpPr>
        <p:spPr/>
        <p:txBody>
          <a:bodyPr/>
          <a:lstStyle/>
          <a:p>
            <a:r>
              <a:rPr lang="ar-EG" dirty="0"/>
              <a:t>إن هـذا الجنس لا يخرج بشئ إلا بالصلاة والصوم. الصــوم والصلاة هما اللذان رفعا إيليا إلى السماء وخلصا دانيال من جب الأسود. الصوم والصلاة هما اللذان عمل بهما موسى، حتى أخـذ الناموس</a:t>
            </a:r>
            <a:br>
              <a:rPr lang="ar-EG" dirty="0"/>
            </a:br>
            <a:endParaRPr lang="en-GB" dirty="0"/>
          </a:p>
        </p:txBody>
      </p:sp>
    </p:spTree>
    <p:extLst>
      <p:ext uri="{BB962C8B-B14F-4D97-AF65-F5344CB8AC3E}">
        <p14:creationId xmlns:p14="http://schemas.microsoft.com/office/powerpoint/2010/main" val="3030660391"/>
      </p:ext>
    </p:extLst>
  </p:cSld>
  <p:clrMapOvr>
    <a:masterClrMapping/>
  </p:clrMapOvr>
</p:sld>
</file>

<file path=ppt/slides/slide1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358400F1-15BE-4DE2-B47B-F6D3EC46CC4A}"/>
              </a:ext>
            </a:extLst>
          </p:cNvPr>
          <p:cNvSpPr>
            <a:spLocks noGrp="1"/>
          </p:cNvSpPr>
          <p:nvPr>
            <p:ph type="body" sz="quarter" idx="10"/>
          </p:nvPr>
        </p:nvSpPr>
        <p:spPr/>
        <p:txBody>
          <a:bodyPr/>
          <a:lstStyle/>
          <a:p>
            <a:r>
              <a:rPr lang="ar-EG" dirty="0"/>
              <a:t>والوصايا المكتوبة بإصبع الله. الصوم والصلاة هما اللذان عمل بهما أهل نينوى، فرحمهم الله وغــفر لهم خطاياهم ورفع غضبه عنهم. الصوم والصلاة هما اللذان عمل بهما الأنبياء، وتنبأوا من أجل</a:t>
            </a:r>
            <a:br>
              <a:rPr lang="ar-EG" dirty="0"/>
            </a:br>
            <a:endParaRPr lang="ar-EG" dirty="0"/>
          </a:p>
        </p:txBody>
      </p:sp>
    </p:spTree>
    <p:extLst>
      <p:ext uri="{BB962C8B-B14F-4D97-AF65-F5344CB8AC3E}">
        <p14:creationId xmlns:p14="http://schemas.microsoft.com/office/powerpoint/2010/main" val="2600818887"/>
      </p:ext>
    </p:extLst>
  </p:cSld>
  <p:clrMapOvr>
    <a:masterClrMapping/>
  </p:clrMapOvr>
</p:sld>
</file>

<file path=ppt/slides/slide1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DA3F2500-B1ED-4287-A329-E4602A9E05CD}"/>
              </a:ext>
            </a:extLst>
          </p:cNvPr>
          <p:cNvSpPr>
            <a:spLocks noGrp="1"/>
          </p:cNvSpPr>
          <p:nvPr>
            <p:ph type="body" sz="quarter" idx="10"/>
          </p:nvPr>
        </p:nvSpPr>
        <p:spPr/>
        <p:txBody>
          <a:bodyPr/>
          <a:lstStyle/>
          <a:p>
            <a:r>
              <a:rPr lang="ar-EG" dirty="0"/>
              <a:t>مجئ المسيح قبل مجيئه بأجيال كثيرة. الصوم والصلاة هما اللذان عمل بهما الرســل، وبشروا فى جميع الأمم وصيروهم مسيحيين، وعمدوهم بإسم الآب والإبن والروح القدس.</a:t>
            </a:r>
          </a:p>
          <a:p>
            <a:endParaRPr lang="en-GB" dirty="0"/>
          </a:p>
        </p:txBody>
      </p:sp>
    </p:spTree>
    <p:extLst>
      <p:ext uri="{BB962C8B-B14F-4D97-AF65-F5344CB8AC3E}">
        <p14:creationId xmlns:p14="http://schemas.microsoft.com/office/powerpoint/2010/main" val="2879321808"/>
      </p:ext>
    </p:extLst>
  </p:cSld>
  <p:clrMapOvr>
    <a:masterClrMapping/>
  </p:clrMapOvr>
</p:sld>
</file>

<file path=ppt/slides/slide1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400" dirty="0"/>
          </a:p>
        </p:txBody>
      </p:sp>
      <p:sp>
        <p:nvSpPr>
          <p:cNvPr id="3" name="Text Placeholder 2">
            <a:extLst>
              <a:ext uri="{FF2B5EF4-FFF2-40B4-BE49-F238E27FC236}">
                <a16:creationId xmlns:a16="http://schemas.microsoft.com/office/drawing/2014/main" id="{F5A9B0B6-94F4-4790-85FC-20B0EA1F3402}"/>
              </a:ext>
            </a:extLst>
          </p:cNvPr>
          <p:cNvSpPr>
            <a:spLocks noGrp="1"/>
          </p:cNvSpPr>
          <p:nvPr>
            <p:ph type="body" sz="quarter" idx="10"/>
          </p:nvPr>
        </p:nvSpPr>
        <p:spPr/>
        <p:txBody>
          <a:bodyPr/>
          <a:lstStyle/>
          <a:p>
            <a:r>
              <a:rPr lang="ar-EG" dirty="0"/>
              <a:t>الصوم والصلاة هما اللذان عمل بهما الشهداء، حتى سفكوا دمائهم من أجـل إسم المسـيح، الذى إعترف الإعتراف الحسن أمام بيلاطس البنطى. الصوم والصلاة هما اللذان عمل بهما الأبرار</a:t>
            </a:r>
            <a:br>
              <a:rPr lang="ar-EG" dirty="0"/>
            </a:br>
            <a:endParaRPr lang="ar-EG" dirty="0"/>
          </a:p>
        </p:txBody>
      </p:sp>
    </p:spTree>
    <p:extLst>
      <p:ext uri="{BB962C8B-B14F-4D97-AF65-F5344CB8AC3E}">
        <p14:creationId xmlns:p14="http://schemas.microsoft.com/office/powerpoint/2010/main" val="454851537"/>
      </p:ext>
    </p:extLst>
  </p:cSld>
  <p:clrMapOvr>
    <a:masterClrMapping/>
  </p:clrMapOvr>
</p:sld>
</file>

<file path=ppt/slides/slide1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7DF28E11-1DEF-4E97-9CEF-A48C411D5405}"/>
              </a:ext>
            </a:extLst>
          </p:cNvPr>
          <p:cNvSpPr>
            <a:spLocks noGrp="1"/>
          </p:cNvSpPr>
          <p:nvPr>
            <p:ph type="body" sz="quarter" idx="10"/>
          </p:nvPr>
        </p:nvSpPr>
        <p:spPr/>
        <p:txBody>
          <a:bodyPr/>
          <a:lstStyle/>
          <a:p>
            <a:r>
              <a:rPr lang="ar-EG" dirty="0"/>
              <a:t>والصديقون ولباس الصليب، وسكنوا الجبال والبرارى وشقوق الأرض، من أجـــل عظـــم محبتهم فى الملك المسيح. ونحن أيضاً فلنصم عن كل شر بطهارة وبر، ونتقدم إلى هذه الذبيحة</a:t>
            </a:r>
            <a:br>
              <a:rPr lang="ar-EG" dirty="0"/>
            </a:br>
            <a:endParaRPr lang="ar-EG" dirty="0"/>
          </a:p>
          <a:p>
            <a:endParaRPr lang="en-GB" dirty="0"/>
          </a:p>
        </p:txBody>
      </p:sp>
    </p:spTree>
    <p:extLst>
      <p:ext uri="{BB962C8B-B14F-4D97-AF65-F5344CB8AC3E}">
        <p14:creationId xmlns:p14="http://schemas.microsoft.com/office/powerpoint/2010/main" val="3781566890"/>
      </p:ext>
    </p:extLst>
  </p:cSld>
  <p:clrMapOvr>
    <a:masterClrMapping/>
  </p:clrMapOvr>
</p:sld>
</file>

<file path=ppt/slides/slide1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436D3EAA-F5BA-4D34-B36C-03788996BF9A}"/>
              </a:ext>
            </a:extLst>
          </p:cNvPr>
          <p:cNvSpPr>
            <a:spLocks noGrp="1"/>
          </p:cNvSpPr>
          <p:nvPr>
            <p:ph type="body" sz="quarter" idx="10"/>
          </p:nvPr>
        </p:nvSpPr>
        <p:spPr/>
        <p:txBody>
          <a:bodyPr/>
          <a:lstStyle/>
          <a:p>
            <a:r>
              <a:rPr lang="ar-EG" sz="4200" dirty="0"/>
              <a:t>المقدسة ونتناول منها بشكر، لكى بقلب طاهر ونفس مستنيرة ووجه غير مخزى، وإيمان بلا رياء ومحبة كاملة ورجاء ثابت. نجسر بدالة بغـير خوف أن ندعوك يا الله الآب القدوس الذى فى السموات ونقول</a:t>
            </a:r>
            <a:br>
              <a:rPr lang="ar-EG" sz="4200" dirty="0"/>
            </a:br>
            <a:endParaRPr lang="ar-EG" sz="4200" dirty="0"/>
          </a:p>
        </p:txBody>
      </p:sp>
    </p:spTree>
    <p:extLst>
      <p:ext uri="{BB962C8B-B14F-4D97-AF65-F5344CB8AC3E}">
        <p14:creationId xmlns:p14="http://schemas.microsoft.com/office/powerpoint/2010/main" val="2507468161"/>
      </p:ext>
    </p:extLst>
  </p:cSld>
  <p:clrMapOvr>
    <a:masterClrMapping/>
  </p:clrMapOvr>
</p:sld>
</file>

<file path=ppt/slides/slide1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BC86-F3B3-417E-B742-498BEDBB5D7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7A901A7-FBED-4951-BBB9-92BC26EB7B30}"/>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190606453"/>
      </p:ext>
    </p:extLst>
  </p:cSld>
  <p:clrMapOvr>
    <a:masterClrMapping/>
  </p:clrMapOvr>
  <p:transition spd="slow" advClick="0" advTm="0"/>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3472411-CB9C-4B74-B9E1-EED75D984BAB}"/>
              </a:ext>
            </a:extLst>
          </p:cNvPr>
          <p:cNvSpPr>
            <a:spLocks noGrp="1"/>
          </p:cNvSpPr>
          <p:nvPr>
            <p:ph type="title"/>
          </p:nvPr>
        </p:nvSpPr>
        <p:spPr>
          <a:xfrm>
            <a:off x="-1311967" y="0"/>
            <a:ext cx="1311967" cy="1220301"/>
          </a:xfrm>
        </p:spPr>
        <p:txBody>
          <a:bodyPr/>
          <a:lstStyle/>
          <a:p>
            <a:r>
              <a:rPr lang="ar-EG" dirty="0"/>
              <a:t>سوتيس امين</a:t>
            </a:r>
            <a:endParaRPr lang="en-GB" dirty="0"/>
          </a:p>
        </p:txBody>
      </p:sp>
      <p:sp>
        <p:nvSpPr>
          <p:cNvPr id="22" name="TextBox 21">
            <a:extLst>
              <a:ext uri="{FF2B5EF4-FFF2-40B4-BE49-F238E27FC236}">
                <a16:creationId xmlns:a16="http://schemas.microsoft.com/office/drawing/2014/main" id="{6384818D-C441-4726-9145-B4F5630E32D3}"/>
              </a:ext>
            </a:extLst>
          </p:cNvPr>
          <p:cNvSpPr txBox="1"/>
          <p:nvPr/>
        </p:nvSpPr>
        <p:spPr>
          <a:xfrm>
            <a:off x="27033" y="5672984"/>
            <a:ext cx="9103520" cy="1160562"/>
          </a:xfrm>
          <a:prstGeom prst="round2SameRect">
            <a:avLst>
              <a:gd name="adj1" fmla="val 0"/>
              <a:gd name="adj2" fmla="val 27575"/>
            </a:avLst>
          </a:prstGeom>
          <a:noFill/>
          <a:ln w="28575">
            <a:solidFill>
              <a:srgbClr val="FFC000"/>
            </a:solidFill>
            <a:prstDash val="lgDashDot"/>
          </a:ln>
        </p:spPr>
        <p:txBody>
          <a:bodyPr wrap="square"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ar-EG" altLang="en-US" sz="3200" b="1" i="0" u="none" strike="noStrike" kern="0" cap="none" spc="0" normalizeH="0" baseline="0" noProof="0" dirty="0">
                <a:ln>
                  <a:noFill/>
                </a:ln>
                <a:solidFill>
                  <a:srgbClr val="FFC000"/>
                </a:solidFill>
                <a:effectLst/>
                <a:uLnTx/>
                <a:uFillTx/>
                <a:latin typeface="Arial" panose="020B0604020202020204" pitchFamily="34" charset="0"/>
                <a:ea typeface="+mn-ea"/>
                <a:cs typeface="+mj-cs"/>
              </a:rPr>
              <a:t>ثم يسجد الكاهن الخديم قدام باب المذبح إلى الشرق و يدخل الهيكل، و يناوله الشماس المجمرة فيرفع بخور البولس</a:t>
            </a:r>
          </a:p>
        </p:txBody>
      </p:sp>
      <p:sp>
        <p:nvSpPr>
          <p:cNvPr id="44" name="Text Placeholder 2">
            <a:extLst>
              <a:ext uri="{FF2B5EF4-FFF2-40B4-BE49-F238E27FC236}">
                <a16:creationId xmlns:a16="http://schemas.microsoft.com/office/drawing/2014/main" id="{99EC19B0-8B18-4CA3-A14A-8DFBC6B0116E}"/>
              </a:ext>
            </a:extLst>
          </p:cNvPr>
          <p:cNvSpPr>
            <a:spLocks noGrp="1"/>
          </p:cNvSpPr>
          <p:nvPr>
            <p:ph type="body" idx="1"/>
          </p:nvPr>
        </p:nvSpPr>
        <p:spPr>
          <a:xfrm>
            <a:off x="-2800" y="4344219"/>
            <a:ext cx="2624838" cy="1220301"/>
          </a:xfrm>
        </p:spPr>
        <p:txBody>
          <a:bodyPr anchor="ctr"/>
          <a:lstStyle/>
          <a:p>
            <a:r>
              <a:rPr lang="ar-EG" dirty="0"/>
              <a:t>سوتيس امين كيطو ابنفما تى سو</a:t>
            </a:r>
          </a:p>
        </p:txBody>
      </p:sp>
      <p:sp>
        <p:nvSpPr>
          <p:cNvPr id="45" name="Text Placeholder 3">
            <a:extLst>
              <a:ext uri="{FF2B5EF4-FFF2-40B4-BE49-F238E27FC236}">
                <a16:creationId xmlns:a16="http://schemas.microsoft.com/office/drawing/2014/main" id="{8ED3B1A9-E4DB-43A0-98F7-A3974F6BBB8C}"/>
              </a:ext>
            </a:extLst>
          </p:cNvPr>
          <p:cNvSpPr>
            <a:spLocks noGrp="1"/>
          </p:cNvSpPr>
          <p:nvPr>
            <p:ph type="body" sz="quarter" idx="3"/>
          </p:nvPr>
        </p:nvSpPr>
        <p:spPr>
          <a:xfrm>
            <a:off x="2622037" y="4362540"/>
            <a:ext cx="3676650" cy="1220301"/>
          </a:xfrm>
        </p:spPr>
        <p:txBody>
          <a:bodyPr>
            <a:noAutofit/>
          </a:bodyPr>
          <a:lstStyle/>
          <a:p>
            <a:r>
              <a:rPr lang="en-US" sz="4000" dirty="0" err="1"/>
              <a:t>Cw;ic</a:t>
            </a:r>
            <a:r>
              <a:rPr lang="en-US" sz="4000" dirty="0"/>
              <a:t> `</a:t>
            </a:r>
            <a:r>
              <a:rPr lang="en-US" sz="4000" dirty="0" err="1"/>
              <a:t>amyn</a:t>
            </a:r>
            <a:r>
              <a:rPr lang="en-US" sz="4000" dirty="0"/>
              <a:t>@ </a:t>
            </a:r>
            <a:r>
              <a:rPr lang="en-US" sz="4000" dirty="0" err="1"/>
              <a:t>ke</a:t>
            </a:r>
            <a:r>
              <a:rPr lang="en-US" sz="4000" dirty="0"/>
              <a:t> </a:t>
            </a:r>
            <a:r>
              <a:rPr lang="en-US" sz="4000" dirty="0" err="1"/>
              <a:t>tw</a:t>
            </a:r>
            <a:r>
              <a:rPr lang="en-US" sz="4000" dirty="0"/>
              <a:t> `</a:t>
            </a:r>
            <a:r>
              <a:rPr lang="en-US" sz="4000" dirty="0" err="1"/>
              <a:t>pneumaticou</a:t>
            </a:r>
            <a:endParaRPr lang="en-US" sz="4000" dirty="0"/>
          </a:p>
        </p:txBody>
      </p:sp>
      <p:sp>
        <p:nvSpPr>
          <p:cNvPr id="46" name="Text Placeholder 5">
            <a:extLst>
              <a:ext uri="{FF2B5EF4-FFF2-40B4-BE49-F238E27FC236}">
                <a16:creationId xmlns:a16="http://schemas.microsoft.com/office/drawing/2014/main" id="{8B955F41-78B2-4F38-8527-E9143F6F5955}"/>
              </a:ext>
            </a:extLst>
          </p:cNvPr>
          <p:cNvSpPr>
            <a:spLocks noGrp="1"/>
          </p:cNvSpPr>
          <p:nvPr>
            <p:ph type="body" sz="quarter" idx="10"/>
          </p:nvPr>
        </p:nvSpPr>
        <p:spPr>
          <a:xfrm>
            <a:off x="6292279" y="4362540"/>
            <a:ext cx="2829345" cy="1251141"/>
          </a:xfrm>
        </p:spPr>
        <p:txBody>
          <a:bodyPr/>
          <a:lstStyle/>
          <a:p>
            <a:r>
              <a:rPr lang="ar-SA" sz="4000" dirty="0">
                <a:latin typeface="Garamond" pitchFamily="18" charset="0"/>
                <a:cs typeface="Arial" pitchFamily="34" charset="0"/>
              </a:rPr>
              <a:t>خلصت حقاً ومع روحك أيضاً</a:t>
            </a:r>
            <a:endParaRPr lang="en-US" sz="4000" dirty="0"/>
          </a:p>
        </p:txBody>
      </p:sp>
    </p:spTree>
    <p:extLst>
      <p:ext uri="{BB962C8B-B14F-4D97-AF65-F5344CB8AC3E}">
        <p14:creationId xmlns:p14="http://schemas.microsoft.com/office/powerpoint/2010/main" val="315845217"/>
      </p:ext>
    </p:extLst>
  </p:cSld>
  <p:clrMapOvr>
    <a:masterClrMapping/>
  </p:clrMapOvr>
</p:sld>
</file>

<file path=ppt/slides/slide1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100000"/>
              </a:lnSpc>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للإبن في أيام صوم الأربعين المقدس.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(أنت هو الله الرحوم مخلص...)</a:t>
            </a:r>
            <a:endParaRPr lang="ar-EG" sz="2400" dirty="0"/>
          </a:p>
        </p:txBody>
      </p:sp>
      <p:sp>
        <p:nvSpPr>
          <p:cNvPr id="4" name="Text Placeholder 3">
            <a:extLst>
              <a:ext uri="{FF2B5EF4-FFF2-40B4-BE49-F238E27FC236}">
                <a16:creationId xmlns:a16="http://schemas.microsoft.com/office/drawing/2014/main" id="{681A4905-AF28-46FB-A0FF-C4D2FD946F00}"/>
              </a:ext>
            </a:extLst>
          </p:cNvPr>
          <p:cNvSpPr>
            <a:spLocks noGrp="1"/>
          </p:cNvSpPr>
          <p:nvPr>
            <p:ph type="body" sz="quarter" idx="10"/>
          </p:nvPr>
        </p:nvSpPr>
        <p:spPr/>
        <p:txBody>
          <a:bodyPr/>
          <a:lstStyle/>
          <a:p>
            <a:r>
              <a:rPr lang="ar-EG" dirty="0"/>
              <a:t>أنت هو الله الرحوم مخلص كل أحد الذى تجسد لأجل خلاصنا. الذى أضاء لنا نحن الخطاة. </a:t>
            </a:r>
            <a:r>
              <a:rPr lang="ar-EG" sz="4400" dirty="0"/>
              <a:t>الذى صام عنا أربعين يوماً وأربعين ليلة بسر لا يُنطق به. الذى أنقذنا من الموت وأعطانا جسـده المقدس</a:t>
            </a:r>
            <a:br>
              <a:rPr lang="ar-EG" sz="4400" dirty="0"/>
            </a:br>
            <a:endParaRPr lang="en-GB" dirty="0"/>
          </a:p>
        </p:txBody>
      </p:sp>
    </p:spTree>
    <p:extLst>
      <p:ext uri="{BB962C8B-B14F-4D97-AF65-F5344CB8AC3E}">
        <p14:creationId xmlns:p14="http://schemas.microsoft.com/office/powerpoint/2010/main" val="1987960226"/>
      </p:ext>
    </p:extLst>
  </p:cSld>
  <p:clrMapOvr>
    <a:masterClrMapping/>
  </p:clrMapOvr>
</p:sld>
</file>

<file path=ppt/slides/slide1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800" dirty="0"/>
          </a:p>
        </p:txBody>
      </p:sp>
      <p:sp>
        <p:nvSpPr>
          <p:cNvPr id="3" name="Text Placeholder 2">
            <a:extLst>
              <a:ext uri="{FF2B5EF4-FFF2-40B4-BE49-F238E27FC236}">
                <a16:creationId xmlns:a16="http://schemas.microsoft.com/office/drawing/2014/main" id="{83EDC681-7DC8-475B-A05D-8EE15EFC5B61}"/>
              </a:ext>
            </a:extLst>
          </p:cNvPr>
          <p:cNvSpPr>
            <a:spLocks noGrp="1"/>
          </p:cNvSpPr>
          <p:nvPr>
            <p:ph type="body" sz="quarter" idx="10"/>
          </p:nvPr>
        </p:nvSpPr>
        <p:spPr/>
        <p:txBody>
          <a:bodyPr/>
          <a:lstStyle/>
          <a:p>
            <a:r>
              <a:rPr lang="ar-EG" sz="4400" dirty="0"/>
              <a:t>ودمه الكريم لغفران </a:t>
            </a:r>
            <a:r>
              <a:rPr lang="ar-EG" dirty="0"/>
              <a:t>خطايانا. الذى كلَّم الجمــع وتلاميذه القديسين ورسله الأطهار قائلاً: هذا هو خبز الحياة الذى نزل من السماء، ليس كما أكل آباءكم المن فى البرية وماتوا. </a:t>
            </a:r>
          </a:p>
        </p:txBody>
      </p:sp>
    </p:spTree>
    <p:extLst>
      <p:ext uri="{BB962C8B-B14F-4D97-AF65-F5344CB8AC3E}">
        <p14:creationId xmlns:p14="http://schemas.microsoft.com/office/powerpoint/2010/main" val="2492606954"/>
      </p:ext>
    </p:extLst>
  </p:cSld>
  <p:clrMapOvr>
    <a:masterClrMapping/>
  </p:clrMapOvr>
</p:sld>
</file>

<file path=ppt/slides/slide1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DD628EF0-D2FB-443F-9CBD-3DF89980A6C0}"/>
              </a:ext>
            </a:extLst>
          </p:cNvPr>
          <p:cNvSpPr>
            <a:spLocks noGrp="1"/>
          </p:cNvSpPr>
          <p:nvPr>
            <p:ph type="body" sz="quarter" idx="10"/>
          </p:nvPr>
        </p:nvSpPr>
        <p:spPr/>
        <p:txBody>
          <a:bodyPr/>
          <a:lstStyle/>
          <a:p>
            <a:r>
              <a:rPr lang="ar-EG" dirty="0"/>
              <a:t>من يأكل جسدى ويشرب دمى يحيا إلى الآبـد وأنا أقيمه فى اليوم الأخير. فلهذا نسأل ونطلب من صلاحك يا محب البشر طهر نفوسنا وأجسادنا وأرواحنا لكى بقلب طاهر نجـرؤ بدالة بغير خوف</a:t>
            </a:r>
            <a:br>
              <a:rPr lang="ar-EG" dirty="0"/>
            </a:br>
            <a:endParaRPr lang="en-GB" dirty="0"/>
          </a:p>
        </p:txBody>
      </p:sp>
    </p:spTree>
    <p:extLst>
      <p:ext uri="{BB962C8B-B14F-4D97-AF65-F5344CB8AC3E}">
        <p14:creationId xmlns:p14="http://schemas.microsoft.com/office/powerpoint/2010/main" val="3719138263"/>
      </p:ext>
    </p:extLst>
  </p:cSld>
  <p:clrMapOvr>
    <a:masterClrMapping/>
  </p:clrMapOvr>
</p:sld>
</file>

<file path=ppt/slides/slide1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DD628EF0-D2FB-443F-9CBD-3DF89980A6C0}"/>
              </a:ext>
            </a:extLst>
          </p:cNvPr>
          <p:cNvSpPr>
            <a:spLocks noGrp="1"/>
          </p:cNvSpPr>
          <p:nvPr>
            <p:ph type="body" sz="quarter" idx="10"/>
          </p:nvPr>
        </p:nvSpPr>
        <p:spPr/>
        <p:txBody>
          <a:bodyPr/>
          <a:lstStyle/>
          <a:p>
            <a:r>
              <a:rPr lang="ar-EG" sz="5400" dirty="0"/>
              <a:t>أن نصرخ نحو أبيك القدوس الذى فى السموات ونقول:</a:t>
            </a:r>
          </a:p>
        </p:txBody>
      </p:sp>
    </p:spTree>
    <p:extLst>
      <p:ext uri="{BB962C8B-B14F-4D97-AF65-F5344CB8AC3E}">
        <p14:creationId xmlns:p14="http://schemas.microsoft.com/office/powerpoint/2010/main" val="492978078"/>
      </p:ext>
    </p:extLst>
  </p:cSld>
  <p:clrMapOvr>
    <a:masterClrMapping/>
  </p:clrMapOvr>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E2C22-A473-412B-AAEE-CE13EC54195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596E0A6-AF34-4972-8633-729077079D1C}"/>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892768448"/>
      </p:ext>
    </p:extLst>
  </p:cSld>
  <p:clrMapOvr>
    <a:masterClrMapping/>
  </p:clrMapOvr>
  <p:transition spd="slow" advClick="0" advTm="0"/>
</p:sld>
</file>

<file path=ppt/slides/slide1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2400" dirty="0">
                <a:solidFill>
                  <a:srgbClr val="FFC000"/>
                </a:solidFill>
              </a:rPr>
              <a:t>قسمة عيد البشارة المجيد </a:t>
            </a:r>
            <a:r>
              <a:rPr lang="ar-EG" sz="2400" dirty="0"/>
              <a:t>(نسبح ونمجد إله الآلهة ورب الأرباب)</a:t>
            </a:r>
          </a:p>
        </p:txBody>
      </p:sp>
      <p:sp>
        <p:nvSpPr>
          <p:cNvPr id="3" name="Text Placeholder 2">
            <a:extLst>
              <a:ext uri="{FF2B5EF4-FFF2-40B4-BE49-F238E27FC236}">
                <a16:creationId xmlns:a16="http://schemas.microsoft.com/office/drawing/2014/main" id="{B656AF1A-8C01-42C7-B383-E8ED0F11EAFC}"/>
              </a:ext>
            </a:extLst>
          </p:cNvPr>
          <p:cNvSpPr>
            <a:spLocks noGrp="1"/>
          </p:cNvSpPr>
          <p:nvPr>
            <p:ph type="body" sz="quarter" idx="10"/>
          </p:nvPr>
        </p:nvSpPr>
        <p:spPr/>
        <p:txBody>
          <a:bodyPr/>
          <a:lstStyle/>
          <a:p>
            <a:r>
              <a:rPr lang="ar-SA" dirty="0">
                <a:latin typeface="Times New Roman" panose="02020603050405020304" pitchFamily="18" charset="0"/>
              </a:rPr>
              <a:t>نسبح ونمجد إله الآلهة ورب الأرباب، الذي تجسد من القديسة مريم، ولدته في بيت لحم.</a:t>
            </a:r>
            <a:r>
              <a:rPr lang="ar-EG" dirty="0">
                <a:latin typeface="Times New Roman" panose="02020603050405020304" pitchFamily="18" charset="0"/>
              </a:rPr>
              <a:t> نسر بالتماجيد الروحية والتراتيل السماوية لأن الرب أرسل جبرائيل الملاك مبشراً سيدتنا كلنا مريم</a:t>
            </a:r>
            <a:br>
              <a:rPr lang="ar-EG" dirty="0">
                <a:latin typeface="Times New Roman" panose="02020603050405020304" pitchFamily="18" charset="0"/>
              </a:rPr>
            </a:br>
            <a:endParaRPr lang="en-GB" dirty="0"/>
          </a:p>
        </p:txBody>
      </p:sp>
    </p:spTree>
    <p:extLst>
      <p:ext uri="{BB962C8B-B14F-4D97-AF65-F5344CB8AC3E}">
        <p14:creationId xmlns:p14="http://schemas.microsoft.com/office/powerpoint/2010/main" val="501235613"/>
      </p:ext>
    </p:extLst>
  </p:cSld>
  <p:clrMapOvr>
    <a:masterClrMapping/>
  </p:clrMapOvr>
</p:sld>
</file>

<file path=ppt/slides/slide1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BED5A534-4F3D-4FFC-BBA8-933B9F49AF42}"/>
              </a:ext>
            </a:extLst>
          </p:cNvPr>
          <p:cNvSpPr>
            <a:spLocks noGrp="1"/>
          </p:cNvSpPr>
          <p:nvPr>
            <p:ph type="body" sz="quarter" idx="10"/>
          </p:nvPr>
        </p:nvSpPr>
        <p:spPr/>
        <p:txBody>
          <a:bodyPr/>
          <a:lstStyle/>
          <a:p>
            <a:r>
              <a:rPr lang="ar-EG" dirty="0">
                <a:latin typeface="Times New Roman" panose="02020603050405020304" pitchFamily="18" charset="0"/>
              </a:rPr>
              <a:t>العذراء بتجسد كلمة الآب الأزلي الذي هو مخلصنا يسوع المسيح. جبرئيل الملاك بشر العذراء مريم </a:t>
            </a:r>
            <a:r>
              <a:rPr lang="ar-SA" dirty="0">
                <a:latin typeface="Times New Roman" panose="02020603050405020304" pitchFamily="18" charset="0"/>
              </a:rPr>
              <a:t>وبعد أن منحها السلام ثبتها بهذا الكلام قائلاً: لا تخافي</a:t>
            </a:r>
            <a:r>
              <a:rPr lang="ar-EG" dirty="0">
                <a:latin typeface="Times New Roman" panose="02020603050405020304" pitchFamily="18" charset="0"/>
              </a:rPr>
              <a:t> يا مريم لأنك قد وجدت نعمة أمام الله</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641574308"/>
      </p:ext>
    </p:extLst>
  </p:cSld>
  <p:clrMapOvr>
    <a:masterClrMapping/>
  </p:clrMapOvr>
</p:sld>
</file>

<file path=ppt/slides/slide1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CBBE17EB-0C27-469D-8527-DFA86B7CB763}"/>
              </a:ext>
            </a:extLst>
          </p:cNvPr>
          <p:cNvSpPr>
            <a:spLocks noGrp="1"/>
          </p:cNvSpPr>
          <p:nvPr>
            <p:ph type="body" sz="quarter" idx="10"/>
          </p:nvPr>
        </p:nvSpPr>
        <p:spPr/>
        <p:txBody>
          <a:bodyPr/>
          <a:lstStyle/>
          <a:p>
            <a:r>
              <a:rPr lang="ar-EG" dirty="0">
                <a:latin typeface="Times New Roman" panose="02020603050405020304" pitchFamily="18" charset="0"/>
              </a:rPr>
              <a:t>وستلدين إبناً وتسميه يسوع والقدوس المولود منك يدعي إبن الله. الرب الإله الذي على الكل، المبارك إلى الأبد، الغير متجسد تجسد وولد من العذراء ولفته بالخرق ووضعته في المزود وعساكر</a:t>
            </a:r>
            <a:br>
              <a:rPr lang="ar-EG" dirty="0">
                <a:latin typeface="Times New Roman" panose="02020603050405020304" pitchFamily="18" charset="0"/>
              </a:rPr>
            </a:br>
            <a:endParaRPr lang="ar-EG" dirty="0"/>
          </a:p>
        </p:txBody>
      </p:sp>
    </p:spTree>
    <p:extLst>
      <p:ext uri="{BB962C8B-B14F-4D97-AF65-F5344CB8AC3E}">
        <p14:creationId xmlns:p14="http://schemas.microsoft.com/office/powerpoint/2010/main" val="2937521548"/>
      </p:ext>
    </p:extLst>
  </p:cSld>
  <p:clrMapOvr>
    <a:masterClrMapping/>
  </p:clrMapOvr>
</p:sld>
</file>

<file path=ppt/slides/slide1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4C20FF7F-47E6-42A9-8F12-FC1243E565B8}"/>
              </a:ext>
            </a:extLst>
          </p:cNvPr>
          <p:cNvSpPr>
            <a:spLocks noGrp="1"/>
          </p:cNvSpPr>
          <p:nvPr>
            <p:ph type="body" sz="quarter" idx="10"/>
          </p:nvPr>
        </p:nvSpPr>
        <p:spPr/>
        <p:txBody>
          <a:bodyPr/>
          <a:lstStyle/>
          <a:p>
            <a:r>
              <a:rPr lang="ar-EG" dirty="0">
                <a:latin typeface="Times New Roman" panose="02020603050405020304" pitchFamily="18" charset="0"/>
              </a:rPr>
              <a:t>السماوات ترتل له صارخين المجد لله في الأعالي وعلى الأرض السلام وبالناس المسرة. </a:t>
            </a:r>
            <a:r>
              <a:rPr lang="ar-SA" dirty="0">
                <a:latin typeface="Times New Roman" panose="02020603050405020304" pitchFamily="18" charset="0"/>
              </a:rPr>
              <a:t>هكذا أيضاً يا سيدنا نحن الضعفاء الخطاة عبيدك الطالبين رحمتك، تفضل أنعم لنا بسلامك وخلصنا كل حين</a:t>
            </a:r>
            <a:br>
              <a:rPr lang="ar-EG" dirty="0">
                <a:latin typeface="Times New Roman" panose="02020603050405020304" pitchFamily="18" charset="0"/>
              </a:rPr>
            </a:br>
            <a:endParaRPr lang="ar-EG" dirty="0"/>
          </a:p>
        </p:txBody>
      </p:sp>
    </p:spTree>
    <p:extLst>
      <p:ext uri="{BB962C8B-B14F-4D97-AF65-F5344CB8AC3E}">
        <p14:creationId xmlns:p14="http://schemas.microsoft.com/office/powerpoint/2010/main" val="1650012609"/>
      </p:ext>
    </p:extLst>
  </p:cSld>
  <p:clrMapOvr>
    <a:masterClrMapping/>
  </p:clrMapOvr>
</p:sld>
</file>

<file path=ppt/slides/slide1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454694-8659-4096-81F7-4352E5321D11}"/>
              </a:ext>
            </a:extLst>
          </p:cNvPr>
          <p:cNvSpPr>
            <a:spLocks noGrp="1"/>
          </p:cNvSpPr>
          <p:nvPr>
            <p:ph type="body" sz="quarter" idx="10"/>
          </p:nvPr>
        </p:nvSpPr>
        <p:spPr/>
        <p:txBody>
          <a:bodyPr/>
          <a:lstStyle/>
          <a:p>
            <a:r>
              <a:rPr lang="ar-SA" dirty="0">
                <a:latin typeface="Times New Roman" panose="02020603050405020304" pitchFamily="18" charset="0"/>
              </a:rPr>
              <a:t>بيمينك المحيية لكي بطهارة نتناول من هذه الأسرار النقية ونتطهر كلنا كاملين في أنفسنا</a:t>
            </a:r>
            <a:r>
              <a:rPr lang="ar-EG" dirty="0">
                <a:latin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وأجسادنا وأرواحنا</a:t>
            </a:r>
            <a:r>
              <a:rPr lang="ar-EG" sz="4400" dirty="0"/>
              <a:t> </a:t>
            </a:r>
            <a:r>
              <a:rPr lang="ar-SA" sz="4400" dirty="0">
                <a:solidFill>
                  <a:schemeClr val="bg1"/>
                </a:solidFill>
                <a:latin typeface="Times New Roman" panose="02020603050405020304" pitchFamily="18" charset="0"/>
                <a:cs typeface="Times New Roman" panose="02020603050405020304" pitchFamily="18" charset="0"/>
              </a:rPr>
              <a:t>ونجسر بدالة بغير خوف أن ندعوك يا الله</a:t>
            </a:r>
            <a:r>
              <a:rPr lang="ar-EG" sz="4400" dirty="0"/>
              <a:t> </a:t>
            </a:r>
            <a:r>
              <a:rPr lang="ar-SA" sz="4400" dirty="0">
                <a:solidFill>
                  <a:schemeClr val="bg1"/>
                </a:solidFill>
                <a:latin typeface="Times New Roman" panose="02020603050405020304" pitchFamily="18" charset="0"/>
                <a:cs typeface="Times New Roman" panose="02020603050405020304" pitchFamily="18" charset="0"/>
              </a:rPr>
              <a:t>الآب الذي في السموات ونقول:</a:t>
            </a:r>
            <a:r>
              <a:rPr lang="ar-SA" sz="4400" dirty="0">
                <a:solidFill>
                  <a:srgbClr val="FFC000"/>
                </a:solidFill>
                <a:latin typeface="Times New Roman" panose="02020603050405020304" pitchFamily="18" charset="0"/>
                <a:cs typeface="Times New Roman" panose="02020603050405020304" pitchFamily="18" charset="0"/>
              </a:rPr>
              <a:t> </a:t>
            </a:r>
            <a:endParaRPr lang="ar-EG" dirty="0"/>
          </a:p>
        </p:txBody>
      </p:sp>
    </p:spTree>
    <p:extLst>
      <p:ext uri="{BB962C8B-B14F-4D97-AF65-F5344CB8AC3E}">
        <p14:creationId xmlns:p14="http://schemas.microsoft.com/office/powerpoint/2010/main" val="13221855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E822-E926-43F6-A781-0ECE5D41448E}"/>
              </a:ext>
            </a:extLst>
          </p:cNvPr>
          <p:cNvSpPr>
            <a:spLocks noGrp="1"/>
          </p:cNvSpPr>
          <p:nvPr>
            <p:ph type="title"/>
          </p:nvPr>
        </p:nvSpPr>
        <p:spPr/>
        <p:txBody>
          <a:bodyPr/>
          <a:lstStyle/>
          <a:p>
            <a:r>
              <a:rPr lang="ar-EG" dirty="0"/>
              <a:t>انثو تي تي شوري</a:t>
            </a:r>
            <a:endParaRPr lang="en-GB" dirty="0"/>
          </a:p>
        </p:txBody>
      </p:sp>
      <p:sp>
        <p:nvSpPr>
          <p:cNvPr id="5" name="Text Placeholder 4">
            <a:extLst>
              <a:ext uri="{FF2B5EF4-FFF2-40B4-BE49-F238E27FC236}">
                <a16:creationId xmlns:a16="http://schemas.microsoft.com/office/drawing/2014/main" id="{29357D43-2A74-400D-A854-BE48D17F1686}"/>
              </a:ext>
            </a:extLst>
          </p:cNvPr>
          <p:cNvSpPr>
            <a:spLocks noGrp="1"/>
          </p:cNvSpPr>
          <p:nvPr>
            <p:ph type="body" idx="1"/>
          </p:nvPr>
        </p:nvSpPr>
        <p:spPr>
          <a:xfrm>
            <a:off x="0" y="5867399"/>
            <a:ext cx="9143999" cy="990601"/>
          </a:xfrm>
        </p:spPr>
        <p:txBody>
          <a:bodyPr anchor="ctr"/>
          <a:lstStyle/>
          <a:p>
            <a:r>
              <a:rPr lang="ar-SA" altLang="en-US" sz="3600" b="1" dirty="0">
                <a:solidFill>
                  <a:schemeClr val="bg1"/>
                </a:solidFill>
                <a:latin typeface="Times New Roman" panose="02020603050405020304" pitchFamily="18" charset="0"/>
                <a:cs typeface="Times New Roman" panose="02020603050405020304" pitchFamily="18" charset="0"/>
              </a:rPr>
              <a:t>إنثو تيه تى شورى إن نوب إن كاثاروس</a:t>
            </a:r>
            <a:r>
              <a:rPr lang="ar-EG"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إتفاى خا بى چيبس إن إكروم إت إسماروؤوت.</a:t>
            </a:r>
          </a:p>
        </p:txBody>
      </p:sp>
      <p:sp>
        <p:nvSpPr>
          <p:cNvPr id="6" name="Text Placeholder 5">
            <a:extLst>
              <a:ext uri="{FF2B5EF4-FFF2-40B4-BE49-F238E27FC236}">
                <a16:creationId xmlns:a16="http://schemas.microsoft.com/office/drawing/2014/main" id="{DD56C0EB-7B0C-4E12-93CB-43FD30317335}"/>
              </a:ext>
            </a:extLst>
          </p:cNvPr>
          <p:cNvSpPr>
            <a:spLocks noGrp="1"/>
          </p:cNvSpPr>
          <p:nvPr>
            <p:ph type="body" sz="quarter" idx="3"/>
          </p:nvPr>
        </p:nvSpPr>
        <p:spPr>
          <a:xfrm>
            <a:off x="-67238" y="4965700"/>
            <a:ext cx="9278473" cy="901699"/>
          </a:xfrm>
        </p:spPr>
        <p:txBody>
          <a:bodyPr/>
          <a:lstStyle/>
          <a:p>
            <a:pPr>
              <a:lnSpc>
                <a:spcPct val="80000"/>
              </a:lnSpc>
              <a:spcBef>
                <a:spcPts val="0"/>
              </a:spcBef>
            </a:pPr>
            <a:r>
              <a:rPr lang="en-GB" dirty="0"/>
              <a:t>`</a:t>
            </a:r>
            <a:r>
              <a:rPr lang="en-GB" dirty="0" err="1"/>
              <a:t>N;o</a:t>
            </a:r>
            <a:r>
              <a:rPr lang="en-GB" dirty="0"/>
              <a:t> </a:t>
            </a:r>
            <a:r>
              <a:rPr lang="en-GB" dirty="0" err="1"/>
              <a:t>te</a:t>
            </a:r>
            <a:r>
              <a:rPr lang="en-GB" dirty="0"/>
              <a:t> ]</a:t>
            </a:r>
            <a:r>
              <a:rPr lang="en-GB" dirty="0" err="1"/>
              <a:t>soury</a:t>
            </a:r>
            <a:r>
              <a:rPr lang="en-US" dirty="0"/>
              <a:t>@</a:t>
            </a:r>
            <a:r>
              <a:rPr lang="en-GB" dirty="0"/>
              <a:t> `</a:t>
            </a:r>
            <a:r>
              <a:rPr lang="en-GB" dirty="0" err="1"/>
              <a:t>nnoub</a:t>
            </a:r>
            <a:r>
              <a:rPr lang="en-GB" dirty="0"/>
              <a:t> `</a:t>
            </a:r>
            <a:r>
              <a:rPr lang="en-GB" dirty="0" err="1"/>
              <a:t>nka;aroc</a:t>
            </a:r>
            <a:r>
              <a:rPr lang="en-GB" dirty="0"/>
              <a:t>@ </a:t>
            </a:r>
            <a:r>
              <a:rPr lang="en-GB" dirty="0" err="1"/>
              <a:t>etfai</a:t>
            </a:r>
            <a:r>
              <a:rPr lang="en-GB" dirty="0"/>
              <a:t> </a:t>
            </a:r>
            <a:r>
              <a:rPr lang="en-GB" dirty="0" err="1"/>
              <a:t>qa</a:t>
            </a:r>
            <a:r>
              <a:rPr lang="en-GB" dirty="0"/>
              <a:t> </a:t>
            </a:r>
            <a:r>
              <a:rPr lang="en-GB" dirty="0" err="1"/>
              <a:t>pijebc</a:t>
            </a:r>
            <a:r>
              <a:rPr lang="en-GB" dirty="0"/>
              <a:t>@</a:t>
            </a:r>
          </a:p>
          <a:p>
            <a:pPr>
              <a:lnSpc>
                <a:spcPct val="80000"/>
              </a:lnSpc>
              <a:spcBef>
                <a:spcPts val="0"/>
              </a:spcBef>
            </a:pPr>
            <a:r>
              <a:rPr lang="en-GB" dirty="0"/>
              <a:t> `n`,</a:t>
            </a:r>
            <a:r>
              <a:rPr lang="en-GB" dirty="0" err="1"/>
              <a:t>rwm</a:t>
            </a:r>
            <a:r>
              <a:rPr lang="en-GB" dirty="0"/>
              <a:t> </a:t>
            </a:r>
            <a:r>
              <a:rPr lang="en-GB" dirty="0" err="1"/>
              <a:t>et`cmarwout</a:t>
            </a:r>
            <a:r>
              <a:rPr lang="en-GB" dirty="0"/>
              <a:t>.</a:t>
            </a:r>
          </a:p>
        </p:txBody>
      </p:sp>
      <p:sp>
        <p:nvSpPr>
          <p:cNvPr id="7" name="Text Placeholder 6">
            <a:extLst>
              <a:ext uri="{FF2B5EF4-FFF2-40B4-BE49-F238E27FC236}">
                <a16:creationId xmlns:a16="http://schemas.microsoft.com/office/drawing/2014/main" id="{D4D53F6B-8EA7-478C-9692-400CF7E8DE72}"/>
              </a:ext>
            </a:extLst>
          </p:cNvPr>
          <p:cNvSpPr>
            <a:spLocks noGrp="1"/>
          </p:cNvSpPr>
          <p:nvPr>
            <p:ph type="body" sz="quarter" idx="10"/>
          </p:nvPr>
        </p:nvSpPr>
        <p:spPr>
          <a:xfrm>
            <a:off x="-2" y="4363211"/>
            <a:ext cx="9144000" cy="602489"/>
          </a:xfrm>
        </p:spPr>
        <p:txBody>
          <a:bodyPr/>
          <a:lstStyle/>
          <a:p>
            <a:r>
              <a:rPr lang="ar-SA" altLang="en-US" sz="3800" b="1" dirty="0">
                <a:solidFill>
                  <a:schemeClr val="bg1"/>
                </a:solidFill>
                <a:latin typeface="Times New Roman" panose="02020603050405020304" pitchFamily="18" charset="0"/>
                <a:cs typeface="Times New Roman" panose="02020603050405020304" pitchFamily="18" charset="0"/>
              </a:rPr>
              <a:t>أنت هي المجمرة الذهب النقي</a:t>
            </a:r>
            <a:r>
              <a:rPr lang="ar-EG" altLang="en-US" sz="3800" b="1" dirty="0">
                <a:solidFill>
                  <a:schemeClr val="bg1"/>
                </a:solidFill>
                <a:latin typeface="Times New Roman" panose="02020603050405020304" pitchFamily="18" charset="0"/>
                <a:cs typeface="Times New Roman" panose="02020603050405020304" pitchFamily="18" charset="0"/>
              </a:rPr>
              <a:t>،</a:t>
            </a:r>
            <a:r>
              <a:rPr lang="ar-SA" altLang="en-US" sz="3800" b="1" dirty="0">
                <a:solidFill>
                  <a:schemeClr val="bg1"/>
                </a:solidFill>
                <a:latin typeface="Times New Roman" panose="02020603050405020304" pitchFamily="18" charset="0"/>
                <a:cs typeface="Times New Roman" panose="02020603050405020304" pitchFamily="18" charset="0"/>
              </a:rPr>
              <a:t> الحاملة جمر النار المبارك.</a:t>
            </a:r>
          </a:p>
        </p:txBody>
      </p:sp>
      <p:sp>
        <p:nvSpPr>
          <p:cNvPr id="8" name="Rectangle 7">
            <a:hlinkClick r:id="rId2" action="ppaction://hlinksldjump"/>
            <a:extLst>
              <a:ext uri="{FF2B5EF4-FFF2-40B4-BE49-F238E27FC236}">
                <a16:creationId xmlns:a16="http://schemas.microsoft.com/office/drawing/2014/main" id="{B852066E-E23E-443A-8A83-13BACD48930C}"/>
              </a:ext>
            </a:extLst>
          </p:cNvPr>
          <p:cNvSpPr/>
          <p:nvPr/>
        </p:nvSpPr>
        <p:spPr>
          <a:xfrm>
            <a:off x="7513781" y="3830269"/>
            <a:ext cx="1603323" cy="477054"/>
          </a:xfrm>
          <a:prstGeom prst="rect">
            <a:avLst/>
          </a:prstGeom>
          <a:ln w="19050">
            <a:solidFill>
              <a:srgbClr val="FFC000"/>
            </a:solidFill>
          </a:ln>
          <a:scene3d>
            <a:camera prst="orthographicFront"/>
            <a:lightRig rig="threePt" dir="t"/>
          </a:scene3d>
          <a:sp3d>
            <a:bevelT prst="relaxedInset"/>
          </a:sp3d>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ين اوؤشت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748079232"/>
      </p:ext>
    </p:extLst>
  </p:cSld>
  <p:clrMapOvr>
    <a:masterClrMapping/>
  </p:clrMapOvr>
</p:sld>
</file>

<file path=ppt/slides/slide1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1B12-BEF3-47DB-8115-6809140FE091}"/>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EB1C0405-63FA-4564-B7F9-989CC5EE532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18930990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90165" y="0"/>
            <a:ext cx="1990165" cy="2245659"/>
          </a:xfrm>
        </p:spPr>
        <p:txBody>
          <a:bodyPr>
            <a:noAutofit/>
          </a:bodyPr>
          <a:lstStyle/>
          <a:p>
            <a:r>
              <a:rPr kumimoji="0" lang="ar-EG" sz="28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للآب في أحد الشعانين وسنوى </a:t>
            </a:r>
            <a:r>
              <a:rPr kumimoji="0" lang="ar-EG" sz="28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الرب ربنا لقد صار إسمك)</a:t>
            </a:r>
            <a:endParaRPr lang="ar-EG" sz="2800" dirty="0"/>
          </a:p>
        </p:txBody>
      </p:sp>
      <p:sp>
        <p:nvSpPr>
          <p:cNvPr id="4" name="Text Placeholder 3">
            <a:extLst>
              <a:ext uri="{FF2B5EF4-FFF2-40B4-BE49-F238E27FC236}">
                <a16:creationId xmlns:a16="http://schemas.microsoft.com/office/drawing/2014/main" id="{448877F4-B447-459C-8E62-B17561857AD2}"/>
              </a:ext>
            </a:extLst>
          </p:cNvPr>
          <p:cNvSpPr>
            <a:spLocks noGrp="1"/>
          </p:cNvSpPr>
          <p:nvPr>
            <p:ph type="body" sz="quarter" idx="10"/>
          </p:nvPr>
        </p:nvSpPr>
        <p:spPr/>
        <p:txBody>
          <a:bodyPr/>
          <a:lstStyle/>
          <a:p>
            <a:r>
              <a:rPr lang="ar-EG" dirty="0"/>
              <a:t>أيها الرب ربنا لقد صار إسمك عجيباً على الأرض كلها، لأنه قد إرتفع عظـيم بهائك فوق السموات، من أفواه الأطفال والرضعان هيأت سبحاً. فهيئ أيضاً يا رب نفوسنا لنسبحك ونرتل لك، ونباركك،</a:t>
            </a:r>
            <a:br>
              <a:rPr lang="ar-EG" dirty="0"/>
            </a:br>
            <a:endParaRPr lang="ar-EG" dirty="0"/>
          </a:p>
          <a:p>
            <a:endParaRPr lang="en-GB" dirty="0"/>
          </a:p>
        </p:txBody>
      </p:sp>
    </p:spTree>
    <p:extLst>
      <p:ext uri="{BB962C8B-B14F-4D97-AF65-F5344CB8AC3E}">
        <p14:creationId xmlns:p14="http://schemas.microsoft.com/office/powerpoint/2010/main" val="3510322364"/>
      </p:ext>
    </p:extLst>
  </p:cSld>
  <p:clrMapOvr>
    <a:masterClrMapping/>
  </p:clrMapOvr>
</p:sld>
</file>

<file path=ppt/slides/slide1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4A56F744-8CE4-4507-A972-AA956DA45E55}"/>
              </a:ext>
            </a:extLst>
          </p:cNvPr>
          <p:cNvSpPr>
            <a:spLocks noGrp="1"/>
          </p:cNvSpPr>
          <p:nvPr>
            <p:ph type="body" sz="quarter" idx="10"/>
          </p:nvPr>
        </p:nvSpPr>
        <p:spPr>
          <a:xfrm>
            <a:off x="0" y="4531659"/>
            <a:ext cx="9144000" cy="2326341"/>
          </a:xfrm>
        </p:spPr>
        <p:txBody>
          <a:bodyPr/>
          <a:lstStyle/>
          <a:p>
            <a:r>
              <a:rPr lang="ar-EG" sz="4800" dirty="0"/>
              <a:t>ونخدمك، ونسجد لك ونمجدك، ونشكرك كل يوم وكل ساعة. لكى نعترف لك ونصرخ نحوك أيها الآب القدوس الذى فى السموات ونقول:</a:t>
            </a:r>
            <a:br>
              <a:rPr lang="ar-EG" sz="4800" dirty="0"/>
            </a:br>
            <a:endParaRPr lang="ar-EG" sz="4800" dirty="0"/>
          </a:p>
          <a:p>
            <a:endParaRPr lang="en-GB" sz="4800" dirty="0"/>
          </a:p>
        </p:txBody>
      </p:sp>
    </p:spTree>
    <p:extLst>
      <p:ext uri="{BB962C8B-B14F-4D97-AF65-F5344CB8AC3E}">
        <p14:creationId xmlns:p14="http://schemas.microsoft.com/office/powerpoint/2010/main" val="1985510895"/>
      </p:ext>
    </p:extLst>
  </p:cSld>
  <p:clrMapOvr>
    <a:masterClrMapping/>
  </p:clrMapOvr>
</p:sld>
</file>

<file path=ppt/slides/slide1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12C6-D319-482B-AB26-5EE7337070B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BA6C855-F579-4C1E-AD98-563999D59AB4}"/>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9088531"/>
      </p:ext>
    </p:extLst>
  </p:cSld>
  <p:clrMapOvr>
    <a:masterClrMapping/>
  </p:clrMapOvr>
  <p:transition spd="slow" advClick="0" advTm="0"/>
</p:sld>
</file>

<file path=ppt/slides/slide1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100000"/>
              </a:lnSpc>
            </a:pPr>
            <a:r>
              <a:rPr lang="ar-EG" sz="2400" dirty="0">
                <a:solidFill>
                  <a:srgbClr val="FFC000"/>
                </a:solidFill>
              </a:rPr>
              <a:t>قسمة تُقال في احد الشعانين </a:t>
            </a:r>
            <a:r>
              <a:rPr lang="ar-EG" sz="2400" dirty="0"/>
              <a:t>(أيها الرب مثل ربنا مثل عجيب صار إسمك)</a:t>
            </a:r>
          </a:p>
        </p:txBody>
      </p:sp>
      <p:sp>
        <p:nvSpPr>
          <p:cNvPr id="3" name="Text Placeholder 2">
            <a:extLst>
              <a:ext uri="{FF2B5EF4-FFF2-40B4-BE49-F238E27FC236}">
                <a16:creationId xmlns:a16="http://schemas.microsoft.com/office/drawing/2014/main" id="{385E5E70-86F9-4612-BF87-29BD2A45E870}"/>
              </a:ext>
            </a:extLst>
          </p:cNvPr>
          <p:cNvSpPr>
            <a:spLocks noGrp="1"/>
          </p:cNvSpPr>
          <p:nvPr>
            <p:ph type="body" sz="quarter" idx="10"/>
          </p:nvPr>
        </p:nvSpPr>
        <p:spPr/>
        <p:txBody>
          <a:bodyPr/>
          <a:lstStyle/>
          <a:p>
            <a:r>
              <a:rPr lang="ar-SA" dirty="0">
                <a:latin typeface="Times New Roman" panose="02020603050405020304" pitchFamily="18" charset="0"/>
              </a:rPr>
              <a:t>أيها الرب مثل ربنا مثل عجيب صار إسمك على الأرض كلها لأنه قد ارتفع عظم بهائك فوق السموات من أفواه الأطفال والرضعان هيأت سبحاً.</a:t>
            </a:r>
            <a:r>
              <a:rPr lang="ar-EG" dirty="0">
                <a:latin typeface="Times New Roman" panose="02020603050405020304" pitchFamily="18" charset="0"/>
              </a:rPr>
              <a:t> </a:t>
            </a:r>
            <a:r>
              <a:rPr lang="ar-SA" dirty="0">
                <a:latin typeface="Times New Roman" panose="02020603050405020304" pitchFamily="18" charset="0"/>
              </a:rPr>
              <a:t>الرب الجالس على الشاروبيم ركب على جحش أتان</a:t>
            </a:r>
            <a:endParaRPr lang="ar-EG" dirty="0"/>
          </a:p>
          <a:p>
            <a:endParaRPr lang="en-GB" dirty="0"/>
          </a:p>
        </p:txBody>
      </p:sp>
    </p:spTree>
    <p:extLst>
      <p:ext uri="{BB962C8B-B14F-4D97-AF65-F5344CB8AC3E}">
        <p14:creationId xmlns:p14="http://schemas.microsoft.com/office/powerpoint/2010/main" val="2324179963"/>
      </p:ext>
    </p:extLst>
  </p:cSld>
  <p:clrMapOvr>
    <a:masterClrMapping/>
  </p:clrMapOvr>
</p:sld>
</file>

<file path=ppt/slides/slide1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D3227B2A-549D-4A68-B847-137B00DBC77A}"/>
              </a:ext>
            </a:extLst>
          </p:cNvPr>
          <p:cNvSpPr>
            <a:spLocks noGrp="1"/>
          </p:cNvSpPr>
          <p:nvPr>
            <p:ph type="body" sz="quarter" idx="10"/>
          </p:nvPr>
        </p:nvSpPr>
        <p:spPr/>
        <p:txBody>
          <a:bodyPr/>
          <a:lstStyle/>
          <a:p>
            <a:r>
              <a:rPr lang="ar-SA" dirty="0">
                <a:latin typeface="Times New Roman" panose="02020603050405020304" pitchFamily="18" charset="0"/>
              </a:rPr>
              <a:t>ودخل إلى أورشليم. بتواضع عظيم لكي يتم ما قيل بالنبي القائل: قولوا لإبنة صهيون هوذا ملكك يأتيك وديعاً راكباً على أتان وجحش إبن أتان.</a:t>
            </a:r>
            <a:r>
              <a:rPr lang="ar-EG" dirty="0">
                <a:latin typeface="Times New Roman" panose="02020603050405020304" pitchFamily="18" charset="0"/>
              </a:rPr>
              <a:t> </a:t>
            </a:r>
            <a:r>
              <a:rPr lang="ar-SA" dirty="0">
                <a:latin typeface="Times New Roman" panose="02020603050405020304" pitchFamily="18" charset="0"/>
              </a:rPr>
              <a:t>وحمل الأطفال سعفاً من النخل وخرجوا للقائه وكانوا</a:t>
            </a:r>
            <a:br>
              <a:rPr lang="ar-EG" dirty="0">
                <a:latin typeface="Times New Roman" panose="02020603050405020304" pitchFamily="18" charset="0"/>
              </a:rPr>
            </a:br>
            <a:endParaRPr lang="en-GB" dirty="0"/>
          </a:p>
        </p:txBody>
      </p:sp>
    </p:spTree>
    <p:extLst>
      <p:ext uri="{BB962C8B-B14F-4D97-AF65-F5344CB8AC3E}">
        <p14:creationId xmlns:p14="http://schemas.microsoft.com/office/powerpoint/2010/main" val="683555737"/>
      </p:ext>
    </p:extLst>
  </p:cSld>
  <p:clrMapOvr>
    <a:masterClrMapping/>
  </p:clrMapOvr>
</p:sld>
</file>

<file path=ppt/slides/slide1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BF204307-87C9-475C-96EA-2A6DA5368246}"/>
              </a:ext>
            </a:extLst>
          </p:cNvPr>
          <p:cNvSpPr>
            <a:spLocks noGrp="1"/>
          </p:cNvSpPr>
          <p:nvPr>
            <p:ph type="body" sz="quarter" idx="10"/>
          </p:nvPr>
        </p:nvSpPr>
        <p:spPr/>
        <p:txBody>
          <a:bodyPr/>
          <a:lstStyle/>
          <a:p>
            <a:r>
              <a:rPr lang="ar-SA" dirty="0">
                <a:latin typeface="Times New Roman" panose="02020603050405020304" pitchFamily="18" charset="0"/>
              </a:rPr>
              <a:t>يصرخون</a:t>
            </a:r>
            <a:r>
              <a:rPr lang="ar-EG" dirty="0"/>
              <a:t> </a:t>
            </a:r>
            <a:r>
              <a:rPr lang="ar-SA" dirty="0">
                <a:latin typeface="Times New Roman" panose="02020603050405020304" pitchFamily="18" charset="0"/>
              </a:rPr>
              <a:t>أوصنا في الأعالي مبارك الآتي باسم الرب ملك إسرائيل.</a:t>
            </a:r>
            <a:r>
              <a:rPr lang="ar-EG" dirty="0">
                <a:latin typeface="Times New Roman" panose="02020603050405020304" pitchFamily="18" charset="0"/>
              </a:rPr>
              <a:t> </a:t>
            </a:r>
            <a:r>
              <a:rPr lang="ar-SA" dirty="0">
                <a:latin typeface="Times New Roman" panose="02020603050405020304" pitchFamily="18" charset="0"/>
              </a:rPr>
              <a:t>والجمع الأكثر فرشوا ثيابهم في الطريق وآخرون قطعوا أغصاناً من</a:t>
            </a:r>
            <a:r>
              <a:rPr lang="ar-EG" dirty="0">
                <a:latin typeface="Times New Roman" panose="02020603050405020304" pitchFamily="18" charset="0"/>
              </a:rPr>
              <a:t> </a:t>
            </a:r>
            <a:r>
              <a:rPr lang="ar-SA" dirty="0">
                <a:latin typeface="Times New Roman" panose="02020603050405020304" pitchFamily="18" charset="0"/>
              </a:rPr>
              <a:t>الشجر وفرشوها في الطريق.</a:t>
            </a:r>
            <a:r>
              <a:rPr lang="ar-EG" dirty="0">
                <a:latin typeface="Times New Roman" panose="02020603050405020304" pitchFamily="18" charset="0"/>
              </a:rPr>
              <a:t> </a:t>
            </a:r>
            <a:r>
              <a:rPr lang="ar-SA" dirty="0">
                <a:latin typeface="Times New Roman" panose="02020603050405020304" pitchFamily="18" charset="0"/>
              </a:rPr>
              <a:t>والجموع الذين تقدموا</a:t>
            </a:r>
            <a:br>
              <a:rPr lang="ar-EG" dirty="0">
                <a:latin typeface="Times New Roman" panose="02020603050405020304" pitchFamily="18" charset="0"/>
              </a:rPr>
            </a:br>
            <a:endParaRPr lang="en-GB" dirty="0"/>
          </a:p>
        </p:txBody>
      </p:sp>
    </p:spTree>
    <p:extLst>
      <p:ext uri="{BB962C8B-B14F-4D97-AF65-F5344CB8AC3E}">
        <p14:creationId xmlns:p14="http://schemas.microsoft.com/office/powerpoint/2010/main" val="3764839726"/>
      </p:ext>
    </p:extLst>
  </p:cSld>
  <p:clrMapOvr>
    <a:masterClrMapping/>
  </p:clrMapOvr>
</p:sld>
</file>

<file path=ppt/slides/slide1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75854EE6-8EFE-493F-B7E4-E1E1AF632DA7}"/>
              </a:ext>
            </a:extLst>
          </p:cNvPr>
          <p:cNvSpPr>
            <a:spLocks noGrp="1"/>
          </p:cNvSpPr>
          <p:nvPr>
            <p:ph type="body" sz="quarter" idx="10"/>
          </p:nvPr>
        </p:nvSpPr>
        <p:spPr/>
        <p:txBody>
          <a:bodyPr/>
          <a:lstStyle/>
          <a:p>
            <a:r>
              <a:rPr lang="ar-SA" dirty="0">
                <a:latin typeface="Times New Roman" panose="02020603050405020304" pitchFamily="18" charset="0"/>
              </a:rPr>
              <a:t>والذين تبعوا كانوا يصرخون قائلين: أوصنا لابن داود مبارك الآتي باسم الرب ومباركة مملكة أبينا داود الأتية باسم الرب أوصنا في الأعالي</a:t>
            </a:r>
            <a:r>
              <a:rPr lang="ar-EG" dirty="0">
                <a:latin typeface="Times New Roman" panose="02020603050405020304" pitchFamily="18" charset="0"/>
              </a:rPr>
              <a:t> </a:t>
            </a:r>
            <a:r>
              <a:rPr lang="ar-SA" dirty="0">
                <a:latin typeface="Times New Roman" panose="02020603050405020304" pitchFamily="18" charset="0"/>
              </a:rPr>
              <a:t>ولما دخل اورشليم إرتجت المدينة كلها قائلة من هو هذا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926614283"/>
      </p:ext>
    </p:extLst>
  </p:cSld>
  <p:clrMapOvr>
    <a:masterClrMapping/>
  </p:clrMapOvr>
</p:sld>
</file>

<file path=ppt/slides/slide1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49EC60C4-24BA-4DBE-9FDC-7A6111AA22EE}"/>
              </a:ext>
            </a:extLst>
          </p:cNvPr>
          <p:cNvSpPr>
            <a:spLocks noGrp="1"/>
          </p:cNvSpPr>
          <p:nvPr>
            <p:ph type="body" sz="quarter" idx="10"/>
          </p:nvPr>
        </p:nvSpPr>
        <p:spPr/>
        <p:txBody>
          <a:bodyPr/>
          <a:lstStyle/>
          <a:p>
            <a:r>
              <a:rPr lang="ar-SA" dirty="0">
                <a:latin typeface="Times New Roman" panose="02020603050405020304" pitchFamily="18" charset="0"/>
              </a:rPr>
              <a:t>فقالت الجموع هذا هو يسوع الذي من ناصرة الجليل.</a:t>
            </a:r>
            <a:r>
              <a:rPr lang="ar-EG" dirty="0">
                <a:latin typeface="Times New Roman" panose="02020603050405020304" pitchFamily="18" charset="0"/>
              </a:rPr>
              <a:t> </a:t>
            </a:r>
            <a:r>
              <a:rPr lang="ar-SA" dirty="0">
                <a:latin typeface="Times New Roman" panose="02020603050405020304" pitchFamily="18" charset="0"/>
              </a:rPr>
              <a:t>فيا ربنا هيئ نفوسنا لنسبحك ونرتل لك ونباركك ونخدمك ونسجد لك ونمجدك ونشكرك </a:t>
            </a:r>
            <a:r>
              <a:rPr lang="ar-EG" dirty="0">
                <a:latin typeface="Times New Roman" panose="02020603050405020304" pitchFamily="18" charset="0"/>
              </a:rPr>
              <a:t>كل </a:t>
            </a:r>
            <a:r>
              <a:rPr lang="ar-SA" dirty="0">
                <a:latin typeface="Times New Roman" panose="02020603050405020304" pitchFamily="18" charset="0"/>
              </a:rPr>
              <a:t>يوم وكل وقت وكل ساعة لكي بقلب طاهر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748688750"/>
      </p:ext>
    </p:extLst>
  </p:cSld>
  <p:clrMapOvr>
    <a:masterClrMapping/>
  </p:clrMapOvr>
</p:sld>
</file>

<file path=ppt/slides/slide1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B89DCB16-342F-4D8D-8B80-67D4B0A48060}"/>
              </a:ext>
            </a:extLst>
          </p:cNvPr>
          <p:cNvSpPr>
            <a:spLocks noGrp="1"/>
          </p:cNvSpPr>
          <p:nvPr>
            <p:ph type="body" sz="quarter" idx="10"/>
          </p:nvPr>
        </p:nvSpPr>
        <p:spPr/>
        <p:txBody>
          <a:bodyPr/>
          <a:lstStyle/>
          <a:p>
            <a:r>
              <a:rPr lang="ar-SA" sz="6000" dirty="0">
                <a:latin typeface="Times New Roman" panose="02020603050405020304" pitchFamily="18" charset="0"/>
              </a:rPr>
              <a:t>وشفتين نقيتين نعترف لك ونصرخ نحو أبيك القدوس الذي في السموات ونقول:</a:t>
            </a:r>
            <a:endParaRPr lang="ar-EG" sz="6000" dirty="0"/>
          </a:p>
          <a:p>
            <a:endParaRPr lang="en-GB" sz="6000" dirty="0"/>
          </a:p>
        </p:txBody>
      </p:sp>
    </p:spTree>
    <p:extLst>
      <p:ext uri="{BB962C8B-B14F-4D97-AF65-F5344CB8AC3E}">
        <p14:creationId xmlns:p14="http://schemas.microsoft.com/office/powerpoint/2010/main" val="28288517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000" dirty="0"/>
              <a:t>تي شوري</a:t>
            </a:r>
            <a:endParaRPr lang="en-US" sz="4000" dirty="0"/>
          </a:p>
        </p:txBody>
      </p:sp>
      <p:sp>
        <p:nvSpPr>
          <p:cNvPr id="7" name="Text Placeholder 6"/>
          <p:cNvSpPr>
            <a:spLocks noGrp="1"/>
          </p:cNvSpPr>
          <p:nvPr>
            <p:ph type="body" idx="1"/>
          </p:nvPr>
        </p:nvSpPr>
        <p:spPr>
          <a:xfrm>
            <a:off x="0" y="5889811"/>
            <a:ext cx="9143999" cy="968189"/>
          </a:xfrm>
        </p:spPr>
        <p:txBody>
          <a:bodyPr anchor="ctr"/>
          <a:lstStyle/>
          <a:p>
            <a:r>
              <a:rPr lang="ar-EG" sz="3800" dirty="0"/>
              <a:t>تي شوري إن نوب تيه تي بارثينوس بيس آروماطا بيه بين سوتير </a:t>
            </a:r>
          </a:p>
        </p:txBody>
      </p:sp>
      <p:sp>
        <p:nvSpPr>
          <p:cNvPr id="8" name="Text Placeholder 7"/>
          <p:cNvSpPr>
            <a:spLocks noGrp="1"/>
          </p:cNvSpPr>
          <p:nvPr>
            <p:ph type="body" sz="quarter" idx="3"/>
          </p:nvPr>
        </p:nvSpPr>
        <p:spPr>
          <a:xfrm>
            <a:off x="-3" y="4948518"/>
            <a:ext cx="9144000" cy="954741"/>
          </a:xfrm>
        </p:spPr>
        <p:txBody>
          <a:bodyPr anchor="t"/>
          <a:lstStyle/>
          <a:p>
            <a:pPr>
              <a:lnSpc>
                <a:spcPct val="70000"/>
              </a:lnSpc>
            </a:pPr>
            <a:r>
              <a:rPr lang="en-US" sz="4000" dirty="0"/>
              <a:t>}</a:t>
            </a:r>
            <a:r>
              <a:rPr lang="en-US" sz="4000" dirty="0" err="1"/>
              <a:t>soury</a:t>
            </a:r>
            <a:r>
              <a:rPr lang="en-US" sz="4000" dirty="0"/>
              <a:t> `</a:t>
            </a:r>
            <a:r>
              <a:rPr lang="en-US" sz="4000" dirty="0" err="1"/>
              <a:t>nnoub</a:t>
            </a:r>
            <a:r>
              <a:rPr lang="en-US" sz="4000" dirty="0"/>
              <a:t> </a:t>
            </a:r>
            <a:r>
              <a:rPr lang="en-US" sz="4000" dirty="0" err="1"/>
              <a:t>te</a:t>
            </a:r>
            <a:r>
              <a:rPr lang="en-US" sz="4000" dirty="0"/>
              <a:t> ]</a:t>
            </a:r>
            <a:r>
              <a:rPr lang="en-US" sz="4000" dirty="0" err="1"/>
              <a:t>par;enoc</a:t>
            </a:r>
            <a:r>
              <a:rPr lang="en-US" sz="4000" dirty="0"/>
              <a:t>@ </a:t>
            </a:r>
            <a:r>
              <a:rPr lang="en-US" sz="4000" dirty="0" err="1"/>
              <a:t>pec`arwmata</a:t>
            </a:r>
            <a:r>
              <a:rPr lang="en-US" sz="4000" dirty="0"/>
              <a:t> pe </a:t>
            </a:r>
            <a:r>
              <a:rPr lang="en-US" sz="4000" dirty="0" err="1"/>
              <a:t>pencwtyr</a:t>
            </a:r>
            <a:r>
              <a:rPr lang="en-US" sz="4000" dirty="0"/>
              <a:t>@</a:t>
            </a:r>
          </a:p>
        </p:txBody>
      </p:sp>
      <p:sp>
        <p:nvSpPr>
          <p:cNvPr id="2" name="Text Placeholder 1">
            <a:extLst>
              <a:ext uri="{FF2B5EF4-FFF2-40B4-BE49-F238E27FC236}">
                <a16:creationId xmlns:a16="http://schemas.microsoft.com/office/drawing/2014/main" id="{16BC7A7C-EBFC-4F67-93AB-668FE73B1580}"/>
              </a:ext>
            </a:extLst>
          </p:cNvPr>
          <p:cNvSpPr>
            <a:spLocks noGrp="1"/>
          </p:cNvSpPr>
          <p:nvPr>
            <p:ph type="body" sz="quarter" idx="10"/>
          </p:nvPr>
        </p:nvSpPr>
        <p:spPr>
          <a:xfrm>
            <a:off x="-2" y="4363211"/>
            <a:ext cx="9144000" cy="585307"/>
          </a:xfrm>
        </p:spPr>
        <p:txBody>
          <a:bodyPr/>
          <a:lstStyle/>
          <a:p>
            <a:r>
              <a:rPr lang="ar-EG" sz="4000" dirty="0"/>
              <a:t>المجمرة الذهب هي العذراء</a:t>
            </a:r>
            <a:r>
              <a:rPr lang="en-US" sz="4000" dirty="0"/>
              <a:t> </a:t>
            </a:r>
            <a:r>
              <a:rPr lang="ar-EG" sz="4000" dirty="0"/>
              <a:t>وعنبرها هو مخلصنا</a:t>
            </a:r>
            <a:endParaRPr lang="en-US" sz="4000" dirty="0"/>
          </a:p>
        </p:txBody>
      </p:sp>
      <p:sp>
        <p:nvSpPr>
          <p:cNvPr id="9" name="Rectangle 8">
            <a:hlinkClick r:id="rId2" action="ppaction://hlinksldjump"/>
          </p:cNvPr>
          <p:cNvSpPr/>
          <p:nvPr/>
        </p:nvSpPr>
        <p:spPr>
          <a:xfrm>
            <a:off x="7513781" y="3830269"/>
            <a:ext cx="1603323" cy="477054"/>
          </a:xfrm>
          <a:prstGeom prst="rect">
            <a:avLst/>
          </a:prstGeom>
          <a:ln w="19050">
            <a:solidFill>
              <a:srgbClr val="FFC000"/>
            </a:solidFill>
          </a:ln>
          <a:scene3d>
            <a:camera prst="orthographicFront"/>
            <a:lightRig rig="threePt" dir="t"/>
          </a:scene3d>
          <a:sp3d>
            <a:bevelT prst="relaxedInset"/>
          </a:sp3d>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ين اوؤشت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513870760"/>
      </p:ext>
    </p:extLst>
  </p:cSld>
  <p:clrMapOvr>
    <a:masterClrMapping/>
  </p:clrMapOvr>
</p:sld>
</file>

<file path=ppt/slides/slide1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E6147-F25B-499B-BB28-C02A9361D3CC}"/>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B055B673-672E-4730-B52F-6AD0A70C1684}"/>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2071889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36375" y="1"/>
            <a:ext cx="1936376" cy="1707776"/>
          </a:xfrm>
        </p:spPr>
        <p:txBody>
          <a:bodyPr>
            <a:noAutofit/>
          </a:bodyPr>
          <a:lstStyle/>
          <a:p>
            <a:pPr>
              <a:spcBef>
                <a:spcPct val="50000"/>
              </a:spcBef>
            </a:pPr>
            <a:r>
              <a:rPr lang="ar-EG" sz="2800" dirty="0">
                <a:solidFill>
                  <a:srgbClr val="FFC000"/>
                </a:solidFill>
              </a:rPr>
              <a:t>قسمة للأب علي ذبح اسحق </a:t>
            </a:r>
            <a:r>
              <a:rPr lang="ar-EG" sz="2800" dirty="0"/>
              <a:t>(وحدث في الأيام)</a:t>
            </a:r>
          </a:p>
        </p:txBody>
      </p:sp>
      <p:sp>
        <p:nvSpPr>
          <p:cNvPr id="4" name="Text Placeholder 3">
            <a:extLst>
              <a:ext uri="{FF2B5EF4-FFF2-40B4-BE49-F238E27FC236}">
                <a16:creationId xmlns:a16="http://schemas.microsoft.com/office/drawing/2014/main" id="{B815A8A3-14D1-48C1-B2DB-0B0687F519D6}"/>
              </a:ext>
            </a:extLst>
          </p:cNvPr>
          <p:cNvSpPr>
            <a:spLocks noGrp="1"/>
          </p:cNvSpPr>
          <p:nvPr>
            <p:ph type="body" sz="quarter" idx="10"/>
          </p:nvPr>
        </p:nvSpPr>
        <p:spPr/>
        <p:txBody>
          <a:bodyPr/>
          <a:lstStyle/>
          <a:p>
            <a:r>
              <a:rPr lang="ar-EG" sz="4400" dirty="0"/>
              <a:t>وحدث في الأيام التى أراد الله فيها أن يجرب إبراهيم ويعلم قلبه ومحبته فيه، أن قال له إبراهيم إبراهيم، خـذ ابنــك الحبـيب اسحق وقدمه لى محرقة على الجبل الذى أعلمك به. </a:t>
            </a:r>
            <a:endParaRPr lang="en-GB" dirty="0"/>
          </a:p>
        </p:txBody>
      </p:sp>
    </p:spTree>
    <p:extLst>
      <p:ext uri="{BB962C8B-B14F-4D97-AF65-F5344CB8AC3E}">
        <p14:creationId xmlns:p14="http://schemas.microsoft.com/office/powerpoint/2010/main" val="2080398584"/>
      </p:ext>
    </p:extLst>
  </p:cSld>
  <p:clrMapOvr>
    <a:masterClrMapping/>
  </p:clrMapOvr>
</p:sld>
</file>

<file path=ppt/slides/slide1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5F7A66C1-3CDE-4D26-9A50-6D85C76E5925}"/>
              </a:ext>
            </a:extLst>
          </p:cNvPr>
          <p:cNvSpPr>
            <a:spLocks noGrp="1"/>
          </p:cNvSpPr>
          <p:nvPr>
            <p:ph type="body" sz="quarter" idx="10"/>
          </p:nvPr>
        </p:nvSpPr>
        <p:spPr/>
        <p:txBody>
          <a:bodyPr/>
          <a:lstStyle/>
          <a:p>
            <a:r>
              <a:rPr lang="ar-EG" dirty="0"/>
              <a:t>فقام إبراهيم باكــراً وأسرج دابته، وأخذ غلامين واسحق إبنه، وأخـذ ســكيناً وناراً ومشى على الأرض، وأما أنا وإسحق ابنى فنذهب ونسـجد ثم نرجـع إليكـما. وأخذ إبراهيم حطب المحرقة </a:t>
            </a:r>
            <a:endParaRPr lang="ar-EG" dirty="0">
              <a:solidFill>
                <a:srgbClr val="FFC000"/>
              </a:solidFill>
            </a:endParaRPr>
          </a:p>
          <a:p>
            <a:endParaRPr lang="en-GB" dirty="0"/>
          </a:p>
        </p:txBody>
      </p:sp>
    </p:spTree>
    <p:extLst>
      <p:ext uri="{BB962C8B-B14F-4D97-AF65-F5344CB8AC3E}">
        <p14:creationId xmlns:p14="http://schemas.microsoft.com/office/powerpoint/2010/main" val="4294182580"/>
      </p:ext>
    </p:extLst>
  </p:cSld>
  <p:clrMapOvr>
    <a:masterClrMapping/>
  </p:clrMapOvr>
</p:sld>
</file>

<file path=ppt/slides/slide1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AAC98932-83B2-4959-AF91-1996F98031F7}"/>
              </a:ext>
            </a:extLst>
          </p:cNvPr>
          <p:cNvSpPr>
            <a:spLocks noGrp="1"/>
          </p:cNvSpPr>
          <p:nvPr>
            <p:ph type="body" sz="quarter" idx="10"/>
          </p:nvPr>
        </p:nvSpPr>
        <p:spPr/>
        <p:txBody>
          <a:bodyPr/>
          <a:lstStyle/>
          <a:p>
            <a:r>
              <a:rPr lang="ar-EG" dirty="0"/>
              <a:t>ووضعه على إسحق إبنه، وأخذ بيده النار والسكين. فقال إسحق لأبيه : يا أبتاه هوذا النار والحطب وأين الخروف الذى نقدمه للمحرقة ؟. فقال له إبراهيم : إن الله الذى أمرنا أن نقدم له</a:t>
            </a:r>
            <a:br>
              <a:rPr lang="ar-EG" dirty="0"/>
            </a:br>
            <a:endParaRPr lang="en-GB" dirty="0"/>
          </a:p>
        </p:txBody>
      </p:sp>
    </p:spTree>
    <p:extLst>
      <p:ext uri="{BB962C8B-B14F-4D97-AF65-F5344CB8AC3E}">
        <p14:creationId xmlns:p14="http://schemas.microsoft.com/office/powerpoint/2010/main" val="1686338704"/>
      </p:ext>
    </p:extLst>
  </p:cSld>
  <p:clrMapOvr>
    <a:masterClrMapping/>
  </p:clrMapOvr>
</p:sld>
</file>

<file path=ppt/slides/slide1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1AACB28A-DC9B-4278-B9F9-C5BED2107EC0}"/>
              </a:ext>
            </a:extLst>
          </p:cNvPr>
          <p:cNvSpPr>
            <a:spLocks noGrp="1"/>
          </p:cNvSpPr>
          <p:nvPr>
            <p:ph type="body" sz="quarter" idx="10"/>
          </p:nvPr>
        </p:nvSpPr>
        <p:spPr/>
        <p:txBody>
          <a:bodyPr/>
          <a:lstStyle/>
          <a:p>
            <a:r>
              <a:rPr lang="ar-EG" dirty="0"/>
              <a:t>ذبيحة هو يرى حملاً له للمحرقة ياإبنى. وأخذ ابراهيم وبنى حجارة وبنى مذبحاً، وأخذ الحطب ورفعه على المذبح، وأخذ إسحق إبنه وربطه ووصعه على المذبح وأخذ السكين ليذبحه. </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4142294603"/>
      </p:ext>
    </p:extLst>
  </p:cSld>
  <p:clrMapOvr>
    <a:masterClrMapping/>
  </p:clrMapOvr>
</p:sld>
</file>

<file path=ppt/slides/slide1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D7CF407A-0889-4414-B26F-C9F802B57240}"/>
              </a:ext>
            </a:extLst>
          </p:cNvPr>
          <p:cNvSpPr>
            <a:spLocks noGrp="1"/>
          </p:cNvSpPr>
          <p:nvPr>
            <p:ph type="body" sz="quarter" idx="10"/>
          </p:nvPr>
        </p:nvSpPr>
        <p:spPr>
          <a:xfrm>
            <a:off x="-85725" y="4346575"/>
            <a:ext cx="9229725" cy="2511425"/>
          </a:xfrm>
        </p:spPr>
        <p:txBody>
          <a:bodyPr/>
          <a:lstStyle/>
          <a:p>
            <a:r>
              <a:rPr lang="ar-EG" dirty="0"/>
              <a:t>ونادى ملاك الرب إبراهيم قائلاً له: إبراهيم إبراهيم أنظر لا تلمس فتاك ولا تصنع به شراً. لما نظر الرب محبتك فيه قال : إنى أنا هو الرب إلهك أقسمت بذاتى إنى بالبركة أباركك، وبالكثرة أكثر نسلك. </a:t>
            </a:r>
            <a:endParaRPr lang="en-GB" dirty="0"/>
          </a:p>
        </p:txBody>
      </p:sp>
    </p:spTree>
    <p:extLst>
      <p:ext uri="{BB962C8B-B14F-4D97-AF65-F5344CB8AC3E}">
        <p14:creationId xmlns:p14="http://schemas.microsoft.com/office/powerpoint/2010/main" val="2071450308"/>
      </p:ext>
    </p:extLst>
  </p:cSld>
  <p:clrMapOvr>
    <a:masterClrMapping/>
  </p:clrMapOvr>
</p:sld>
</file>

<file path=ppt/slides/slide1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lnSpc>
                <a:spcPct val="100000"/>
              </a:lnSpc>
              <a:spcBef>
                <a:spcPct val="50000"/>
              </a:spcBef>
            </a:pPr>
            <a:endParaRPr lang="ar-EG" sz="4100" dirty="0">
              <a:solidFill>
                <a:srgbClr val="FFC000"/>
              </a:solidFill>
            </a:endParaRPr>
          </a:p>
        </p:txBody>
      </p:sp>
      <p:sp>
        <p:nvSpPr>
          <p:cNvPr id="3" name="Text Placeholder 2">
            <a:extLst>
              <a:ext uri="{FF2B5EF4-FFF2-40B4-BE49-F238E27FC236}">
                <a16:creationId xmlns:a16="http://schemas.microsoft.com/office/drawing/2014/main" id="{35743C0B-99EC-4371-98B1-3D7A11A2B581}"/>
              </a:ext>
            </a:extLst>
          </p:cNvPr>
          <p:cNvSpPr>
            <a:spLocks noGrp="1"/>
          </p:cNvSpPr>
          <p:nvPr>
            <p:ph type="body" sz="quarter" idx="10"/>
          </p:nvPr>
        </p:nvSpPr>
        <p:spPr/>
        <p:txBody>
          <a:bodyPr/>
          <a:lstStyle/>
          <a:p>
            <a:r>
              <a:rPr lang="ar-EG" dirty="0"/>
              <a:t>فرفع إبراهيم عينيه فنظر خروفاً عند الشــجرة موثقــاً بقرنيه، فـترك إسـحق ابنــه وأخـذ الخروف وأصعده محرقة عوضاً عنه. فذبح إسحق كان إشارة إلى هرق دم المسيح ابن الله على الصليب</a:t>
            </a:r>
            <a:br>
              <a:rPr lang="ar-EG" dirty="0"/>
            </a:br>
            <a:endParaRPr lang="en-GB" dirty="0"/>
          </a:p>
        </p:txBody>
      </p:sp>
    </p:spTree>
    <p:extLst>
      <p:ext uri="{BB962C8B-B14F-4D97-AF65-F5344CB8AC3E}">
        <p14:creationId xmlns:p14="http://schemas.microsoft.com/office/powerpoint/2010/main" val="3047440658"/>
      </p:ext>
    </p:extLst>
  </p:cSld>
  <p:clrMapOvr>
    <a:masterClrMapping/>
  </p:clrMapOvr>
</p:sld>
</file>

<file path=ppt/slides/slide1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9BDC6258-95B1-45C4-8313-67B31E46F933}"/>
              </a:ext>
            </a:extLst>
          </p:cNvPr>
          <p:cNvSpPr>
            <a:spLocks noGrp="1"/>
          </p:cNvSpPr>
          <p:nvPr>
            <p:ph type="body" sz="quarter" idx="10"/>
          </p:nvPr>
        </p:nvSpPr>
        <p:spPr/>
        <p:txBody>
          <a:bodyPr/>
          <a:lstStyle/>
          <a:p>
            <a:r>
              <a:rPr lang="ar-EG" dirty="0"/>
              <a:t>عن خلاص العالم، وكما حمل إسحق حطب المحرقة، كذلك حمل المسيح خشبة الصليب. اللهم يا مَن قَبلَ ذبيحة أبينا إبراهيم، إقبـل هذه الذبيحة منا فى هذه الساعة. بارك هذه القرابين، </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723736437"/>
      </p:ext>
    </p:extLst>
  </p:cSld>
  <p:clrMapOvr>
    <a:masterClrMapping/>
  </p:clrMapOvr>
</p:sld>
</file>

<file path=ppt/slides/slide1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700" dirty="0">
              <a:solidFill>
                <a:srgbClr val="FFC000"/>
              </a:solidFill>
            </a:endParaRPr>
          </a:p>
        </p:txBody>
      </p:sp>
      <p:sp>
        <p:nvSpPr>
          <p:cNvPr id="3" name="Text Placeholder 2">
            <a:extLst>
              <a:ext uri="{FF2B5EF4-FFF2-40B4-BE49-F238E27FC236}">
                <a16:creationId xmlns:a16="http://schemas.microsoft.com/office/drawing/2014/main" id="{09C69704-EA9D-4B40-AF99-2853470D1629}"/>
              </a:ext>
            </a:extLst>
          </p:cNvPr>
          <p:cNvSpPr>
            <a:spLocks noGrp="1"/>
          </p:cNvSpPr>
          <p:nvPr>
            <p:ph type="body" sz="quarter" idx="10"/>
          </p:nvPr>
        </p:nvSpPr>
        <p:spPr/>
        <p:txBody>
          <a:bodyPr/>
          <a:lstStyle/>
          <a:p>
            <a:r>
              <a:rPr lang="ar-EG" sz="5200" dirty="0"/>
              <a:t>بارك الذين قدمت عنهم، نيح نفوس الأموات. فليبارك المسيح على قلوبنا وأرواحنا لكى بقلب طاهر ونفس مستنيرة، </a:t>
            </a:r>
            <a:br>
              <a:rPr lang="ar-EG" sz="5200" dirty="0"/>
            </a:br>
            <a:endParaRPr lang="en-GB" sz="5200" dirty="0"/>
          </a:p>
        </p:txBody>
      </p:sp>
    </p:spTree>
    <p:extLst>
      <p:ext uri="{BB962C8B-B14F-4D97-AF65-F5344CB8AC3E}">
        <p14:creationId xmlns:p14="http://schemas.microsoft.com/office/powerpoint/2010/main" val="3238685582"/>
      </p:ext>
    </p:extLst>
  </p:cSld>
  <p:clrMapOvr>
    <a:masterClrMapping/>
  </p:clrMapOvr>
</p:sld>
</file>

<file path=ppt/slides/slide1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F0468B45-6559-4BF6-B74A-3ADF28DADEC1}"/>
              </a:ext>
            </a:extLst>
          </p:cNvPr>
          <p:cNvSpPr>
            <a:spLocks noGrp="1"/>
          </p:cNvSpPr>
          <p:nvPr>
            <p:ph type="body" sz="quarter" idx="10"/>
          </p:nvPr>
        </p:nvSpPr>
        <p:spPr>
          <a:xfrm>
            <a:off x="0" y="4346575"/>
            <a:ext cx="9144000" cy="2511425"/>
          </a:xfrm>
        </p:spPr>
        <p:txBody>
          <a:bodyPr/>
          <a:lstStyle/>
          <a:p>
            <a:r>
              <a:rPr lang="ar-EG" sz="5100" dirty="0"/>
              <a:t>وإيمان بلا رياء، ومحبة كاملة، ورجاء ثابت، نجسر بدالة بغير خوف أن ندعـوك يا الله الآب القدوس الذى فى السموات ونقول</a:t>
            </a:r>
            <a:endParaRPr lang="ar-EG" sz="5100" dirty="0">
              <a:solidFill>
                <a:srgbClr val="FFC000"/>
              </a:solidFill>
            </a:endParaRPr>
          </a:p>
          <a:p>
            <a:endParaRPr lang="en-GB" sz="5100" dirty="0"/>
          </a:p>
        </p:txBody>
      </p:sp>
    </p:spTree>
    <p:extLst>
      <p:ext uri="{BB962C8B-B14F-4D97-AF65-F5344CB8AC3E}">
        <p14:creationId xmlns:p14="http://schemas.microsoft.com/office/powerpoint/2010/main" val="12781811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53788" y="6252882"/>
            <a:ext cx="9265024" cy="605118"/>
          </a:xfrm>
        </p:spPr>
        <p:txBody>
          <a:bodyPr anchor="ctr"/>
          <a:lstStyle/>
          <a:p>
            <a:r>
              <a:rPr lang="ar-SA" altLang="en-US" sz="3400" b="1" dirty="0">
                <a:solidFill>
                  <a:schemeClr val="bg1"/>
                </a:solidFill>
                <a:latin typeface="Times New Roman" panose="02020603050405020304" pitchFamily="18" charset="0"/>
                <a:cs typeface="Times New Roman" panose="02020603050405020304" pitchFamily="18" charset="0"/>
              </a:rPr>
              <a:t>أسميسي إمموف أفصوتي إممون</a:t>
            </a:r>
            <a:r>
              <a:rPr lang="ar-EG" altLang="en-US" sz="3400" b="1" dirty="0">
                <a:solidFill>
                  <a:schemeClr val="bg1"/>
                </a:solidFill>
                <a:latin typeface="Times New Roman" panose="02020603050405020304" pitchFamily="18" charset="0"/>
                <a:cs typeface="Times New Roman" panose="02020603050405020304" pitchFamily="18" charset="0"/>
              </a:rPr>
              <a:t>:</a:t>
            </a:r>
            <a:r>
              <a:rPr lang="ar-SA" altLang="en-US" sz="3400" b="1" dirty="0">
                <a:solidFill>
                  <a:schemeClr val="bg1"/>
                </a:solidFill>
                <a:latin typeface="Times New Roman" panose="02020603050405020304" pitchFamily="18" charset="0"/>
                <a:cs typeface="Times New Roman" panose="02020603050405020304" pitchFamily="18" charset="0"/>
              </a:rPr>
              <a:t> أووه أف كانين نوڤي نان إيڤول.</a:t>
            </a:r>
            <a:endParaRPr lang="ar-EG" sz="3400" dirty="0"/>
          </a:p>
        </p:txBody>
      </p:sp>
      <p:sp>
        <p:nvSpPr>
          <p:cNvPr id="8" name="Text Placeholder 7"/>
          <p:cNvSpPr>
            <a:spLocks noGrp="1"/>
          </p:cNvSpPr>
          <p:nvPr>
            <p:ph type="body" sz="quarter" idx="3"/>
          </p:nvPr>
        </p:nvSpPr>
        <p:spPr>
          <a:xfrm>
            <a:off x="-2" y="5173354"/>
            <a:ext cx="9144000" cy="975718"/>
          </a:xfrm>
        </p:spPr>
        <p:txBody>
          <a:bodyPr/>
          <a:lstStyle/>
          <a:p>
            <a:r>
              <a:rPr lang="en-US" sz="4000" dirty="0" err="1"/>
              <a:t>acmici</a:t>
            </a:r>
            <a:r>
              <a:rPr lang="en-US" sz="4000" dirty="0"/>
              <a:t> `</a:t>
            </a:r>
            <a:r>
              <a:rPr lang="en-US" sz="4000" dirty="0" err="1"/>
              <a:t>mmof</a:t>
            </a:r>
            <a:r>
              <a:rPr lang="en-US" sz="4000" dirty="0"/>
              <a:t> </a:t>
            </a:r>
            <a:r>
              <a:rPr lang="en-US" sz="4000" dirty="0" err="1"/>
              <a:t>afcw</a:t>
            </a:r>
            <a:r>
              <a:rPr lang="en-US" sz="4000" dirty="0"/>
              <a:t>] `</a:t>
            </a:r>
            <a:r>
              <a:rPr lang="en-US" sz="4000" dirty="0" err="1"/>
              <a:t>mmon</a:t>
            </a:r>
            <a:r>
              <a:rPr lang="en-US" sz="4000" dirty="0"/>
              <a:t>@ </a:t>
            </a:r>
            <a:r>
              <a:rPr lang="en-US" sz="4000" dirty="0" err="1"/>
              <a:t>ouoh</a:t>
            </a:r>
            <a:r>
              <a:rPr lang="en-US" sz="4000" dirty="0"/>
              <a:t> </a:t>
            </a:r>
            <a:r>
              <a:rPr lang="en-US" sz="4000" dirty="0" err="1"/>
              <a:t>af,a</a:t>
            </a:r>
            <a:r>
              <a:rPr lang="en-US" sz="4000" dirty="0"/>
              <a:t> </a:t>
            </a:r>
            <a:r>
              <a:rPr lang="en-US" sz="4000" dirty="0" err="1"/>
              <a:t>nennobi</a:t>
            </a:r>
            <a:r>
              <a:rPr lang="en-US" sz="4000" dirty="0"/>
              <a:t> nan `</a:t>
            </a:r>
            <a:r>
              <a:rPr lang="en-US" sz="4000" dirty="0" err="1"/>
              <a:t>ebol</a:t>
            </a:r>
            <a:r>
              <a:rPr lang="en-US" sz="4000" dirty="0"/>
              <a:t>.</a:t>
            </a:r>
          </a:p>
        </p:txBody>
      </p:sp>
      <p:sp>
        <p:nvSpPr>
          <p:cNvPr id="2" name="Text Placeholder 1">
            <a:extLst>
              <a:ext uri="{FF2B5EF4-FFF2-40B4-BE49-F238E27FC236}">
                <a16:creationId xmlns:a16="http://schemas.microsoft.com/office/drawing/2014/main" id="{D9603890-F4C8-4948-9E8D-7E619682387C}"/>
              </a:ext>
            </a:extLst>
          </p:cNvPr>
          <p:cNvSpPr>
            <a:spLocks noGrp="1"/>
          </p:cNvSpPr>
          <p:nvPr>
            <p:ph type="body" sz="quarter" idx="10"/>
          </p:nvPr>
        </p:nvSpPr>
        <p:spPr>
          <a:xfrm>
            <a:off x="-2" y="4363211"/>
            <a:ext cx="9144000" cy="813908"/>
          </a:xfrm>
        </p:spPr>
        <p:txBody>
          <a:bodyPr/>
          <a:lstStyle/>
          <a:p>
            <a:r>
              <a:rPr lang="ar-SA" altLang="en-US" sz="4800" b="1" dirty="0">
                <a:solidFill>
                  <a:schemeClr val="bg1"/>
                </a:solidFill>
                <a:latin typeface="Times New Roman" panose="02020603050405020304" pitchFamily="18" charset="0"/>
                <a:cs typeface="Times New Roman" panose="02020603050405020304" pitchFamily="18" charset="0"/>
              </a:rPr>
              <a:t>ولدته وخلصنا</a:t>
            </a:r>
            <a:r>
              <a:rPr lang="ar-EG" altLang="en-US" sz="4800" b="1" dirty="0">
                <a:solidFill>
                  <a:schemeClr val="bg1"/>
                </a:solidFill>
                <a:latin typeface="Times New Roman" panose="02020603050405020304" pitchFamily="18" charset="0"/>
                <a:cs typeface="Times New Roman" panose="02020603050405020304" pitchFamily="18" charset="0"/>
              </a:rPr>
              <a:t>،</a:t>
            </a:r>
            <a:r>
              <a:rPr lang="ar-SA" altLang="en-US" sz="4800" b="1" dirty="0">
                <a:solidFill>
                  <a:schemeClr val="bg1"/>
                </a:solidFill>
                <a:latin typeface="Times New Roman" panose="02020603050405020304" pitchFamily="18" charset="0"/>
                <a:cs typeface="Times New Roman" panose="02020603050405020304" pitchFamily="18" charset="0"/>
              </a:rPr>
              <a:t> وغفر لنا خطايانا.</a:t>
            </a:r>
            <a:endParaRPr lang="en-GB" sz="4800" dirty="0"/>
          </a:p>
        </p:txBody>
      </p:sp>
    </p:spTree>
    <p:extLst>
      <p:ext uri="{BB962C8B-B14F-4D97-AF65-F5344CB8AC3E}">
        <p14:creationId xmlns:p14="http://schemas.microsoft.com/office/powerpoint/2010/main" val="1995001145"/>
      </p:ext>
    </p:extLst>
  </p:cSld>
  <p:clrMapOvr>
    <a:masterClrMapping/>
  </p:clrMapOvr>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61DCE-8880-4F73-8710-EBCC999ACC1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8FA443F-EB46-4D20-84C6-CB643EBEB8B2}"/>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455360840"/>
      </p:ext>
    </p:extLst>
  </p:cSld>
  <p:clrMapOvr>
    <a:masterClrMapping/>
  </p:clrMapOvr>
  <p:transition spd="slow" advClick="0" advTm="0"/>
</p:sld>
</file>

<file path=ppt/slides/slide1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kumimoji="0" lang="ar-EG" sz="32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للإبن تقال في سبت الفرح. </a:t>
            </a:r>
            <a:r>
              <a:rPr kumimoji="0" lang="ar-EG" sz="3200" b="1" i="0" u="none" strike="noStrike" kern="0" cap="none" spc="0" normalizeH="0" baseline="0" noProof="0" dirty="0">
                <a:ln>
                  <a:noFill/>
                </a:ln>
                <a:solidFill>
                  <a:prstClr val="white"/>
                </a:solidFill>
                <a:effectLst/>
                <a:uLnTx/>
                <a:uFillTx/>
                <a:latin typeface="Calibri"/>
                <a:ea typeface="+mn-ea"/>
                <a:cs typeface="Times New Roman" pitchFamily="18" charset="0"/>
              </a:rPr>
              <a:t>(يا يسوع المسيح)</a:t>
            </a:r>
            <a:endParaRPr lang="ar-EG" sz="3200" dirty="0">
              <a:solidFill>
                <a:srgbClr val="FFC000"/>
              </a:solidFill>
            </a:endParaRPr>
          </a:p>
        </p:txBody>
      </p:sp>
      <p:sp>
        <p:nvSpPr>
          <p:cNvPr id="4" name="Text Placeholder 3">
            <a:extLst>
              <a:ext uri="{FF2B5EF4-FFF2-40B4-BE49-F238E27FC236}">
                <a16:creationId xmlns:a16="http://schemas.microsoft.com/office/drawing/2014/main" id="{93DEFA48-326E-4B58-8765-62B71842EA0B}"/>
              </a:ext>
            </a:extLst>
          </p:cNvPr>
          <p:cNvSpPr>
            <a:spLocks noGrp="1"/>
          </p:cNvSpPr>
          <p:nvPr>
            <p:ph type="body" sz="quarter" idx="10"/>
          </p:nvPr>
        </p:nvSpPr>
        <p:spPr/>
        <p:txBody>
          <a:bodyPr/>
          <a:lstStyle/>
          <a:p>
            <a:r>
              <a:rPr lang="ar-EG" sz="4200" dirty="0"/>
              <a:t>يا يسوع المسيح ذا الإسم المخلص الذى بكثرة رحمته نزل إلى الجحيم وأبطل عز الموت. أنت هو ملك الدهور غـير المائت الأبدى كلمة الله الذى على الكل. راعى الخراف الناطقة، رئيس كهنة الخيرات العتيدة، </a:t>
            </a:r>
            <a:br>
              <a:rPr lang="ar-EG" sz="4200" dirty="0"/>
            </a:br>
            <a:endParaRPr lang="ar-EG" sz="4200" dirty="0">
              <a:solidFill>
                <a:srgbClr val="FFC000"/>
              </a:solidFill>
            </a:endParaRPr>
          </a:p>
          <a:p>
            <a:endParaRPr lang="en-GB" sz="4200" dirty="0"/>
          </a:p>
        </p:txBody>
      </p:sp>
    </p:spTree>
    <p:extLst>
      <p:ext uri="{BB962C8B-B14F-4D97-AF65-F5344CB8AC3E}">
        <p14:creationId xmlns:p14="http://schemas.microsoft.com/office/powerpoint/2010/main" val="296012951"/>
      </p:ext>
    </p:extLst>
  </p:cSld>
  <p:clrMapOvr>
    <a:masterClrMapping/>
  </p:clrMapOvr>
</p:sld>
</file>

<file path=ppt/slides/slide1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BB83489E-C53B-4FE7-ABD4-6C2A5A0B13DF}"/>
              </a:ext>
            </a:extLst>
          </p:cNvPr>
          <p:cNvSpPr>
            <a:spLocks noGrp="1"/>
          </p:cNvSpPr>
          <p:nvPr>
            <p:ph type="body" sz="quarter" idx="10"/>
          </p:nvPr>
        </p:nvSpPr>
        <p:spPr/>
        <p:txBody>
          <a:bodyPr/>
          <a:lstStyle/>
          <a:p>
            <a:r>
              <a:rPr lang="ar-EG" sz="4300" dirty="0"/>
              <a:t>الذى صعد إلى السموات وصار فوق السموات ودخل داخل الحجاب موضع قدس الأقداس، الموضع الذى لا يدخل إليه ذو طبيعة بشرية. وسار سابقاً عنا، صائراً رئيس كهنة إلى الآبد على رتبـة ملكى صادق.</a:t>
            </a:r>
            <a:endParaRPr lang="ar-EG" sz="4300" dirty="0">
              <a:solidFill>
                <a:srgbClr val="FFC000"/>
              </a:solidFill>
            </a:endParaRPr>
          </a:p>
          <a:p>
            <a:endParaRPr lang="en-GB" sz="4300" dirty="0"/>
          </a:p>
        </p:txBody>
      </p:sp>
    </p:spTree>
    <p:extLst>
      <p:ext uri="{BB962C8B-B14F-4D97-AF65-F5344CB8AC3E}">
        <p14:creationId xmlns:p14="http://schemas.microsoft.com/office/powerpoint/2010/main" val="2937420708"/>
      </p:ext>
    </p:extLst>
  </p:cSld>
  <p:clrMapOvr>
    <a:masterClrMapping/>
  </p:clrMapOvr>
</p:sld>
</file>

<file path=ppt/slides/slide1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C6E94CA-3151-4938-A2BC-062C20E824D1}"/>
              </a:ext>
            </a:extLst>
          </p:cNvPr>
          <p:cNvSpPr>
            <a:spLocks noGrp="1"/>
          </p:cNvSpPr>
          <p:nvPr>
            <p:ph type="body" sz="quarter" idx="10"/>
          </p:nvPr>
        </p:nvSpPr>
        <p:spPr/>
        <p:txBody>
          <a:bodyPr/>
          <a:lstStyle/>
          <a:p>
            <a:r>
              <a:rPr lang="ar-EG" dirty="0"/>
              <a:t>أنت هو الذى تنبأ من أجلك إشعياء النبى قائلاً: مثل خروف سيق إلى الذبح ومثل حمل بلا صوت أمام الذى يجزه، هكذا لا يفتح فاه. رفــع حكمه فى تواضعه وجيله من يقدر أن يقصه. </a:t>
            </a:r>
            <a:endParaRPr lang="ar-EG" dirty="0">
              <a:solidFill>
                <a:srgbClr val="FFC000"/>
              </a:solidFill>
            </a:endParaRPr>
          </a:p>
          <a:p>
            <a:endParaRPr lang="en-GB" dirty="0"/>
          </a:p>
        </p:txBody>
      </p:sp>
    </p:spTree>
    <p:extLst>
      <p:ext uri="{BB962C8B-B14F-4D97-AF65-F5344CB8AC3E}">
        <p14:creationId xmlns:p14="http://schemas.microsoft.com/office/powerpoint/2010/main" val="4080419402"/>
      </p:ext>
    </p:extLst>
  </p:cSld>
  <p:clrMapOvr>
    <a:masterClrMapping/>
  </p:clrMapOvr>
</p:sld>
</file>

<file path=ppt/slides/slide1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5AE0EE02-2DCF-418D-956E-526059F6C450}"/>
              </a:ext>
            </a:extLst>
          </p:cNvPr>
          <p:cNvSpPr>
            <a:spLocks noGrp="1"/>
          </p:cNvSpPr>
          <p:nvPr>
            <p:ph type="body" sz="quarter" idx="10"/>
          </p:nvPr>
        </p:nvSpPr>
        <p:spPr/>
        <p:txBody>
          <a:bodyPr/>
          <a:lstStyle/>
          <a:p>
            <a:r>
              <a:rPr lang="ar-EG" dirty="0"/>
              <a:t>جُرحتَ لأجل خطايانا، توجعـت لأجل آثامنا. تأديب سلامنا عليك وبجراحاتك شفينا، كنا كلنا ضالين مثل خروف، أتيت يا سيدنا وأنقذتنا بمعرفة صليبك الحقيقية. وأنعمت علينا بشجرة الحياة، التى هى</a:t>
            </a:r>
            <a:br>
              <a:rPr lang="ar-EG" dirty="0"/>
            </a:br>
            <a:endParaRPr lang="en-GB" dirty="0"/>
          </a:p>
        </p:txBody>
      </p:sp>
    </p:spTree>
    <p:extLst>
      <p:ext uri="{BB962C8B-B14F-4D97-AF65-F5344CB8AC3E}">
        <p14:creationId xmlns:p14="http://schemas.microsoft.com/office/powerpoint/2010/main" val="1186625798"/>
      </p:ext>
    </p:extLst>
  </p:cSld>
  <p:clrMapOvr>
    <a:masterClrMapping/>
  </p:clrMapOvr>
</p:sld>
</file>

<file path=ppt/slides/slide1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60BB0546-8AF3-46F2-B357-C8F08246611B}"/>
              </a:ext>
            </a:extLst>
          </p:cNvPr>
          <p:cNvSpPr>
            <a:spLocks noGrp="1"/>
          </p:cNvSpPr>
          <p:nvPr>
            <p:ph type="body" sz="quarter" idx="10"/>
          </p:nvPr>
        </p:nvSpPr>
        <p:spPr/>
        <p:txBody>
          <a:bodyPr/>
          <a:lstStyle/>
          <a:p>
            <a:r>
              <a:rPr lang="ar-EG" dirty="0"/>
              <a:t>جسدك الإلهى ودمك الحقيقى من أجل هذا نسبحك ونباركك ونخدمك ونسجد  لك ونمجدك ونشكرك كل حين. نسأل ونطلب إليك يا محب البشر، الهم اقبل ذبيحتنا منا يا سيدنا، كما قبل قرابين وبخور</a:t>
            </a:r>
            <a:br>
              <a:rPr lang="ar-EG" dirty="0"/>
            </a:br>
            <a:endParaRPr lang="ar-EG" dirty="0">
              <a:solidFill>
                <a:srgbClr val="FFC000"/>
              </a:solidFill>
            </a:endParaRPr>
          </a:p>
          <a:p>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1531562259"/>
      </p:ext>
    </p:extLst>
  </p:cSld>
  <p:clrMapOvr>
    <a:masterClrMapping/>
  </p:clrMapOvr>
</p:sld>
</file>

<file path=ppt/slides/slide1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9696300F-78AF-49E9-9CE9-D0975F4E4AEA}"/>
              </a:ext>
            </a:extLst>
          </p:cNvPr>
          <p:cNvSpPr>
            <a:spLocks noGrp="1"/>
          </p:cNvSpPr>
          <p:nvPr>
            <p:ph type="body" sz="quarter" idx="10"/>
          </p:nvPr>
        </p:nvSpPr>
        <p:spPr/>
        <p:txBody>
          <a:bodyPr/>
          <a:lstStyle/>
          <a:p>
            <a:r>
              <a:rPr lang="ar-EG" sz="4300" dirty="0"/>
              <a:t>وسؤالات رؤساء الآباء والأنبياء والرسل وجميع قديسيك. طهر نفوسنا وأجسادنا وأرواحنا ونياتنا، لكى بقلب طاهر ونفــس مستنيرة ووجه غير مخزى، وإيمان بلا رياء، ومحبة كاملة ورجاء ثابت، </a:t>
            </a:r>
            <a:endParaRPr lang="en-GB" sz="4300" dirty="0"/>
          </a:p>
        </p:txBody>
      </p:sp>
    </p:spTree>
    <p:extLst>
      <p:ext uri="{BB962C8B-B14F-4D97-AF65-F5344CB8AC3E}">
        <p14:creationId xmlns:p14="http://schemas.microsoft.com/office/powerpoint/2010/main" val="2610495939"/>
      </p:ext>
    </p:extLst>
  </p:cSld>
  <p:clrMapOvr>
    <a:masterClrMapping/>
  </p:clrMapOvr>
</p:sld>
</file>

<file path=ppt/slides/slide1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4B430CC7-ED2B-45A5-BE90-255BB1B11334}"/>
              </a:ext>
            </a:extLst>
          </p:cNvPr>
          <p:cNvSpPr>
            <a:spLocks noGrp="1"/>
          </p:cNvSpPr>
          <p:nvPr>
            <p:ph type="body" sz="quarter" idx="10"/>
          </p:nvPr>
        </p:nvSpPr>
        <p:spPr>
          <a:xfrm>
            <a:off x="-53788" y="4346575"/>
            <a:ext cx="9238129" cy="2511425"/>
          </a:xfrm>
        </p:spPr>
        <p:txBody>
          <a:bodyPr/>
          <a:lstStyle/>
          <a:p>
            <a:pPr>
              <a:lnSpc>
                <a:spcPct val="100000"/>
              </a:lnSpc>
            </a:pPr>
            <a:r>
              <a:rPr lang="ar-EG" sz="4700" dirty="0"/>
              <a:t>نجسر بدالة بغير خوف أن نقول الصلاة المقدسة التى سلمتها لتلاميذك القديسين ورسلك الأطهار قائلاً لهم إذا صليتم فأطلبوا هكذا وقولوا:</a:t>
            </a:r>
            <a:br>
              <a:rPr lang="ar-EG" sz="4700" dirty="0"/>
            </a:br>
            <a:endParaRPr lang="ar-EG" sz="4700" dirty="0">
              <a:solidFill>
                <a:srgbClr val="FFC000"/>
              </a:solidFill>
            </a:endParaRPr>
          </a:p>
          <a:p>
            <a:pPr>
              <a:lnSpc>
                <a:spcPct val="100000"/>
              </a:lnSpc>
            </a:pPr>
            <a:endParaRPr lang="ar-EG" sz="4700" dirty="0">
              <a:solidFill>
                <a:srgbClr val="FFC000"/>
              </a:solidFill>
            </a:endParaRPr>
          </a:p>
        </p:txBody>
      </p:sp>
    </p:spTree>
    <p:extLst>
      <p:ext uri="{BB962C8B-B14F-4D97-AF65-F5344CB8AC3E}">
        <p14:creationId xmlns:p14="http://schemas.microsoft.com/office/powerpoint/2010/main" val="3956370054"/>
      </p:ext>
    </p:extLst>
  </p:cSld>
  <p:clrMapOvr>
    <a:masterClrMapping/>
  </p:clrMapOvr>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54F9-D0D3-4B66-B7EF-301309A272E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9CB4428-54D6-45C2-93D5-67BB9B00CEB0}"/>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603974051"/>
      </p:ext>
    </p:extLst>
  </p:cSld>
  <p:clrMapOvr>
    <a:masterClrMapping/>
  </p:clrMapOvr>
  <p:transition spd="slow" advClick="0" advTm="0"/>
</p:sld>
</file>

<file path=ppt/slides/slide1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2400" dirty="0">
                <a:solidFill>
                  <a:srgbClr val="FFC000"/>
                </a:solidFill>
              </a:rPr>
              <a:t>قسمة للآب في عيد القيامة والخمسين </a:t>
            </a:r>
            <a:r>
              <a:rPr lang="ar-EG" sz="2400" dirty="0"/>
              <a:t>(أيها السيد الرب الإله ضابط الكل)</a:t>
            </a:r>
          </a:p>
        </p:txBody>
      </p:sp>
      <p:sp>
        <p:nvSpPr>
          <p:cNvPr id="4" name="Text Placeholder 3">
            <a:extLst>
              <a:ext uri="{FF2B5EF4-FFF2-40B4-BE49-F238E27FC236}">
                <a16:creationId xmlns:a16="http://schemas.microsoft.com/office/drawing/2014/main" id="{6C82283C-D3AE-46A5-9FCB-E0A8F1EBA459}"/>
              </a:ext>
            </a:extLst>
          </p:cNvPr>
          <p:cNvSpPr>
            <a:spLocks noGrp="1"/>
          </p:cNvSpPr>
          <p:nvPr>
            <p:ph type="body" sz="quarter" idx="10"/>
          </p:nvPr>
        </p:nvSpPr>
        <p:spPr>
          <a:xfrm>
            <a:off x="0" y="4346575"/>
            <a:ext cx="9144000" cy="2511425"/>
          </a:xfrm>
        </p:spPr>
        <p:txBody>
          <a:bodyPr/>
          <a:lstStyle/>
          <a:p>
            <a:pPr>
              <a:lnSpc>
                <a:spcPct val="100000"/>
              </a:lnSpc>
            </a:pPr>
            <a:r>
              <a:rPr lang="ar-EG" sz="4000" dirty="0"/>
              <a:t>أيها السيد الرب الإله ضابط الكل أبو ربنا وإلهنا ومخلصنا يسوع المسيح، الذى من قِبَل صليبه نزل إلى الجحيم، وردَّ أبـانا آدم وبنيه إلى الفردوس. ودفننا معه، بموته أبطل عز الموت، وفى ثالث يوم قام مـن الأموات.</a:t>
            </a:r>
            <a:br>
              <a:rPr lang="ar-EG" sz="4000" dirty="0"/>
            </a:br>
            <a:endParaRPr lang="ar-EG" sz="4000" dirty="0">
              <a:solidFill>
                <a:srgbClr val="FFC000"/>
              </a:solidFill>
            </a:endParaRPr>
          </a:p>
          <a:p>
            <a:pPr>
              <a:lnSpc>
                <a:spcPct val="100000"/>
              </a:lnSpc>
            </a:pPr>
            <a:endParaRPr lang="en-GB" sz="4000" dirty="0"/>
          </a:p>
        </p:txBody>
      </p:sp>
    </p:spTree>
    <p:extLst>
      <p:ext uri="{BB962C8B-B14F-4D97-AF65-F5344CB8AC3E}">
        <p14:creationId xmlns:p14="http://schemas.microsoft.com/office/powerpoint/2010/main" val="24092650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4000" dirty="0"/>
              <a:t>طاي شوري</a:t>
            </a:r>
          </a:p>
        </p:txBody>
      </p:sp>
      <p:sp>
        <p:nvSpPr>
          <p:cNvPr id="7" name="Text Placeholder 6"/>
          <p:cNvSpPr>
            <a:spLocks noGrp="1"/>
          </p:cNvSpPr>
          <p:nvPr>
            <p:ph type="body" idx="1"/>
          </p:nvPr>
        </p:nvSpPr>
        <p:spPr>
          <a:xfrm>
            <a:off x="0" y="6147822"/>
            <a:ext cx="9143999" cy="710178"/>
          </a:xfrm>
        </p:spPr>
        <p:txBody>
          <a:bodyPr/>
          <a:lstStyle/>
          <a:p>
            <a:r>
              <a:rPr lang="ar-EG" sz="3800" dirty="0"/>
              <a:t>طاى شوري إن نوب إن كاثاروس إيت فاى خابي آروماطا:</a:t>
            </a:r>
          </a:p>
        </p:txBody>
      </p:sp>
      <p:sp>
        <p:nvSpPr>
          <p:cNvPr id="8" name="Text Placeholder 7"/>
          <p:cNvSpPr>
            <a:spLocks noGrp="1"/>
          </p:cNvSpPr>
          <p:nvPr>
            <p:ph type="body" sz="quarter" idx="3"/>
          </p:nvPr>
        </p:nvSpPr>
        <p:spPr>
          <a:xfrm>
            <a:off x="-2" y="5073388"/>
            <a:ext cx="9144000" cy="1074433"/>
          </a:xfrm>
        </p:spPr>
        <p:txBody>
          <a:bodyPr anchor="t"/>
          <a:lstStyle/>
          <a:p>
            <a:pPr rtl="0"/>
            <a:r>
              <a:rPr lang="en-US" altLang="en-US" sz="4400" dirty="0" err="1">
                <a:latin typeface="CS New Athanasius" panose="020B0500000000000000" pitchFamily="34" charset="0"/>
                <a:cs typeface="Times New Roman" panose="02020603050405020304" pitchFamily="18" charset="0"/>
              </a:rPr>
              <a:t>Taisoury</a:t>
            </a:r>
            <a:r>
              <a:rPr lang="en-US" altLang="en-US" sz="4400" dirty="0">
                <a:latin typeface="CS New Athanasius" panose="020B0500000000000000" pitchFamily="34" charset="0"/>
                <a:cs typeface="Times New Roman" panose="02020603050405020304" pitchFamily="18" charset="0"/>
              </a:rPr>
              <a:t> `</a:t>
            </a:r>
            <a:r>
              <a:rPr lang="en-US" altLang="en-US" sz="4400" dirty="0" err="1">
                <a:latin typeface="CS New Athanasius" panose="020B0500000000000000" pitchFamily="34" charset="0"/>
                <a:cs typeface="Times New Roman" panose="02020603050405020304" pitchFamily="18" charset="0"/>
              </a:rPr>
              <a:t>nnoub</a:t>
            </a:r>
            <a:r>
              <a:rPr lang="en-US" altLang="en-US" sz="4400" dirty="0">
                <a:latin typeface="CS New Athanasius" panose="020B0500000000000000" pitchFamily="34" charset="0"/>
                <a:cs typeface="Times New Roman" panose="02020603050405020304" pitchFamily="18" charset="0"/>
              </a:rPr>
              <a:t> `</a:t>
            </a:r>
            <a:r>
              <a:rPr lang="en-US" altLang="en-US" sz="4400" dirty="0" err="1">
                <a:latin typeface="CS New Athanasius" panose="020B0500000000000000" pitchFamily="34" charset="0"/>
                <a:cs typeface="Times New Roman" panose="02020603050405020304" pitchFamily="18" charset="0"/>
              </a:rPr>
              <a:t>nka;aroc</a:t>
            </a:r>
            <a:r>
              <a:rPr lang="en-US" altLang="en-US" sz="4400" dirty="0">
                <a:latin typeface="CS New Athanasius" panose="020B0500000000000000" pitchFamily="34" charset="0"/>
                <a:cs typeface="Times New Roman" panose="02020603050405020304" pitchFamily="18" charset="0"/>
              </a:rPr>
              <a:t> </a:t>
            </a:r>
            <a:r>
              <a:rPr lang="en-US" altLang="en-US" sz="4400" dirty="0" err="1">
                <a:latin typeface="CS New Athanasius" panose="020B0500000000000000" pitchFamily="34" charset="0"/>
                <a:cs typeface="Times New Roman" panose="02020603050405020304" pitchFamily="18" charset="0"/>
              </a:rPr>
              <a:t>etfai</a:t>
            </a:r>
            <a:r>
              <a:rPr lang="en-US" altLang="en-US" sz="4400" dirty="0">
                <a:latin typeface="CS New Athanasius" panose="020B0500000000000000" pitchFamily="34" charset="0"/>
                <a:cs typeface="Times New Roman" panose="02020603050405020304" pitchFamily="18" charset="0"/>
              </a:rPr>
              <a:t> </a:t>
            </a:r>
            <a:r>
              <a:rPr lang="en-US" altLang="en-US" sz="4400" dirty="0" err="1">
                <a:latin typeface="CS New Athanasius" panose="020B0500000000000000" pitchFamily="34" charset="0"/>
                <a:cs typeface="Times New Roman" panose="02020603050405020304" pitchFamily="18" charset="0"/>
              </a:rPr>
              <a:t>qa</a:t>
            </a:r>
            <a:r>
              <a:rPr lang="en-US" altLang="en-US" sz="4400" dirty="0">
                <a:latin typeface="CS New Athanasius" panose="020B0500000000000000" pitchFamily="34" charset="0"/>
                <a:cs typeface="Times New Roman" panose="02020603050405020304" pitchFamily="18" charset="0"/>
              </a:rPr>
              <a:t> </a:t>
            </a:r>
            <a:r>
              <a:rPr lang="en-US" altLang="en-US" sz="4400" dirty="0" err="1">
                <a:latin typeface="CS New Athanasius" panose="020B0500000000000000" pitchFamily="34" charset="0"/>
                <a:cs typeface="Times New Roman" panose="02020603050405020304" pitchFamily="18" charset="0"/>
              </a:rPr>
              <a:t>pi`arwmata</a:t>
            </a:r>
            <a:r>
              <a:rPr lang="en-US" altLang="en-US" sz="4400" dirty="0">
                <a:latin typeface="CS New Athanasius" panose="020B0500000000000000" pitchFamily="34" charset="0"/>
                <a:cs typeface="Times New Roman" panose="02020603050405020304" pitchFamily="18" charset="0"/>
              </a:rPr>
              <a:t>@ </a:t>
            </a:r>
            <a:endParaRPr lang="it-IT" sz="4400" dirty="0"/>
          </a:p>
        </p:txBody>
      </p:sp>
      <p:sp>
        <p:nvSpPr>
          <p:cNvPr id="3" name="Text Placeholder 2">
            <a:extLst>
              <a:ext uri="{FF2B5EF4-FFF2-40B4-BE49-F238E27FC236}">
                <a16:creationId xmlns:a16="http://schemas.microsoft.com/office/drawing/2014/main" id="{63122CDB-A821-4D3A-BAF8-93185393FB2B}"/>
              </a:ext>
            </a:extLst>
          </p:cNvPr>
          <p:cNvSpPr>
            <a:spLocks noGrp="1"/>
          </p:cNvSpPr>
          <p:nvPr>
            <p:ph type="body" sz="quarter" idx="10"/>
          </p:nvPr>
        </p:nvSpPr>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هذه المجمرة الذهب النقي الحاملة العنبر </a:t>
            </a:r>
            <a:endParaRPr lang="en-GB" sz="4400" dirty="0"/>
          </a:p>
        </p:txBody>
      </p:sp>
      <p:sp>
        <p:nvSpPr>
          <p:cNvPr id="9" name="Rectangle 8">
            <a:hlinkClick r:id="rId2" action="ppaction://hlinksldjump"/>
            <a:extLst>
              <a:ext uri="{FF2B5EF4-FFF2-40B4-BE49-F238E27FC236}">
                <a16:creationId xmlns:a16="http://schemas.microsoft.com/office/drawing/2014/main" id="{419CC71B-55FA-415E-A586-B123CB3BE57B}"/>
              </a:ext>
            </a:extLst>
          </p:cNvPr>
          <p:cNvSpPr/>
          <p:nvPr/>
        </p:nvSpPr>
        <p:spPr>
          <a:xfrm>
            <a:off x="7513781" y="3830269"/>
            <a:ext cx="1603323" cy="477054"/>
          </a:xfrm>
          <a:prstGeom prst="rect">
            <a:avLst/>
          </a:prstGeom>
          <a:ln w="19050">
            <a:solidFill>
              <a:srgbClr val="FFC000"/>
            </a:solidFill>
          </a:ln>
          <a:scene3d>
            <a:camera prst="orthographicFront"/>
            <a:lightRig rig="threePt" dir="t"/>
          </a:scene3d>
          <a:sp3d>
            <a:bevelT prst="relaxedInset"/>
          </a:sp3d>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ين اوؤشت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026160989"/>
      </p:ext>
    </p:extLst>
  </p:cSld>
  <p:clrMapOvr>
    <a:masterClrMapping/>
  </p:clrMapOvr>
</p:sld>
</file>

<file path=ppt/slides/slide1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27100A05-B742-47D9-9C6E-2A3E51DDF851}"/>
              </a:ext>
            </a:extLst>
          </p:cNvPr>
          <p:cNvSpPr>
            <a:spLocks noGrp="1"/>
          </p:cNvSpPr>
          <p:nvPr>
            <p:ph type="body" sz="quarter" idx="10"/>
          </p:nvPr>
        </p:nvSpPr>
        <p:spPr>
          <a:xfrm>
            <a:off x="0" y="4343400"/>
            <a:ext cx="9144000" cy="2514600"/>
          </a:xfrm>
        </p:spPr>
        <p:txBody>
          <a:bodyPr/>
          <a:lstStyle/>
          <a:p>
            <a:r>
              <a:rPr lang="ar-EG" sz="4600" dirty="0"/>
              <a:t>وظهر لمريم المجدلية وكلمها هكذا قائلاً: اعلمى أخوتى أن يذهبوا إلى الجليل هناك يروننى. ميخائيل رئيس الملائكة نزل من السماء ودحرج الحجر عن باب القبر وبشر النسوة حاملات</a:t>
            </a:r>
            <a:br>
              <a:rPr lang="ar-EG" sz="4600" dirty="0">
                <a:solidFill>
                  <a:schemeClr val="bg1"/>
                </a:solidFill>
                <a:latin typeface="Times New Roman" panose="02020603050405020304" pitchFamily="18" charset="0"/>
                <a:cs typeface="Times New Roman" panose="02020603050405020304" pitchFamily="18" charset="0"/>
              </a:rPr>
            </a:br>
            <a:endParaRPr lang="ar-EG" sz="4600" dirty="0"/>
          </a:p>
        </p:txBody>
      </p:sp>
    </p:spTree>
    <p:extLst>
      <p:ext uri="{BB962C8B-B14F-4D97-AF65-F5344CB8AC3E}">
        <p14:creationId xmlns:p14="http://schemas.microsoft.com/office/powerpoint/2010/main" val="2718191105"/>
      </p:ext>
    </p:extLst>
  </p:cSld>
  <p:clrMapOvr>
    <a:masterClrMapping/>
  </p:clrMapOvr>
</p:sld>
</file>

<file path=ppt/slides/slide1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27100A05-B742-47D9-9C6E-2A3E51DDF851}"/>
              </a:ext>
            </a:extLst>
          </p:cNvPr>
          <p:cNvSpPr>
            <a:spLocks noGrp="1"/>
          </p:cNvSpPr>
          <p:nvPr>
            <p:ph type="body" sz="quarter" idx="10"/>
          </p:nvPr>
        </p:nvSpPr>
        <p:spPr>
          <a:xfrm>
            <a:off x="0" y="4504764"/>
            <a:ext cx="9144000" cy="2353235"/>
          </a:xfrm>
        </p:spPr>
        <p:txBody>
          <a:bodyPr/>
          <a:lstStyle/>
          <a:p>
            <a:r>
              <a:rPr lang="ar-EG" sz="4900" dirty="0"/>
              <a:t>الطيب قائلاً: </a:t>
            </a:r>
            <a:r>
              <a:rPr lang="ar-EG" sz="4900" dirty="0">
                <a:solidFill>
                  <a:schemeClr val="bg1"/>
                </a:solidFill>
                <a:latin typeface="Times New Roman" panose="02020603050405020304" pitchFamily="18" charset="0"/>
                <a:cs typeface="Times New Roman" panose="02020603050405020304" pitchFamily="18" charset="0"/>
              </a:rPr>
              <a:t>جى إخرستوس أنيستى إكنكرون. </a:t>
            </a:r>
            <a:r>
              <a:rPr lang="ar-EG" sz="4900" dirty="0"/>
              <a:t>المسيح قام من الأموات. بالموت داس الموت، والذين فى القبور أنعم عليهم بالحياة الآبدية. </a:t>
            </a:r>
            <a:br>
              <a:rPr lang="ar-EG" sz="4900" dirty="0"/>
            </a:br>
            <a:endParaRPr lang="ar-EG" sz="4900" dirty="0"/>
          </a:p>
        </p:txBody>
      </p:sp>
    </p:spTree>
    <p:extLst>
      <p:ext uri="{BB962C8B-B14F-4D97-AF65-F5344CB8AC3E}">
        <p14:creationId xmlns:p14="http://schemas.microsoft.com/office/powerpoint/2010/main" val="583141972"/>
      </p:ext>
    </p:extLst>
  </p:cSld>
  <p:clrMapOvr>
    <a:masterClrMapping/>
  </p:clrMapOvr>
</p:sld>
</file>

<file path=ppt/slides/slide1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CA650FB4-2E22-46EE-A523-307061ED87B1}"/>
              </a:ext>
            </a:extLst>
          </p:cNvPr>
          <p:cNvSpPr>
            <a:spLocks noGrp="1"/>
          </p:cNvSpPr>
          <p:nvPr>
            <p:ph type="body" sz="quarter" idx="10"/>
          </p:nvPr>
        </p:nvSpPr>
        <p:spPr>
          <a:xfrm>
            <a:off x="0" y="4329953"/>
            <a:ext cx="9144000" cy="2528047"/>
          </a:xfrm>
        </p:spPr>
        <p:txBody>
          <a:bodyPr/>
          <a:lstStyle/>
          <a:p>
            <a:r>
              <a:rPr lang="ar-EG" sz="4600" dirty="0"/>
              <a:t>ونفخ فى وجه تلاميذه القديسين ورسله الأطهار قائلاً: اقبلوا الروح القدس، مَن غفرتم لهم خطاياهم غُفِرَت، ومَن أمسكتموها عليهم أمسكت. </a:t>
            </a:r>
            <a:endParaRPr lang="ar-EG" sz="4600" dirty="0">
              <a:solidFill>
                <a:srgbClr val="FFC000"/>
              </a:solidFill>
            </a:endParaRPr>
          </a:p>
          <a:p>
            <a:endParaRPr lang="en-GB" sz="4600" dirty="0"/>
          </a:p>
        </p:txBody>
      </p:sp>
    </p:spTree>
    <p:extLst>
      <p:ext uri="{BB962C8B-B14F-4D97-AF65-F5344CB8AC3E}">
        <p14:creationId xmlns:p14="http://schemas.microsoft.com/office/powerpoint/2010/main" val="2391384692"/>
      </p:ext>
    </p:extLst>
  </p:cSld>
  <p:clrMapOvr>
    <a:masterClrMapping/>
  </p:clrMapOvr>
</p:sld>
</file>

<file path=ppt/slides/slide1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49287" y="1"/>
            <a:ext cx="1749287" cy="1586752"/>
          </a:xfrm>
        </p:spPr>
        <p:txBody>
          <a:bodyPr>
            <a:noAutofit/>
          </a:bodyPr>
          <a:lstStyle/>
          <a:p>
            <a:r>
              <a:rPr lang="ar-EG" sz="3600" u="sng" dirty="0">
                <a:solidFill>
                  <a:srgbClr val="FFC000"/>
                </a:solidFill>
                <a:latin typeface="Times New Roman" panose="02020603050405020304" pitchFamily="18" charset="0"/>
                <a:cs typeface="Times New Roman" panose="02020603050405020304" pitchFamily="18" charset="0"/>
              </a:rPr>
              <a:t>و من عيد الصعود يُقال:</a:t>
            </a:r>
            <a:endParaRPr lang="ar-EG" sz="3600" dirty="0"/>
          </a:p>
        </p:txBody>
      </p:sp>
      <p:sp>
        <p:nvSpPr>
          <p:cNvPr id="3" name="Text Placeholder 2">
            <a:extLst>
              <a:ext uri="{FF2B5EF4-FFF2-40B4-BE49-F238E27FC236}">
                <a16:creationId xmlns:a16="http://schemas.microsoft.com/office/drawing/2014/main" id="{8270554F-CE42-4EDF-9542-230FF0A9656C}"/>
              </a:ext>
            </a:extLst>
          </p:cNvPr>
          <p:cNvSpPr>
            <a:spLocks noGrp="1"/>
          </p:cNvSpPr>
          <p:nvPr>
            <p:ph type="body" sz="quarter" idx="10"/>
          </p:nvPr>
        </p:nvSpPr>
        <p:spPr/>
        <p:txBody>
          <a:bodyPr/>
          <a:lstStyle/>
          <a:p>
            <a:r>
              <a:rPr lang="ar-EG" sz="5400" dirty="0"/>
              <a:t>وبعد أربعين  يوماً صعد إلى السموات، وجلس عن يمين أبيه الصالح، وأرسل لنا المعزى روح الحق مثل ألسنة نار.</a:t>
            </a:r>
          </a:p>
          <a:p>
            <a:endParaRPr lang="en-GB" sz="5400" dirty="0"/>
          </a:p>
        </p:txBody>
      </p:sp>
    </p:spTree>
    <p:extLst>
      <p:ext uri="{BB962C8B-B14F-4D97-AF65-F5344CB8AC3E}">
        <p14:creationId xmlns:p14="http://schemas.microsoft.com/office/powerpoint/2010/main" val="481775531"/>
      </p:ext>
    </p:extLst>
  </p:cSld>
  <p:clrMapOvr>
    <a:masterClrMapping/>
  </p:clrMapOvr>
</p:sld>
</file>

<file path=ppt/slides/slide1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64A2EAAE-2B39-4197-8B82-FB01691BFBB8}"/>
              </a:ext>
            </a:extLst>
          </p:cNvPr>
          <p:cNvSpPr>
            <a:spLocks noGrp="1"/>
          </p:cNvSpPr>
          <p:nvPr>
            <p:ph type="body" sz="quarter" idx="10"/>
          </p:nvPr>
        </p:nvSpPr>
        <p:spPr>
          <a:xfrm>
            <a:off x="0" y="4450976"/>
            <a:ext cx="9144000" cy="2407024"/>
          </a:xfrm>
        </p:spPr>
        <p:txBody>
          <a:bodyPr/>
          <a:lstStyle/>
          <a:p>
            <a:r>
              <a:rPr lang="ar-EG" sz="4700" dirty="0"/>
              <a:t>من أجل هذا نسألك يا سيدنا طهرنا من كل رياء لكى بقلب طاهر نجسر بدالة بغير خوف أن نطلب إليك يا الله الآب الذى فى السموات ونقول</a:t>
            </a:r>
            <a:br>
              <a:rPr lang="ar-EG" sz="4700" dirty="0"/>
            </a:br>
            <a:endParaRPr lang="ar-EG" sz="4700" dirty="0"/>
          </a:p>
        </p:txBody>
      </p:sp>
    </p:spTree>
    <p:extLst>
      <p:ext uri="{BB962C8B-B14F-4D97-AF65-F5344CB8AC3E}">
        <p14:creationId xmlns:p14="http://schemas.microsoft.com/office/powerpoint/2010/main" val="1956423302"/>
      </p:ext>
    </p:extLst>
  </p:cSld>
  <p:clrMapOvr>
    <a:masterClrMapping/>
  </p:clrMapOvr>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D714-B291-4230-9260-CE305D2ABE0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45E6852-A4AC-4FAA-BB5A-E93839ABC4B5}"/>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891925048"/>
      </p:ext>
    </p:extLst>
  </p:cSld>
  <p:clrMapOvr>
    <a:masterClrMapping/>
  </p:clrMapOvr>
  <p:transition spd="slow" advClick="0" advTm="0"/>
</p:sld>
</file>

<file path=ppt/slides/slide1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2400" dirty="0">
                <a:solidFill>
                  <a:srgbClr val="FFC000"/>
                </a:solidFill>
              </a:rPr>
              <a:t>قسمة للإبن تقال في القيامة </a:t>
            </a:r>
            <a:r>
              <a:rPr lang="ar-EG" sz="2400" dirty="0"/>
              <a:t>(أيها المسيح إلهنا رئيس كهنة)</a:t>
            </a:r>
          </a:p>
        </p:txBody>
      </p:sp>
      <p:sp>
        <p:nvSpPr>
          <p:cNvPr id="4" name="Text Placeholder 3">
            <a:extLst>
              <a:ext uri="{FF2B5EF4-FFF2-40B4-BE49-F238E27FC236}">
                <a16:creationId xmlns:a16="http://schemas.microsoft.com/office/drawing/2014/main" id="{1FE75752-7DF2-4495-AE8B-D3274468591E}"/>
              </a:ext>
            </a:extLst>
          </p:cNvPr>
          <p:cNvSpPr>
            <a:spLocks noGrp="1"/>
          </p:cNvSpPr>
          <p:nvPr>
            <p:ph type="body" sz="quarter" idx="10"/>
          </p:nvPr>
        </p:nvSpPr>
        <p:spPr/>
        <p:txBody>
          <a:bodyPr/>
          <a:lstStyle/>
          <a:p>
            <a:r>
              <a:rPr lang="ar-EG" dirty="0"/>
              <a:t>أيها المسيح إلهنا رئيس كهنة الخيرات العتيدة، ملك الدهور غير المائت الأبدى، كلمة الله الذى على الكل. الذى أنعم علينا بهذا  الســر العظيم الذى هو جسده المقدس ودمه الكريم لغفران خطايانا.</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623924876"/>
      </p:ext>
    </p:extLst>
  </p:cSld>
  <p:clrMapOvr>
    <a:masterClrMapping/>
  </p:clrMapOvr>
</p:sld>
</file>

<file path=ppt/slides/slide1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B729FBC2-5B54-4241-A72C-2CCE29135358}"/>
              </a:ext>
            </a:extLst>
          </p:cNvPr>
          <p:cNvSpPr>
            <a:spLocks noGrp="1"/>
          </p:cNvSpPr>
          <p:nvPr>
            <p:ph type="body" sz="quarter" idx="10"/>
          </p:nvPr>
        </p:nvSpPr>
        <p:spPr/>
        <p:txBody>
          <a:bodyPr/>
          <a:lstStyle/>
          <a:p>
            <a:r>
              <a:rPr lang="ar-EG" dirty="0"/>
              <a:t>هـذا هو الجسد الذى أخذه من سيدتنا وملكتنا كلنا القديسة مريم وجعله واحـداً مع لاهوته. هذا هو الذى نزل إلى الجحيم، وأبطل عز الموت، وسبى سبياً وأعطى الناس كرامات. رفع قديسيه إلى العُلا </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3754228787"/>
      </p:ext>
    </p:extLst>
  </p:cSld>
  <p:clrMapOvr>
    <a:masterClrMapping/>
  </p:clrMapOvr>
</p:sld>
</file>

<file path=ppt/slides/slide1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DF438F26-F409-4EB5-92F6-C510E26C1091}"/>
              </a:ext>
            </a:extLst>
          </p:cNvPr>
          <p:cNvSpPr>
            <a:spLocks noGrp="1"/>
          </p:cNvSpPr>
          <p:nvPr>
            <p:ph type="body" sz="quarter" idx="10"/>
          </p:nvPr>
        </p:nvSpPr>
        <p:spPr/>
        <p:txBody>
          <a:bodyPr/>
          <a:lstStyle/>
          <a:p>
            <a:r>
              <a:rPr lang="ar-EG" dirty="0"/>
              <a:t>معه أعطاهم قرباناً لأبيه بذوقه الموت عنا خلص الأحياء، وأعطى النياح للذين ماتوا. ونحن أيضاً الجلوس فى الظلمة زماناً أنعم علينا بنور قيامته من قِبل تجسده الطاهر. فليضئ علينا نور معرفتك</a:t>
            </a:r>
            <a:br>
              <a:rPr lang="ar-EG" dirty="0"/>
            </a:br>
            <a:endParaRPr lang="en-GB" dirty="0"/>
          </a:p>
        </p:txBody>
      </p:sp>
    </p:spTree>
    <p:extLst>
      <p:ext uri="{BB962C8B-B14F-4D97-AF65-F5344CB8AC3E}">
        <p14:creationId xmlns:p14="http://schemas.microsoft.com/office/powerpoint/2010/main" val="1922307876"/>
      </p:ext>
    </p:extLst>
  </p:cSld>
  <p:clrMapOvr>
    <a:masterClrMapping/>
  </p:clrMapOvr>
</p:sld>
</file>

<file path=ppt/slides/slide1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CF2335-3819-4CA2-8CCF-EAD0F01E7920}"/>
              </a:ext>
            </a:extLst>
          </p:cNvPr>
          <p:cNvSpPr>
            <a:spLocks noGrp="1"/>
          </p:cNvSpPr>
          <p:nvPr>
            <p:ph type="body" sz="quarter" idx="10"/>
          </p:nvPr>
        </p:nvSpPr>
        <p:spPr/>
        <p:txBody>
          <a:bodyPr/>
          <a:lstStyle/>
          <a:p>
            <a:pPr>
              <a:lnSpc>
                <a:spcPct val="100000"/>
              </a:lnSpc>
            </a:pPr>
            <a:r>
              <a:rPr lang="ar-EG" sz="5400" dirty="0"/>
              <a:t>الحقيقية لنضئ بشكلك المحيى،</a:t>
            </a:r>
            <a:r>
              <a:rPr lang="ar-EG" sz="5400" dirty="0">
                <a:solidFill>
                  <a:srgbClr val="FFC000"/>
                </a:solidFill>
              </a:rPr>
              <a:t> </a:t>
            </a:r>
            <a:r>
              <a:rPr lang="ar-EG" sz="5400" dirty="0"/>
              <a:t>ونجسر بدالة  بغـير  خـوف  أن نصرخ نحو أبيك الذى فى السموات ونقول : </a:t>
            </a:r>
            <a:endParaRPr lang="en-GB" sz="5400" dirty="0"/>
          </a:p>
        </p:txBody>
      </p:sp>
      <p:sp>
        <p:nvSpPr>
          <p:cNvPr id="5" name="Title 4">
            <a:extLst>
              <a:ext uri="{FF2B5EF4-FFF2-40B4-BE49-F238E27FC236}">
                <a16:creationId xmlns:a16="http://schemas.microsoft.com/office/drawing/2014/main" id="{23E1A6E7-95B7-4B4A-82D8-A637A851E9A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020115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334777"/>
            <a:ext cx="9144000" cy="3170099"/>
          </a:xfrm>
          <a:prstGeom prst="rect">
            <a:avLst/>
          </a:prstGeom>
        </p:spPr>
        <p:txBody>
          <a:bodyPr wrap="square">
            <a:spAutoFit/>
          </a:bodyPr>
          <a:lstStyle/>
          <a:p>
            <a:pPr algn="justLow" rtl="1">
              <a:defRPr/>
            </a:pPr>
            <a:r>
              <a:rPr kumimoji="0" lang="ar-SA" sz="40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التي صنعناها بإرادتنا والتي صنعناها بغير إرادتنا، التي فعلناها بمعرفة والتي فعلناها بغير معرفة، الخفية والظاهرة.</a:t>
            </a:r>
            <a:r>
              <a:rPr kumimoji="0" lang="ar-EG" sz="40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 اغفرها لنا، من أجل اسمك القدوس الذي دعي</a:t>
            </a: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علينا. كرحمتك يا رب وليس كخطايانا.</a:t>
            </a:r>
            <a:br>
              <a:rPr lang="ar-EG" sz="4000" kern="0" dirty="0">
                <a:solidFill>
                  <a:sysClr val="windowText" lastClr="000000"/>
                </a:solidFill>
                <a:latin typeface="Calibri"/>
              </a:rPr>
            </a:br>
            <a:endParaRPr kumimoji="0" lang="ar-SA"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6191142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إتخين نين جيج إن آآرون بي أويب </a:t>
            </a:r>
          </a:p>
        </p:txBody>
      </p:sp>
      <p:sp>
        <p:nvSpPr>
          <p:cNvPr id="4" name="Text Placeholder 3"/>
          <p:cNvSpPr>
            <a:spLocks noGrp="1"/>
          </p:cNvSpPr>
          <p:nvPr>
            <p:ph type="body" sz="quarter" idx="3"/>
          </p:nvPr>
        </p:nvSpPr>
        <p:spPr/>
        <p:txBody>
          <a:bodyPr/>
          <a:lstStyle/>
          <a:p>
            <a:pPr rtl="0"/>
            <a:r>
              <a:rPr lang="en-US" sz="4800" dirty="0" err="1"/>
              <a:t>etqen</a:t>
            </a:r>
            <a:r>
              <a:rPr lang="en-US" sz="4800" dirty="0"/>
              <a:t> </a:t>
            </a:r>
            <a:r>
              <a:rPr lang="en-US" sz="4800" dirty="0" err="1"/>
              <a:t>nenjij</a:t>
            </a:r>
            <a:r>
              <a:rPr lang="en-US" sz="4800" dirty="0"/>
              <a:t> `</a:t>
            </a:r>
            <a:r>
              <a:rPr lang="en-US" sz="4800" dirty="0" err="1"/>
              <a:t>n`Aarwn</a:t>
            </a:r>
            <a:r>
              <a:rPr lang="en-US" sz="4800" dirty="0"/>
              <a:t> </a:t>
            </a:r>
            <a:r>
              <a:rPr lang="en-US" sz="4800" dirty="0" err="1"/>
              <a:t>pi`ouyb</a:t>
            </a:r>
            <a:endParaRPr lang="en-US" sz="4800" dirty="0"/>
          </a:p>
        </p:txBody>
      </p:sp>
      <p:sp>
        <p:nvSpPr>
          <p:cNvPr id="6" name="Text Placeholder 5">
            <a:extLst>
              <a:ext uri="{FF2B5EF4-FFF2-40B4-BE49-F238E27FC236}">
                <a16:creationId xmlns:a16="http://schemas.microsoft.com/office/drawing/2014/main" id="{299D205A-B46D-4A06-9990-3F75709A098C}"/>
              </a:ext>
            </a:extLst>
          </p:cNvPr>
          <p:cNvSpPr>
            <a:spLocks noGrp="1"/>
          </p:cNvSpPr>
          <p:nvPr>
            <p:ph type="body" sz="quarter" idx="10"/>
          </p:nvPr>
        </p:nvSpPr>
        <p:spPr/>
        <p:txBody>
          <a:bodyPr/>
          <a:lstStyle/>
          <a:p>
            <a:r>
              <a:rPr lang="ar-EG" sz="4800" dirty="0"/>
              <a:t>التي في يدي هرون الكاهن</a:t>
            </a:r>
            <a:endParaRPr lang="en-US" sz="4800" dirty="0"/>
          </a:p>
        </p:txBody>
      </p:sp>
    </p:spTree>
    <p:extLst>
      <p:ext uri="{BB962C8B-B14F-4D97-AF65-F5344CB8AC3E}">
        <p14:creationId xmlns:p14="http://schemas.microsoft.com/office/powerpoint/2010/main" val="1142538309"/>
      </p:ext>
    </p:extLst>
  </p:cSld>
  <p:clrMapOvr>
    <a:masterClrMapping/>
  </p:clrMapOvr>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67EB-AF68-45F3-855E-595356C23A2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0785AE6-4FD3-4B69-BE13-31D6ABA7ABE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83468798"/>
      </p:ext>
    </p:extLst>
  </p:cSld>
  <p:clrMapOvr>
    <a:masterClrMapping/>
  </p:clrMapOvr>
  <p:transition spd="slow" advClick="0" advTm="0"/>
</p:sld>
</file>

<file path=ppt/slides/slide1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17059" y="0"/>
            <a:ext cx="2017059" cy="1613647"/>
          </a:xfrm>
        </p:spPr>
        <p:txBody>
          <a:bodyPr>
            <a:noAutofit/>
          </a:bodyPr>
          <a:lstStyle/>
          <a:p>
            <a:pPr>
              <a:spcBef>
                <a:spcPct val="50000"/>
              </a:spcBef>
            </a:pPr>
            <a:r>
              <a:rPr lang="ar-EG" sz="2800" dirty="0">
                <a:solidFill>
                  <a:srgbClr val="FFC000"/>
                </a:solidFill>
              </a:rPr>
              <a:t>قسمة للإبن تقال في صوم الرسل </a:t>
            </a:r>
            <a:r>
              <a:rPr lang="ar-EG" sz="2800" dirty="0"/>
              <a:t>(أنت هو كلمة الآب)</a:t>
            </a:r>
          </a:p>
        </p:txBody>
      </p:sp>
      <p:sp>
        <p:nvSpPr>
          <p:cNvPr id="5" name="Text Placeholder 4">
            <a:extLst>
              <a:ext uri="{FF2B5EF4-FFF2-40B4-BE49-F238E27FC236}">
                <a16:creationId xmlns:a16="http://schemas.microsoft.com/office/drawing/2014/main" id="{FC32D171-2929-436E-955C-D650FE62932B}"/>
              </a:ext>
            </a:extLst>
          </p:cNvPr>
          <p:cNvSpPr>
            <a:spLocks noGrp="1"/>
          </p:cNvSpPr>
          <p:nvPr>
            <p:ph type="body" sz="quarter" idx="10"/>
          </p:nvPr>
        </p:nvSpPr>
        <p:spPr/>
        <p:txBody>
          <a:bodyPr/>
          <a:lstStyle/>
          <a:p>
            <a:r>
              <a:rPr lang="ar-EG" dirty="0"/>
              <a:t>أنت هو كلمة الآب الإله الذى قبل الدهور رئيس الكهنة الأعظم، الذى تجسد وتأنس من أجل خلاص جنس البشر ودعا له من جميع الأمم جنساً مختاراً، مملكة وكهنوتاً وأمة مقدسة وشعباً مبرراً.</a:t>
            </a:r>
            <a:br>
              <a:rPr lang="ar-EG" dirty="0"/>
            </a:br>
            <a:endParaRPr lang="ar-EG" dirty="0">
              <a:solidFill>
                <a:srgbClr val="FFC000"/>
              </a:solidFill>
            </a:endParaRPr>
          </a:p>
        </p:txBody>
      </p:sp>
    </p:spTree>
    <p:extLst>
      <p:ext uri="{BB962C8B-B14F-4D97-AF65-F5344CB8AC3E}">
        <p14:creationId xmlns:p14="http://schemas.microsoft.com/office/powerpoint/2010/main" val="3735840746"/>
      </p:ext>
    </p:extLst>
  </p:cSld>
  <p:clrMapOvr>
    <a:masterClrMapping/>
  </p:clrMapOvr>
</p:sld>
</file>

<file path=ppt/slides/slide1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5355BC2D-9BCA-4021-BA5D-69B7B9DF16C6}"/>
              </a:ext>
            </a:extLst>
          </p:cNvPr>
          <p:cNvSpPr>
            <a:spLocks noGrp="1"/>
          </p:cNvSpPr>
          <p:nvPr>
            <p:ph type="body" sz="quarter" idx="10"/>
          </p:nvPr>
        </p:nvSpPr>
        <p:spPr/>
        <p:txBody>
          <a:bodyPr/>
          <a:lstStyle/>
          <a:p>
            <a:r>
              <a:rPr lang="ar-EG" dirty="0"/>
              <a:t>إذ أرسلت الروح القدس على الرسل يوم الخمسين، وحلّ عليهم مثل ألسنة نار منقسمة على كل واحد منهم. وملأهم من كل معرفة وكل فهم وكل حكمة روحية كوعدك الصادق. وتكلموا بكل اللغات</a:t>
            </a:r>
            <a:br>
              <a:rPr lang="ar-EG" dirty="0"/>
            </a:br>
            <a:endParaRPr lang="en-GB" dirty="0"/>
          </a:p>
        </p:txBody>
      </p:sp>
    </p:spTree>
    <p:extLst>
      <p:ext uri="{BB962C8B-B14F-4D97-AF65-F5344CB8AC3E}">
        <p14:creationId xmlns:p14="http://schemas.microsoft.com/office/powerpoint/2010/main" val="2301668577"/>
      </p:ext>
    </p:extLst>
  </p:cSld>
  <p:clrMapOvr>
    <a:masterClrMapping/>
  </p:clrMapOvr>
</p:sld>
</file>

<file path=ppt/slides/slide1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DABDF28-49AF-4C41-8279-73C3DA5EF80B}"/>
              </a:ext>
            </a:extLst>
          </p:cNvPr>
          <p:cNvSpPr>
            <a:spLocks noGrp="1"/>
          </p:cNvSpPr>
          <p:nvPr>
            <p:ph type="body" sz="quarter" idx="10"/>
          </p:nvPr>
        </p:nvSpPr>
        <p:spPr/>
        <p:txBody>
          <a:bodyPr/>
          <a:lstStyle/>
          <a:p>
            <a:r>
              <a:rPr lang="ar-EG" dirty="0"/>
              <a:t>وبشروا بإسمك القدوس فى جميع الأمم. أمَّا بطرس وبولس الرسولان فكان ظل أحدهما يشفى الأمراض، وكانت مناديل وعصائب الآخر تُذهِب الأمراض، وتُخرِج الأرواح الشريرة. وبعدما كرزا</a:t>
            </a:r>
            <a:br>
              <a:rPr lang="ar-EG" dirty="0"/>
            </a:br>
            <a:endParaRPr lang="en-GB" dirty="0"/>
          </a:p>
        </p:txBody>
      </p:sp>
    </p:spTree>
    <p:extLst>
      <p:ext uri="{BB962C8B-B14F-4D97-AF65-F5344CB8AC3E}">
        <p14:creationId xmlns:p14="http://schemas.microsoft.com/office/powerpoint/2010/main" val="3571139043"/>
      </p:ext>
    </p:extLst>
  </p:cSld>
  <p:clrMapOvr>
    <a:masterClrMapping/>
  </p:clrMapOvr>
</p:sld>
</file>

<file path=ppt/slides/slide1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2D2E975-9313-497A-B2B2-207C88443C4E}"/>
              </a:ext>
            </a:extLst>
          </p:cNvPr>
          <p:cNvSpPr>
            <a:spLocks noGrp="1"/>
          </p:cNvSpPr>
          <p:nvPr>
            <p:ph type="body" sz="quarter" idx="10"/>
          </p:nvPr>
        </p:nvSpPr>
        <p:spPr/>
        <p:txBody>
          <a:bodyPr/>
          <a:lstStyle/>
          <a:p>
            <a:r>
              <a:rPr lang="ar-EG" dirty="0"/>
              <a:t>بإنجيل الملكوت وعلَّما الأمم، سفكا دمهما من أجل إسمك، ونالا إكليل الرسولية وإكليل الشهادة. فيا من أنعم على تلاميذه القديسين ورسله المكرمين بحلول الروح القدس عليهم، وأعطاهم السلطان أن</a:t>
            </a:r>
            <a:br>
              <a:rPr lang="ar-EG" dirty="0"/>
            </a:br>
            <a:endParaRPr lang="en-GB" dirty="0"/>
          </a:p>
        </p:txBody>
      </p:sp>
    </p:spTree>
    <p:extLst>
      <p:ext uri="{BB962C8B-B14F-4D97-AF65-F5344CB8AC3E}">
        <p14:creationId xmlns:p14="http://schemas.microsoft.com/office/powerpoint/2010/main" val="3890753475"/>
      </p:ext>
    </p:extLst>
  </p:cSld>
  <p:clrMapOvr>
    <a:masterClrMapping/>
  </p:clrMapOvr>
</p:sld>
</file>

<file path=ppt/slides/slide1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58AE755-3309-471F-AC14-B9B309B1714A}"/>
              </a:ext>
            </a:extLst>
          </p:cNvPr>
          <p:cNvSpPr>
            <a:spLocks noGrp="1"/>
          </p:cNvSpPr>
          <p:nvPr>
            <p:ph type="body" sz="quarter" idx="10"/>
          </p:nvPr>
        </p:nvSpPr>
        <p:spPr/>
        <p:txBody>
          <a:bodyPr/>
          <a:lstStyle/>
          <a:p>
            <a:r>
              <a:rPr lang="ar-EG" dirty="0"/>
              <a:t>يصنعو الأشفية والآيات والعجائب، وبشرونا بإسـمه القـدوس، وردونا  إلى  الإيمـان الحقيقى بالثالوث المقدس، نسبحك ونباركك ونمجدك ونشكرك لأجل هذه النعم العظيمة، ونسألك يا سيدنا</a:t>
            </a:r>
            <a:br>
              <a:rPr lang="ar-EG" dirty="0"/>
            </a:br>
            <a:endParaRPr lang="ar-EG" dirty="0">
              <a:solidFill>
                <a:srgbClr val="FFC000"/>
              </a:solidFill>
            </a:endParaRPr>
          </a:p>
        </p:txBody>
      </p:sp>
    </p:spTree>
    <p:extLst>
      <p:ext uri="{BB962C8B-B14F-4D97-AF65-F5344CB8AC3E}">
        <p14:creationId xmlns:p14="http://schemas.microsoft.com/office/powerpoint/2010/main" val="2130031675"/>
      </p:ext>
    </p:extLst>
  </p:cSld>
  <p:clrMapOvr>
    <a:masterClrMapping/>
  </p:clrMapOvr>
</p:sld>
</file>

<file path=ppt/slides/slide1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25C98AC4-2B22-44DB-B771-E970F3F5CD49}"/>
              </a:ext>
            </a:extLst>
          </p:cNvPr>
          <p:cNvSpPr>
            <a:spLocks noGrp="1"/>
          </p:cNvSpPr>
          <p:nvPr>
            <p:ph type="body" sz="quarter" idx="10"/>
          </p:nvPr>
        </p:nvSpPr>
        <p:spPr/>
        <p:txBody>
          <a:bodyPr/>
          <a:lstStyle/>
          <a:p>
            <a:r>
              <a:rPr lang="ar-EG" dirty="0"/>
              <a:t>أن تنعم علينا بغفران خطايانا، وتطهِّر قلوبنا وأنفسـنا وأجسادنا وأرواحنا لكى بقلب طاهر نجسر بدالة بغير خوف أن نصرخ نحو أبيك القدوس الذى فى السموات ونقول:</a:t>
            </a:r>
            <a:endParaRPr lang="ar-EG" dirty="0">
              <a:solidFill>
                <a:srgbClr val="FFC000"/>
              </a:solidFill>
            </a:endParaRPr>
          </a:p>
        </p:txBody>
      </p:sp>
    </p:spTree>
    <p:extLst>
      <p:ext uri="{BB962C8B-B14F-4D97-AF65-F5344CB8AC3E}">
        <p14:creationId xmlns:p14="http://schemas.microsoft.com/office/powerpoint/2010/main" val="1992977519"/>
      </p:ext>
    </p:extLst>
  </p:cSld>
  <p:clrMapOvr>
    <a:masterClrMapping/>
  </p:clrMapOvr>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0E1E5-DFF8-4678-B684-3C276E419BB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36A4B1D-AC87-4FB7-B722-B8FD24FA5CE5}"/>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839882070"/>
      </p:ext>
    </p:extLst>
  </p:cSld>
  <p:clrMapOvr>
    <a:masterClrMapping/>
  </p:clrMapOvr>
  <p:transition spd="slow" advClick="0" advTm="0"/>
</p:sld>
</file>

<file path=ppt/slides/slide1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05318" y="0"/>
            <a:ext cx="2205319" cy="1896035"/>
          </a:xfrm>
        </p:spPr>
        <p:txBody>
          <a:bodyPr anchor="t">
            <a:noAutofit/>
          </a:bodyPr>
          <a:lstStyle/>
          <a:p>
            <a:r>
              <a:rPr lang="ar-EG" sz="3200" dirty="0">
                <a:solidFill>
                  <a:srgbClr val="FFC000"/>
                </a:solidFill>
              </a:rPr>
              <a:t>قسمة صوم الرسل وسنوي </a:t>
            </a:r>
            <a:r>
              <a:rPr lang="ar-EG" sz="3200" dirty="0"/>
              <a:t>(ما أبعد أحكامك عن الفحص)</a:t>
            </a:r>
          </a:p>
        </p:txBody>
      </p:sp>
      <p:sp>
        <p:nvSpPr>
          <p:cNvPr id="3" name="Text Placeholder 2">
            <a:extLst>
              <a:ext uri="{FF2B5EF4-FFF2-40B4-BE49-F238E27FC236}">
                <a16:creationId xmlns:a16="http://schemas.microsoft.com/office/drawing/2014/main" id="{7A7CC7DE-5797-4374-A0D7-E693693D3240}"/>
              </a:ext>
            </a:extLst>
          </p:cNvPr>
          <p:cNvSpPr>
            <a:spLocks noGrp="1"/>
          </p:cNvSpPr>
          <p:nvPr>
            <p:ph type="body" sz="quarter" idx="10"/>
          </p:nvPr>
        </p:nvSpPr>
        <p:spPr/>
        <p:txBody>
          <a:bodyPr/>
          <a:lstStyle/>
          <a:p>
            <a:r>
              <a:rPr lang="ar-SA" dirty="0">
                <a:latin typeface="Times New Roman" panose="02020603050405020304" pitchFamily="18" charset="0"/>
              </a:rPr>
              <a:t>ما أبعد أحكامك عن الفحص وطرقك عن الاستقصاء كما بعدت (علت) السموات عن الأرض كذلك أيضاً بعدت أفكارك عن بني البشر إذ أخفيت هذه عن حكماء وفهماء وأعلنتها للأطفال الصغار.</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52091160"/>
      </p:ext>
    </p:extLst>
  </p:cSld>
  <p:clrMapOvr>
    <a:masterClrMapping/>
  </p:clrMapOvr>
</p:sld>
</file>

<file path=ppt/slides/slide1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AE1CD332-4921-4CD6-A16D-F15E0DE83496}"/>
              </a:ext>
            </a:extLst>
          </p:cNvPr>
          <p:cNvSpPr>
            <a:spLocks noGrp="1"/>
          </p:cNvSpPr>
          <p:nvPr>
            <p:ph type="body" sz="quarter" idx="10"/>
          </p:nvPr>
        </p:nvSpPr>
        <p:spPr/>
        <p:txBody>
          <a:bodyPr/>
          <a:lstStyle/>
          <a:p>
            <a:r>
              <a:rPr lang="ar-SA" dirty="0">
                <a:latin typeface="Times New Roman" panose="02020603050405020304" pitchFamily="18" charset="0"/>
              </a:rPr>
              <a:t>نعم أيها الآب هكذا قد صارت المسرة أمامك أخترت جهلاء العالم لتخزي بهم الحكماء وأخترت ضعفاء العالم لتخزي بهم الأقوياء أخترت بطرس هذا وكان صياداً للسمك فصيرته صياداً للناس.</a:t>
            </a:r>
            <a:r>
              <a:rPr lang="ar-EG" dirty="0">
                <a:latin typeface="Times New Roman" panose="02020603050405020304" pitchFamily="18" charset="0"/>
              </a:rPr>
              <a:t> </a:t>
            </a:r>
            <a:r>
              <a:rPr lang="ar-SA" dirty="0">
                <a:latin typeface="Times New Roman" panose="02020603050405020304" pitchFamily="18" charset="0"/>
              </a:rPr>
              <a:t>أنت بطرس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6696868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147822"/>
            <a:ext cx="9143999" cy="710178"/>
          </a:xfrm>
        </p:spPr>
        <p:txBody>
          <a:bodyPr anchor="ctr"/>
          <a:lstStyle/>
          <a:p>
            <a:r>
              <a:rPr lang="ar-EG" sz="3700" dirty="0"/>
              <a:t>إفطالي أو إسطوى نوفي إى إبشوي إيجين بيما إن شؤوشي.</a:t>
            </a:r>
          </a:p>
        </p:txBody>
      </p:sp>
      <p:sp>
        <p:nvSpPr>
          <p:cNvPr id="4" name="Text Placeholder 3"/>
          <p:cNvSpPr>
            <a:spLocks noGrp="1"/>
          </p:cNvSpPr>
          <p:nvPr>
            <p:ph type="body" sz="quarter" idx="3"/>
          </p:nvPr>
        </p:nvSpPr>
        <p:spPr>
          <a:xfrm>
            <a:off x="-2" y="5073389"/>
            <a:ext cx="9144000" cy="1074433"/>
          </a:xfrm>
        </p:spPr>
        <p:txBody>
          <a:bodyPr/>
          <a:lstStyle/>
          <a:p>
            <a:pPr rtl="0"/>
            <a:r>
              <a:rPr lang="en-US" sz="4000" dirty="0" err="1"/>
              <a:t>eftale</a:t>
            </a:r>
            <a:r>
              <a:rPr lang="en-US" sz="4000" dirty="0"/>
              <a:t> </a:t>
            </a:r>
            <a:r>
              <a:rPr lang="en-US" sz="4000" dirty="0" err="1"/>
              <a:t>ou`c;oinoufi</a:t>
            </a:r>
            <a:r>
              <a:rPr lang="en-US" sz="4000" dirty="0"/>
              <a:t> `</a:t>
            </a:r>
            <a:r>
              <a:rPr lang="en-US" sz="4000" dirty="0" err="1"/>
              <a:t>e`pswi</a:t>
            </a:r>
            <a:r>
              <a:rPr lang="en-US" sz="4000" dirty="0"/>
              <a:t> `</a:t>
            </a:r>
            <a:r>
              <a:rPr lang="en-US" sz="4000" dirty="0" err="1"/>
              <a:t>ejen</a:t>
            </a:r>
            <a:r>
              <a:rPr lang="en-US" sz="4000" dirty="0"/>
              <a:t> </a:t>
            </a:r>
            <a:r>
              <a:rPr lang="en-US" sz="4000" dirty="0" err="1"/>
              <a:t>pima</a:t>
            </a:r>
            <a:r>
              <a:rPr lang="en-US" sz="4000" dirty="0"/>
              <a:t> `</a:t>
            </a:r>
            <a:r>
              <a:rPr lang="en-US" sz="4000" dirty="0" err="1"/>
              <a:t>n`ersw`ousi</a:t>
            </a:r>
            <a:r>
              <a:rPr lang="en-US" sz="4000" dirty="0"/>
              <a:t>.</a:t>
            </a:r>
          </a:p>
        </p:txBody>
      </p:sp>
      <p:sp>
        <p:nvSpPr>
          <p:cNvPr id="6" name="Text Placeholder 5">
            <a:extLst>
              <a:ext uri="{FF2B5EF4-FFF2-40B4-BE49-F238E27FC236}">
                <a16:creationId xmlns:a16="http://schemas.microsoft.com/office/drawing/2014/main" id="{88B86172-52A2-44E7-A62F-CE6D0B9CD102}"/>
              </a:ext>
            </a:extLst>
          </p:cNvPr>
          <p:cNvSpPr>
            <a:spLocks noGrp="1"/>
          </p:cNvSpPr>
          <p:nvPr>
            <p:ph type="body" sz="quarter" idx="10"/>
          </p:nvPr>
        </p:nvSpPr>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يرفع بخور على المذبح.</a:t>
            </a:r>
            <a:endParaRPr lang="en-US" sz="4400" dirty="0"/>
          </a:p>
        </p:txBody>
      </p:sp>
    </p:spTree>
    <p:extLst>
      <p:ext uri="{BB962C8B-B14F-4D97-AF65-F5344CB8AC3E}">
        <p14:creationId xmlns:p14="http://schemas.microsoft.com/office/powerpoint/2010/main" val="901444184"/>
      </p:ext>
    </p:extLst>
  </p:cSld>
  <p:clrMapOvr>
    <a:masterClrMapping/>
  </p:clrMapOvr>
</p:sld>
</file>

<file path=ppt/slides/slide1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2BE24A58-523B-4864-8D70-C269AA803774}"/>
              </a:ext>
            </a:extLst>
          </p:cNvPr>
          <p:cNvSpPr>
            <a:spLocks noGrp="1"/>
          </p:cNvSpPr>
          <p:nvPr>
            <p:ph type="body" sz="quarter" idx="10"/>
          </p:nvPr>
        </p:nvSpPr>
        <p:spPr/>
        <p:txBody>
          <a:bodyPr/>
          <a:lstStyle/>
          <a:p>
            <a:r>
              <a:rPr lang="ar-SA" dirty="0">
                <a:latin typeface="Times New Roman" panose="02020603050405020304" pitchFamily="18" charset="0"/>
              </a:rPr>
              <a:t>وعلى هذه</a:t>
            </a:r>
            <a:r>
              <a:rPr lang="ar-EG" dirty="0">
                <a:latin typeface="Times New Roman" panose="02020603050405020304" pitchFamily="18" charset="0"/>
              </a:rPr>
              <a:t> </a:t>
            </a:r>
            <a:r>
              <a:rPr lang="ar-SA" dirty="0">
                <a:latin typeface="Times New Roman" panose="02020603050405020304" pitchFamily="18" charset="0"/>
              </a:rPr>
              <a:t>الصخرة سأبني كنيستي وأبواب الجحيم</a:t>
            </a:r>
            <a:r>
              <a:rPr lang="ar-EG" dirty="0">
                <a:latin typeface="Times New Roman" panose="02020603050405020304" pitchFamily="18" charset="0"/>
              </a:rPr>
              <a:t> لن تقوي عليها هذا الذي عندما سألت تلاميذك الأطهار قائلاً لهم: من يقول الناس أني أنا ؟ صرخ قائلاً: أنت هو المسيح ابن الله الحي مخلص العالم.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3726992537"/>
      </p:ext>
    </p:extLst>
  </p:cSld>
  <p:clrMapOvr>
    <a:masterClrMapping/>
  </p:clrMapOvr>
</p:sld>
</file>

<file path=ppt/slides/slide1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B793EAB9-2931-41A6-94D1-CEB682FEB603}"/>
              </a:ext>
            </a:extLst>
          </p:cNvPr>
          <p:cNvSpPr>
            <a:spLocks noGrp="1"/>
          </p:cNvSpPr>
          <p:nvPr>
            <p:ph type="body" sz="quarter" idx="10"/>
          </p:nvPr>
        </p:nvSpPr>
        <p:spPr/>
        <p:txBody>
          <a:bodyPr/>
          <a:lstStyle/>
          <a:p>
            <a:r>
              <a:rPr lang="ar-SA" dirty="0">
                <a:latin typeface="Times New Roman" panose="02020603050405020304" pitchFamily="18" charset="0"/>
              </a:rPr>
              <a:t>طوباك يا بطرس فإن دماً ولحماً لم يعلن لك ذلك لكن روح الله الحال فيك. والذي أنكرك امام الجارية أعترف بك أمام الملوك والولاة</a:t>
            </a:r>
            <a:r>
              <a:rPr lang="ar-EG" dirty="0">
                <a:latin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أما بولس هذا الذي ظل طارداً زماناً طويلاً صيرته إناءاً مختاراً يحمل</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1348787085"/>
      </p:ext>
    </p:extLst>
  </p:cSld>
  <p:clrMapOvr>
    <a:masterClrMapping/>
  </p:clrMapOvr>
</p:sld>
</file>

<file path=ppt/slides/slide1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14510FC3-662B-4242-84FA-35E5697CAAD2}"/>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اسمك القدوس، فيما هو ذاهب إلى دمشق ليقبض</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على المسيحيين ويعذبهم،</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تة أشرق نور من السماء حوله وسمع صوتاً من السماء يقول </a:t>
            </a:r>
            <a:r>
              <a:rPr lang="ar-EG" sz="4400" dirty="0">
                <a:solidFill>
                  <a:schemeClr val="bg1"/>
                </a:solidFill>
                <a:latin typeface="Times New Roman" panose="02020603050405020304" pitchFamily="18" charset="0"/>
                <a:cs typeface="Times New Roman" panose="02020603050405020304" pitchFamily="18" charset="0"/>
              </a:rPr>
              <a:t>ل</a:t>
            </a:r>
            <a:r>
              <a:rPr lang="ar-SA" sz="4400" dirty="0">
                <a:solidFill>
                  <a:schemeClr val="bg1"/>
                </a:solidFill>
                <a:latin typeface="Times New Roman" panose="02020603050405020304" pitchFamily="18" charset="0"/>
                <a:cs typeface="Times New Roman" panose="02020603050405020304" pitchFamily="18" charset="0"/>
              </a:rPr>
              <a:t>ه:</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شاول شاول لماذا تضطهدني، صعب عليك أن</a:t>
            </a:r>
            <a:br>
              <a:rPr lang="ar-EG" sz="4400" dirty="0">
                <a:solidFill>
                  <a:schemeClr val="bg1"/>
                </a:solidFill>
                <a:latin typeface="Times New Roman" panose="02020603050405020304" pitchFamily="18" charset="0"/>
                <a:cs typeface="Times New Roman" panose="02020603050405020304" pitchFamily="18" charset="0"/>
              </a:rPr>
            </a:br>
            <a:endParaRPr lang="ar-EG" dirty="0"/>
          </a:p>
        </p:txBody>
      </p:sp>
      <p:sp>
        <p:nvSpPr>
          <p:cNvPr id="5" name="Rectangle 4">
            <a:hlinkClick r:id="" action="ppaction://noaction"/>
          </p:cNvPr>
          <p:cNvSpPr/>
          <p:nvPr/>
        </p:nvSpPr>
        <p:spPr>
          <a:xfrm>
            <a:off x="5950093" y="3819564"/>
            <a:ext cx="1851789" cy="38087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 action="ppaction://noaction"/>
            <a:extLst>
              <a:ext uri="{FF2B5EF4-FFF2-40B4-BE49-F238E27FC236}">
                <a16:creationId xmlns:a16="http://schemas.microsoft.com/office/drawing/2014/main" id="{01B23142-F43F-46BB-B011-8E63CDFF68D6}"/>
              </a:ext>
            </a:extLst>
          </p:cNvPr>
          <p:cNvSpPr/>
          <p:nvPr/>
        </p:nvSpPr>
        <p:spPr>
          <a:xfrm>
            <a:off x="1266826" y="3816948"/>
            <a:ext cx="1221066" cy="3808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جميع القسم</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141953696"/>
      </p:ext>
    </p:extLst>
  </p:cSld>
  <p:clrMapOvr>
    <a:masterClrMapping/>
  </p:clrMapOvr>
</p:sld>
</file>

<file path=ppt/slides/slide1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0B50A097-F770-4CE8-B459-DDD11AF69308}"/>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ترفس مناخس. لسان العطر هذا الذي كرز وبشر وعلم وأسس كنيستك المقدسة وفي أخر الكل أنعمت على رسوليك بطرس وبولس</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بما لم تره عين وما لم تسمع به أذن مالم يخطر على قلب بشر</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Rectangle 4">
            <a:hlinkClick r:id="" action="ppaction://noaction"/>
          </p:cNvPr>
          <p:cNvSpPr/>
          <p:nvPr/>
        </p:nvSpPr>
        <p:spPr>
          <a:xfrm>
            <a:off x="5950093" y="3819564"/>
            <a:ext cx="1851789" cy="38087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 action="ppaction://noaction"/>
            <a:extLst>
              <a:ext uri="{FF2B5EF4-FFF2-40B4-BE49-F238E27FC236}">
                <a16:creationId xmlns:a16="http://schemas.microsoft.com/office/drawing/2014/main" id="{01B23142-F43F-46BB-B011-8E63CDFF68D6}"/>
              </a:ext>
            </a:extLst>
          </p:cNvPr>
          <p:cNvSpPr/>
          <p:nvPr/>
        </p:nvSpPr>
        <p:spPr>
          <a:xfrm>
            <a:off x="1266826" y="3816948"/>
            <a:ext cx="1221066" cy="3808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جميع القسم</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300572857"/>
      </p:ext>
    </p:extLst>
  </p:cSld>
  <p:clrMapOvr>
    <a:masterClrMapping/>
  </p:clrMapOvr>
</p:sld>
</file>

<file path=ppt/slides/slide1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8875C6-D2CA-49F1-9192-F742F3BF7172}"/>
              </a:ext>
            </a:extLst>
          </p:cNvPr>
          <p:cNvSpPr>
            <a:spLocks noGrp="1"/>
          </p:cNvSpPr>
          <p:nvPr>
            <p:ph type="body" sz="quarter" idx="10"/>
          </p:nvPr>
        </p:nvSpPr>
        <p:spPr>
          <a:xfrm>
            <a:off x="0" y="4504765"/>
            <a:ext cx="9144000" cy="2353235"/>
          </a:xfrm>
        </p:spPr>
        <p:txBody>
          <a:bodyPr/>
          <a:lstStyle/>
          <a:p>
            <a:r>
              <a:rPr lang="ar-SA" sz="3900" dirty="0">
                <a:solidFill>
                  <a:schemeClr val="bg1"/>
                </a:solidFill>
                <a:latin typeface="Times New Roman" panose="02020603050405020304" pitchFamily="18" charset="0"/>
                <a:cs typeface="Times New Roman" panose="02020603050405020304" pitchFamily="18" charset="0"/>
              </a:rPr>
              <a:t>فإستشهد بطرس مصلوباً منكساً الرأس وبولس بحد السيف فنالا إكليل</a:t>
            </a:r>
            <a:r>
              <a:rPr lang="ar-EG" sz="3900" dirty="0">
                <a:solidFill>
                  <a:schemeClr val="bg1"/>
                </a:solidFill>
                <a:latin typeface="Times New Roman" panose="02020603050405020304" pitchFamily="18" charset="0"/>
                <a:cs typeface="Times New Roman" panose="02020603050405020304" pitchFamily="18" charset="0"/>
              </a:rPr>
              <a:t> </a:t>
            </a:r>
            <a:r>
              <a:rPr lang="ar-SA" sz="3900" dirty="0">
                <a:solidFill>
                  <a:schemeClr val="bg1"/>
                </a:solidFill>
                <a:latin typeface="Times New Roman" panose="02020603050405020304" pitchFamily="18" charset="0"/>
                <a:cs typeface="Times New Roman" panose="02020603050405020304" pitchFamily="18" charset="0"/>
              </a:rPr>
              <a:t>الرسولية وإكليل الشهادة</a:t>
            </a:r>
            <a:r>
              <a:rPr lang="ar-EG" sz="3900" dirty="0">
                <a:solidFill>
                  <a:schemeClr val="bg1"/>
                </a:solidFill>
                <a:latin typeface="Times New Roman" panose="02020603050405020304" pitchFamily="18" charset="0"/>
                <a:cs typeface="Times New Roman" panose="02020603050405020304" pitchFamily="18" charset="0"/>
              </a:rPr>
              <a:t>. </a:t>
            </a:r>
            <a:r>
              <a:rPr lang="ar-SA" sz="3900" dirty="0">
                <a:solidFill>
                  <a:schemeClr val="bg1"/>
                </a:solidFill>
                <a:latin typeface="Times New Roman" panose="02020603050405020304" pitchFamily="18" charset="0"/>
                <a:cs typeface="Times New Roman" panose="02020603050405020304" pitchFamily="18" charset="0"/>
              </a:rPr>
              <a:t>يا الله الذي أنعم على</a:t>
            </a:r>
            <a:r>
              <a:rPr lang="ar-EG" sz="3900" dirty="0">
                <a:solidFill>
                  <a:schemeClr val="bg1"/>
                </a:solidFill>
                <a:latin typeface="Times New Roman" panose="02020603050405020304" pitchFamily="18" charset="0"/>
                <a:cs typeface="Times New Roman" panose="02020603050405020304" pitchFamily="18" charset="0"/>
              </a:rPr>
              <a:t> </a:t>
            </a:r>
            <a:r>
              <a:rPr lang="ar-SA" sz="3900" dirty="0">
                <a:solidFill>
                  <a:schemeClr val="bg1"/>
                </a:solidFill>
                <a:latin typeface="Times New Roman" panose="02020603050405020304" pitchFamily="18" charset="0"/>
                <a:cs typeface="Times New Roman" panose="02020603050405020304" pitchFamily="18" charset="0"/>
              </a:rPr>
              <a:t>رسوليه بتلك النعم الجزيلة أنعم علينا نحن الخطاة بغفران خطايانا وذنوبنا وآثامنا كي ندعوك بشكر:</a:t>
            </a:r>
            <a:br>
              <a:rPr lang="ar-EG" sz="3900" dirty="0">
                <a:solidFill>
                  <a:schemeClr val="bg1"/>
                </a:solidFill>
                <a:latin typeface="Times New Roman" panose="02020603050405020304" pitchFamily="18" charset="0"/>
                <a:cs typeface="Times New Roman" panose="02020603050405020304" pitchFamily="18" charset="0"/>
              </a:rPr>
            </a:br>
            <a:r>
              <a:rPr lang="ar-SA" sz="3900" dirty="0">
                <a:solidFill>
                  <a:schemeClr val="bg1"/>
                </a:solidFill>
                <a:latin typeface="Times New Roman" panose="02020603050405020304" pitchFamily="18" charset="0"/>
                <a:cs typeface="Times New Roman" panose="02020603050405020304" pitchFamily="18" charset="0"/>
              </a:rPr>
              <a:t> </a:t>
            </a:r>
            <a:endParaRPr lang="en-GB" sz="3900" dirty="0"/>
          </a:p>
        </p:txBody>
      </p:sp>
      <p:sp>
        <p:nvSpPr>
          <p:cNvPr id="6" name="Title 5">
            <a:extLst>
              <a:ext uri="{FF2B5EF4-FFF2-40B4-BE49-F238E27FC236}">
                <a16:creationId xmlns:a16="http://schemas.microsoft.com/office/drawing/2014/main" id="{7059B558-E51A-4FA4-89E9-9277F522623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710271987"/>
      </p:ext>
    </p:extLst>
  </p:cSld>
  <p:clrMapOvr>
    <a:masterClrMapping/>
  </p:clrMapOvr>
</p:sld>
</file>

<file path=ppt/slides/slide1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56888-E224-40B3-958E-817EDE4779B2}"/>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7B3CD9CE-8556-493A-AFC5-39B92B9300F2}"/>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95522815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88459" y="0"/>
            <a:ext cx="1788459" cy="2189435"/>
          </a:xfrm>
        </p:spPr>
        <p:txBody>
          <a:bodyPr anchor="t">
            <a:noAutofit/>
          </a:bodyPr>
          <a:lstStyle/>
          <a:p>
            <a:r>
              <a:rPr lang="ar-EG" sz="3600" dirty="0">
                <a:solidFill>
                  <a:srgbClr val="FFC000"/>
                </a:solidFill>
              </a:rPr>
              <a:t>قسمة لعيد الرسل </a:t>
            </a:r>
            <a:r>
              <a:rPr lang="ar-EG" sz="3600" dirty="0"/>
              <a:t>(يا الله الآب السماوي)</a:t>
            </a:r>
          </a:p>
        </p:txBody>
      </p:sp>
      <p:sp>
        <p:nvSpPr>
          <p:cNvPr id="3" name="Text Placeholder 2">
            <a:extLst>
              <a:ext uri="{FF2B5EF4-FFF2-40B4-BE49-F238E27FC236}">
                <a16:creationId xmlns:a16="http://schemas.microsoft.com/office/drawing/2014/main" id="{18DEE769-0A19-47FA-9CB8-C83FCCECFD68}"/>
              </a:ext>
            </a:extLst>
          </p:cNvPr>
          <p:cNvSpPr>
            <a:spLocks noGrp="1"/>
          </p:cNvSpPr>
          <p:nvPr>
            <p:ph type="body" sz="quarter" idx="10"/>
          </p:nvPr>
        </p:nvSpPr>
        <p:spPr/>
        <p:txBody>
          <a:bodyPr/>
          <a:lstStyle/>
          <a:p>
            <a:r>
              <a:rPr lang="ar-EG" dirty="0"/>
              <a:t>يا الله الآب السماوي القادر على كل شيء أبا ربنا وإلهنا ومخلصنا وملكنا يسوع المسيح الذي دعا له إثني عشر رسولًا ليكونا له تلاميذ وسبعين آخرين </a:t>
            </a:r>
            <a:r>
              <a:rPr lang="ar-SA" dirty="0">
                <a:latin typeface="Times New Roman" panose="02020603050405020304" pitchFamily="18" charset="0"/>
              </a:rPr>
              <a:t>وأعطاهم السلطان أن يشفوا المرضي ويطهروا</a:t>
            </a:r>
            <a:br>
              <a:rPr lang="ar-EG" dirty="0">
                <a:latin typeface="Times New Roman" panose="02020603050405020304" pitchFamily="18" charset="0"/>
              </a:rPr>
            </a:br>
            <a:endParaRPr lang="ar-EG" dirty="0"/>
          </a:p>
          <a:p>
            <a:endParaRPr lang="en-GB" dirty="0"/>
          </a:p>
        </p:txBody>
      </p:sp>
      <p:sp>
        <p:nvSpPr>
          <p:cNvPr id="5" name="Rectangle 4">
            <a:hlinkClick r:id="" action="ppaction://noaction"/>
          </p:cNvPr>
          <p:cNvSpPr/>
          <p:nvPr/>
        </p:nvSpPr>
        <p:spPr>
          <a:xfrm>
            <a:off x="5960851" y="4004919"/>
            <a:ext cx="1851789" cy="380873"/>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 action="ppaction://noaction"/>
            <a:extLst>
              <a:ext uri="{FF2B5EF4-FFF2-40B4-BE49-F238E27FC236}">
                <a16:creationId xmlns:a16="http://schemas.microsoft.com/office/drawing/2014/main" id="{01B23142-F43F-46BB-B011-8E63CDFF68D6}"/>
              </a:ext>
            </a:extLst>
          </p:cNvPr>
          <p:cNvSpPr/>
          <p:nvPr/>
        </p:nvSpPr>
        <p:spPr>
          <a:xfrm>
            <a:off x="1148492" y="4010000"/>
            <a:ext cx="1221066" cy="380873"/>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جميع القسم</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389851473"/>
      </p:ext>
    </p:extLst>
  </p:cSld>
  <p:clrMapOvr>
    <a:masterClrMapping/>
  </p:clrMapOvr>
</p:sld>
</file>

<file path=ppt/slides/slide1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justLow"/>
            <a:endParaRPr lang="ar-EG" sz="4800" dirty="0"/>
          </a:p>
        </p:txBody>
      </p:sp>
      <p:sp>
        <p:nvSpPr>
          <p:cNvPr id="3" name="Text Placeholder 2">
            <a:extLst>
              <a:ext uri="{FF2B5EF4-FFF2-40B4-BE49-F238E27FC236}">
                <a16:creationId xmlns:a16="http://schemas.microsoft.com/office/drawing/2014/main" id="{28308BE5-2321-47E5-A9C9-7FC06BF641C5}"/>
              </a:ext>
            </a:extLst>
          </p:cNvPr>
          <p:cNvSpPr>
            <a:spLocks noGrp="1"/>
          </p:cNvSpPr>
          <p:nvPr>
            <p:ph type="body" sz="quarter" idx="10"/>
          </p:nvPr>
        </p:nvSpPr>
        <p:spPr/>
        <p:txBody>
          <a:bodyPr/>
          <a:lstStyle/>
          <a:p>
            <a:r>
              <a:rPr lang="ar-SA" sz="4300" dirty="0">
                <a:latin typeface="Times New Roman" panose="02020603050405020304" pitchFamily="18" charset="0"/>
              </a:rPr>
              <a:t>البرص ويطردوا الشياطين والأرواح النجسة ويقيموا الموتي، وليكرزوا بالإنجيل للخليقة كلها ويعمدوهم باسم الآب والإبن والروح القدس.</a:t>
            </a:r>
            <a:r>
              <a:rPr lang="ar-EG" sz="4300" dirty="0">
                <a:latin typeface="Times New Roman" panose="02020603050405020304" pitchFamily="18" charset="0"/>
              </a:rPr>
              <a:t> </a:t>
            </a:r>
            <a:r>
              <a:rPr lang="ar-SA" sz="4300" dirty="0">
                <a:latin typeface="Times New Roman" panose="02020603050405020304" pitchFamily="18" charset="0"/>
              </a:rPr>
              <a:t>يا من أقام تلميذه القديسين ورسله الأطهار</a:t>
            </a:r>
            <a:r>
              <a:rPr lang="ar-EG" sz="4300" dirty="0">
                <a:latin typeface="Times New Roman" panose="02020603050405020304" pitchFamily="18" charset="0"/>
              </a:rPr>
              <a:t> </a:t>
            </a:r>
            <a:r>
              <a:rPr lang="ar-SA" sz="4300" dirty="0">
                <a:latin typeface="Times New Roman" panose="02020603050405020304" pitchFamily="18" charset="0"/>
              </a:rPr>
              <a:t>ليكونوا رؤساء</a:t>
            </a:r>
            <a:endParaRPr lang="ar-EG" sz="4300" dirty="0"/>
          </a:p>
          <a:p>
            <a:endParaRPr lang="en-GB" sz="4300" dirty="0"/>
          </a:p>
        </p:txBody>
      </p:sp>
    </p:spTree>
    <p:extLst>
      <p:ext uri="{BB962C8B-B14F-4D97-AF65-F5344CB8AC3E}">
        <p14:creationId xmlns:p14="http://schemas.microsoft.com/office/powerpoint/2010/main" val="903673482"/>
      </p:ext>
    </p:extLst>
  </p:cSld>
  <p:clrMapOvr>
    <a:masterClrMapping/>
  </p:clrMapOvr>
</p:sld>
</file>

<file path=ppt/slides/slide1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endParaRPr lang="ar-EG" sz="4000" dirty="0"/>
          </a:p>
        </p:txBody>
      </p:sp>
      <p:sp>
        <p:nvSpPr>
          <p:cNvPr id="3" name="Text Placeholder 2">
            <a:extLst>
              <a:ext uri="{FF2B5EF4-FFF2-40B4-BE49-F238E27FC236}">
                <a16:creationId xmlns:a16="http://schemas.microsoft.com/office/drawing/2014/main" id="{EE0E21B8-A2EF-4DB3-BBE5-7A747D851094}"/>
              </a:ext>
            </a:extLst>
          </p:cNvPr>
          <p:cNvSpPr>
            <a:spLocks noGrp="1"/>
          </p:cNvSpPr>
          <p:nvPr>
            <p:ph type="body" sz="quarter" idx="10"/>
          </p:nvPr>
        </p:nvSpPr>
        <p:spPr/>
        <p:txBody>
          <a:bodyPr/>
          <a:lstStyle/>
          <a:p>
            <a:pPr>
              <a:lnSpc>
                <a:spcPct val="100000"/>
              </a:lnSpc>
            </a:pPr>
            <a:r>
              <a:rPr lang="ar-SA" sz="4000" dirty="0">
                <a:latin typeface="Times New Roman" panose="02020603050405020304" pitchFamily="18" charset="0"/>
              </a:rPr>
              <a:t>كهنة العهد الجديد يكرزون ويعلمون</a:t>
            </a:r>
            <a:r>
              <a:rPr lang="ar-EG" sz="4000" dirty="0"/>
              <a:t> </a:t>
            </a:r>
            <a:r>
              <a:rPr lang="ar-SA" sz="4000" dirty="0">
                <a:latin typeface="Times New Roman" panose="02020603050405020304" pitchFamily="18" charset="0"/>
              </a:rPr>
              <a:t>ويباركون ويقدسون المؤمنين بالروح القدس الذي أعطاهم ويقبلون التائبين ويغفرون لهم خطاياهم</a:t>
            </a:r>
            <a:r>
              <a:rPr lang="ar-EG" sz="4000" dirty="0">
                <a:latin typeface="Times New Roman" panose="02020603050405020304" pitchFamily="18" charset="0"/>
              </a:rPr>
              <a:t> </a:t>
            </a:r>
            <a:r>
              <a:rPr lang="ar-SA" sz="4000" dirty="0">
                <a:latin typeface="Times New Roman" panose="02020603050405020304" pitchFamily="18" charset="0"/>
              </a:rPr>
              <a:t>ويجعلونهم أهلاً لتناول أسراره المقدسة غذاء لنفوسهم وقوتاً لأرواحهم</a:t>
            </a:r>
            <a:br>
              <a:rPr lang="ar-EG" sz="4000" dirty="0">
                <a:latin typeface="Times New Roman" panose="02020603050405020304" pitchFamily="18" charset="0"/>
              </a:rPr>
            </a:br>
            <a:endParaRPr lang="ar-EG" sz="4000" dirty="0"/>
          </a:p>
          <a:p>
            <a:endParaRPr lang="en-GB" dirty="0"/>
          </a:p>
        </p:txBody>
      </p:sp>
    </p:spTree>
    <p:extLst>
      <p:ext uri="{BB962C8B-B14F-4D97-AF65-F5344CB8AC3E}">
        <p14:creationId xmlns:p14="http://schemas.microsoft.com/office/powerpoint/2010/main" val="2207591094"/>
      </p:ext>
    </p:extLst>
  </p:cSld>
  <p:clrMapOvr>
    <a:masterClrMapping/>
  </p:clrMapOvr>
</p:sld>
</file>

<file path=ppt/slides/slide1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endParaRPr lang="ar-EG" sz="4000" dirty="0"/>
          </a:p>
        </p:txBody>
      </p:sp>
      <p:sp>
        <p:nvSpPr>
          <p:cNvPr id="3" name="Text Placeholder 2">
            <a:extLst>
              <a:ext uri="{FF2B5EF4-FFF2-40B4-BE49-F238E27FC236}">
                <a16:creationId xmlns:a16="http://schemas.microsoft.com/office/drawing/2014/main" id="{506F8DAD-A33F-43D3-BBD2-592EE07F2ECF}"/>
              </a:ext>
            </a:extLst>
          </p:cNvPr>
          <p:cNvSpPr>
            <a:spLocks noGrp="1"/>
          </p:cNvSpPr>
          <p:nvPr>
            <p:ph type="body" sz="quarter" idx="10"/>
          </p:nvPr>
        </p:nvSpPr>
        <p:spPr/>
        <p:txBody>
          <a:bodyPr/>
          <a:lstStyle/>
          <a:p>
            <a:r>
              <a:rPr lang="ar-SA" sz="4200" dirty="0">
                <a:latin typeface="Times New Roman" panose="02020603050405020304" pitchFamily="18" charset="0"/>
              </a:rPr>
              <a:t>للحياة الأبدية. يا من نفخ في وجه تلاميذه القديسين ورسله الأطهار ومنحهم سلطاناً أن يدرسوا الحيات والعقارب وكل قوة العدو الشيطان،</a:t>
            </a:r>
            <a:r>
              <a:rPr lang="ar-EG" sz="4200" dirty="0">
                <a:latin typeface="Times New Roman" panose="02020603050405020304" pitchFamily="18" charset="0"/>
              </a:rPr>
              <a:t> </a:t>
            </a:r>
            <a:r>
              <a:rPr lang="ar-SA" sz="4200" dirty="0">
                <a:latin typeface="Times New Roman" panose="02020603050405020304" pitchFamily="18" charset="0"/>
              </a:rPr>
              <a:t>وأن يتعهدوا المؤمنين بوسائط الخلاص وأن يكونوا</a:t>
            </a:r>
            <a:r>
              <a:rPr lang="ar-EG" sz="4200" dirty="0">
                <a:latin typeface="Times New Roman" panose="02020603050405020304" pitchFamily="18" charset="0"/>
              </a:rPr>
              <a:t> </a:t>
            </a:r>
            <a:r>
              <a:rPr lang="ar-SA" sz="4200" dirty="0">
                <a:latin typeface="Times New Roman" panose="02020603050405020304" pitchFamily="18" charset="0"/>
              </a:rPr>
              <a:t>له وكلاء على</a:t>
            </a:r>
            <a:br>
              <a:rPr lang="ar-EG" sz="4200" dirty="0">
                <a:latin typeface="Times New Roman" panose="02020603050405020304" pitchFamily="18" charset="0"/>
              </a:rPr>
            </a:br>
            <a:endParaRPr lang="ar-EG" sz="4200" dirty="0"/>
          </a:p>
          <a:p>
            <a:endParaRPr lang="en-GB" sz="4200" dirty="0"/>
          </a:p>
        </p:txBody>
      </p:sp>
    </p:spTree>
    <p:extLst>
      <p:ext uri="{BB962C8B-B14F-4D97-AF65-F5344CB8AC3E}">
        <p14:creationId xmlns:p14="http://schemas.microsoft.com/office/powerpoint/2010/main" val="14789139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txBox="1">
            <a:spLocks/>
          </p:cNvSpPr>
          <p:nvPr/>
        </p:nvSpPr>
        <p:spPr bwMode="auto">
          <a:xfrm>
            <a:off x="0" y="4361202"/>
            <a:ext cx="9144000" cy="24967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ar-EG" altLang="en-US" sz="4800" b="1" i="0" u="none"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و أثناء طواف الكاهن بالبخور يصلي الإنسان سراً: </a:t>
            </a:r>
            <a:r>
              <a:rPr kumimoji="0" lang="ar-EG" altLang="en-US" sz="48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(أسألك يا سيدى يسوع المسيح أن تغفر لي خطاياي التي أعرفها والتي لا أعرفها)</a:t>
            </a:r>
            <a:endParaRPr kumimoji="0" lang="en-US" altLang="en-US" sz="48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462618602"/>
      </p:ext>
    </p:extLst>
  </p:cSld>
  <p:clrMapOvr>
    <a:masterClrMapping/>
  </p:clrMapOvr>
</p:sld>
</file>

<file path=ppt/slides/slide1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endParaRPr lang="ar-EG" sz="4000" dirty="0"/>
          </a:p>
        </p:txBody>
      </p:sp>
      <p:sp>
        <p:nvSpPr>
          <p:cNvPr id="3" name="Text Placeholder 2">
            <a:extLst>
              <a:ext uri="{FF2B5EF4-FFF2-40B4-BE49-F238E27FC236}">
                <a16:creationId xmlns:a16="http://schemas.microsoft.com/office/drawing/2014/main" id="{F503548E-7944-4518-AE0C-6F6E89D27CD7}"/>
              </a:ext>
            </a:extLst>
          </p:cNvPr>
          <p:cNvSpPr>
            <a:spLocks noGrp="1"/>
          </p:cNvSpPr>
          <p:nvPr>
            <p:ph type="body" sz="quarter" idx="10"/>
          </p:nvPr>
        </p:nvSpPr>
        <p:spPr/>
        <p:txBody>
          <a:bodyPr/>
          <a:lstStyle/>
          <a:p>
            <a:pPr>
              <a:lnSpc>
                <a:spcPct val="100000"/>
              </a:lnSpc>
            </a:pPr>
            <a:r>
              <a:rPr lang="ar-SA" sz="4000" dirty="0">
                <a:latin typeface="Times New Roman" panose="02020603050405020304" pitchFamily="18" charset="0"/>
              </a:rPr>
              <a:t>الأرض ومستودعاً لمواهبه الخلاصية واستحقاقاته الكفارية يوزعونها على مستحقيها ووكلاء أسراره المحيية.</a:t>
            </a:r>
            <a:r>
              <a:rPr lang="ar-EG" sz="4000" dirty="0">
                <a:latin typeface="Times New Roman" panose="02020603050405020304" pitchFamily="18" charset="0"/>
              </a:rPr>
              <a:t> </a:t>
            </a:r>
            <a:r>
              <a:rPr lang="ar-SA" sz="4000" dirty="0">
                <a:latin typeface="Times New Roman" panose="02020603050405020304" pitchFamily="18" charset="0"/>
              </a:rPr>
              <a:t>يا من</a:t>
            </a:r>
            <a:r>
              <a:rPr lang="ar-EG" sz="4000" dirty="0">
                <a:latin typeface="Times New Roman" panose="02020603050405020304" pitchFamily="18" charset="0"/>
              </a:rPr>
              <a:t> </a:t>
            </a:r>
            <a:r>
              <a:rPr lang="ar-SA" sz="4000" dirty="0">
                <a:latin typeface="Times New Roman" panose="02020603050405020304" pitchFamily="18" charset="0"/>
              </a:rPr>
              <a:t>سكب على تلاميذه القديسين بعد صعوده إلى السماء مواهب الروح القدس. روح الحق المنبثق</a:t>
            </a:r>
            <a:br>
              <a:rPr lang="ar-EG" sz="4000" dirty="0">
                <a:latin typeface="Times New Roman" panose="02020603050405020304" pitchFamily="18" charset="0"/>
              </a:rPr>
            </a:br>
            <a:endParaRPr lang="ar-EG" sz="4000" dirty="0"/>
          </a:p>
          <a:p>
            <a:endParaRPr lang="en-GB" dirty="0"/>
          </a:p>
        </p:txBody>
      </p:sp>
    </p:spTree>
    <p:extLst>
      <p:ext uri="{BB962C8B-B14F-4D97-AF65-F5344CB8AC3E}">
        <p14:creationId xmlns:p14="http://schemas.microsoft.com/office/powerpoint/2010/main" val="3577065221"/>
      </p:ext>
    </p:extLst>
  </p:cSld>
  <p:clrMapOvr>
    <a:masterClrMapping/>
  </p:clrMapOvr>
</p:sld>
</file>

<file path=ppt/slides/slide1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endParaRPr lang="ar-EG" sz="4800" dirty="0"/>
          </a:p>
        </p:txBody>
      </p:sp>
      <p:sp>
        <p:nvSpPr>
          <p:cNvPr id="3" name="Text Placeholder 2">
            <a:extLst>
              <a:ext uri="{FF2B5EF4-FFF2-40B4-BE49-F238E27FC236}">
                <a16:creationId xmlns:a16="http://schemas.microsoft.com/office/drawing/2014/main" id="{5839FDB9-E1B8-44BC-A459-BDE3491EE396}"/>
              </a:ext>
            </a:extLst>
          </p:cNvPr>
          <p:cNvSpPr>
            <a:spLocks noGrp="1"/>
          </p:cNvSpPr>
          <p:nvPr>
            <p:ph type="body" sz="quarter" idx="10"/>
          </p:nvPr>
        </p:nvSpPr>
        <p:spPr/>
        <p:txBody>
          <a:bodyPr/>
          <a:lstStyle/>
          <a:p>
            <a:r>
              <a:rPr lang="ar-SA" dirty="0">
                <a:latin typeface="Times New Roman" panose="02020603050405020304" pitchFamily="18" charset="0"/>
              </a:rPr>
              <a:t>من الآب فقدسهم وبررهم وطهرهم وملأهم من كل حكمة وفهم ومشورة وشجاعة وقوة</a:t>
            </a:r>
            <a:r>
              <a:rPr lang="ar-EG" dirty="0">
                <a:latin typeface="Times New Roman" panose="02020603050405020304" pitchFamily="18" charset="0"/>
              </a:rPr>
              <a:t> </a:t>
            </a:r>
            <a:r>
              <a:rPr lang="ar-SA" dirty="0">
                <a:latin typeface="Times New Roman" panose="02020603050405020304" pitchFamily="18" charset="0"/>
              </a:rPr>
              <a:t>وصيرهم قادرين على أن يتنبأوا ويتكلموا باللغات ويفتنوا بإنجيل الخلاص المسكونة كلها. </a:t>
            </a:r>
            <a:endParaRPr lang="ar-EG" dirty="0"/>
          </a:p>
          <a:p>
            <a:endParaRPr lang="en-GB" dirty="0"/>
          </a:p>
        </p:txBody>
      </p:sp>
    </p:spTree>
    <p:extLst>
      <p:ext uri="{BB962C8B-B14F-4D97-AF65-F5344CB8AC3E}">
        <p14:creationId xmlns:p14="http://schemas.microsoft.com/office/powerpoint/2010/main" val="3725720382"/>
      </p:ext>
    </p:extLst>
  </p:cSld>
  <p:clrMapOvr>
    <a:masterClrMapping/>
  </p:clrMapOvr>
</p:sld>
</file>

<file path=ppt/slides/slide1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justLow"/>
            <a:endParaRPr lang="ar-EG" sz="4800" dirty="0"/>
          </a:p>
        </p:txBody>
      </p:sp>
      <p:sp>
        <p:nvSpPr>
          <p:cNvPr id="3" name="Text Placeholder 2">
            <a:extLst>
              <a:ext uri="{FF2B5EF4-FFF2-40B4-BE49-F238E27FC236}">
                <a16:creationId xmlns:a16="http://schemas.microsoft.com/office/drawing/2014/main" id="{9F77E9DE-C21F-4A5F-A00D-0F02032D8730}"/>
              </a:ext>
            </a:extLst>
          </p:cNvPr>
          <p:cNvSpPr>
            <a:spLocks noGrp="1"/>
          </p:cNvSpPr>
          <p:nvPr>
            <p:ph type="body" sz="quarter" idx="10"/>
          </p:nvPr>
        </p:nvSpPr>
        <p:spPr/>
        <p:txBody>
          <a:bodyPr/>
          <a:lstStyle/>
          <a:p>
            <a:r>
              <a:rPr lang="ar-SA" dirty="0">
                <a:latin typeface="Times New Roman" panose="02020603050405020304" pitchFamily="18" charset="0"/>
              </a:rPr>
              <a:t>اللهم يا من وكل تلاميذه القديسين ورسله الأطهار أن يقيموا من بين المؤمنين أساقفة وكهنة وشمامسة لخدمة إنجيل الملكوت ورعاية قطيع المسيح وتدبير كنيسته المقدسة. </a:t>
            </a:r>
            <a:endParaRPr lang="ar-EG" dirty="0"/>
          </a:p>
          <a:p>
            <a:endParaRPr lang="en-GB" dirty="0"/>
          </a:p>
        </p:txBody>
      </p:sp>
    </p:spTree>
    <p:extLst>
      <p:ext uri="{BB962C8B-B14F-4D97-AF65-F5344CB8AC3E}">
        <p14:creationId xmlns:p14="http://schemas.microsoft.com/office/powerpoint/2010/main" val="3840326486"/>
      </p:ext>
    </p:extLst>
  </p:cSld>
  <p:clrMapOvr>
    <a:masterClrMapping/>
  </p:clrMapOvr>
</p:sld>
</file>

<file path=ppt/slides/slide1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justLow"/>
            <a:endParaRPr lang="ar-EG" sz="4800" dirty="0"/>
          </a:p>
        </p:txBody>
      </p:sp>
      <p:sp>
        <p:nvSpPr>
          <p:cNvPr id="3" name="Text Placeholder 2">
            <a:extLst>
              <a:ext uri="{FF2B5EF4-FFF2-40B4-BE49-F238E27FC236}">
                <a16:creationId xmlns:a16="http://schemas.microsoft.com/office/drawing/2014/main" id="{B136FE71-1AA9-4B84-AAD4-D44466057547}"/>
              </a:ext>
            </a:extLst>
          </p:cNvPr>
          <p:cNvSpPr>
            <a:spLocks noGrp="1"/>
          </p:cNvSpPr>
          <p:nvPr>
            <p:ph type="body" sz="quarter" idx="10"/>
          </p:nvPr>
        </p:nvSpPr>
        <p:spPr/>
        <p:txBody>
          <a:bodyPr/>
          <a:lstStyle/>
          <a:p>
            <a:r>
              <a:rPr lang="ar-SA" sz="4300" dirty="0">
                <a:latin typeface="Times New Roman" panose="02020603050405020304" pitchFamily="18" charset="0"/>
              </a:rPr>
              <a:t>وبعد ان كرزوا وعاموا وقدسوا وأقاموا</a:t>
            </a:r>
            <a:r>
              <a:rPr lang="ar-EG" sz="4300" dirty="0">
                <a:latin typeface="Times New Roman" panose="02020603050405020304" pitchFamily="18" charset="0"/>
              </a:rPr>
              <a:t> </a:t>
            </a:r>
            <a:r>
              <a:rPr lang="ar-SA" sz="4300" dirty="0">
                <a:latin typeface="Times New Roman" panose="02020603050405020304" pitchFamily="18" charset="0"/>
              </a:rPr>
              <a:t>لهم خلفاء ووكلاء وعرفاء لم يحسبوا أنفسهم ثمينة لديهم فبذلوا حياتهم من أجل إسمك القدوس في أسفار وفي أسهار وفي أصوام وفي أتعاب كثيرة وبعد أن قاسوا</a:t>
            </a:r>
            <a:br>
              <a:rPr lang="ar-EG" sz="4300" dirty="0">
                <a:latin typeface="Times New Roman" panose="02020603050405020304" pitchFamily="18" charset="0"/>
              </a:rPr>
            </a:br>
            <a:endParaRPr lang="ar-EG" sz="4300" dirty="0"/>
          </a:p>
          <a:p>
            <a:endParaRPr lang="en-GB" sz="4300" dirty="0"/>
          </a:p>
        </p:txBody>
      </p:sp>
    </p:spTree>
    <p:extLst>
      <p:ext uri="{BB962C8B-B14F-4D97-AF65-F5344CB8AC3E}">
        <p14:creationId xmlns:p14="http://schemas.microsoft.com/office/powerpoint/2010/main" val="341124499"/>
      </p:ext>
    </p:extLst>
  </p:cSld>
  <p:clrMapOvr>
    <a:masterClrMapping/>
  </p:clrMapOvr>
</p:sld>
</file>

<file path=ppt/slides/slide1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200" dirty="0"/>
          </a:p>
        </p:txBody>
      </p:sp>
      <p:sp>
        <p:nvSpPr>
          <p:cNvPr id="3" name="Text Placeholder 2">
            <a:extLst>
              <a:ext uri="{FF2B5EF4-FFF2-40B4-BE49-F238E27FC236}">
                <a16:creationId xmlns:a16="http://schemas.microsoft.com/office/drawing/2014/main" id="{809E4095-7BF7-4DD9-90D1-0E712CB59E43}"/>
              </a:ext>
            </a:extLst>
          </p:cNvPr>
          <p:cNvSpPr>
            <a:spLocks noGrp="1"/>
          </p:cNvSpPr>
          <p:nvPr>
            <p:ph type="body" sz="quarter" idx="10"/>
          </p:nvPr>
        </p:nvSpPr>
        <p:spPr/>
        <p:txBody>
          <a:bodyPr/>
          <a:lstStyle/>
          <a:p>
            <a:r>
              <a:rPr lang="ar-SA" sz="4200" dirty="0">
                <a:latin typeface="Times New Roman" panose="02020603050405020304" pitchFamily="18" charset="0"/>
              </a:rPr>
              <a:t>عذابات أليمة ماتوا رجماً او حرقاً أو صلباً أو قطعت</a:t>
            </a:r>
            <a:r>
              <a:rPr lang="ar-EG" sz="4200" dirty="0">
                <a:latin typeface="Times New Roman" panose="02020603050405020304" pitchFamily="18" charset="0"/>
              </a:rPr>
              <a:t> </a:t>
            </a:r>
            <a:r>
              <a:rPr lang="ar-SA" sz="4200" dirty="0">
                <a:latin typeface="Times New Roman" panose="02020603050405020304" pitchFamily="18" charset="0"/>
              </a:rPr>
              <a:t>رؤوسهم فنالوا إكليل الشهادة وإكليل الرسولية.</a:t>
            </a:r>
            <a:r>
              <a:rPr lang="ar-EG" sz="4200" dirty="0">
                <a:latin typeface="Times New Roman" panose="02020603050405020304" pitchFamily="18" charset="0"/>
              </a:rPr>
              <a:t> </a:t>
            </a:r>
            <a:r>
              <a:rPr lang="ar-SA" sz="4200" dirty="0">
                <a:latin typeface="Times New Roman" panose="02020603050405020304" pitchFamily="18" charset="0"/>
              </a:rPr>
              <a:t>فبطرس الرسول مات مصلوباً منكساً وبولس الرسول قطعت رأسه بالسيف</a:t>
            </a:r>
            <a:r>
              <a:rPr lang="ar-EG" sz="4200" dirty="0">
                <a:latin typeface="Times New Roman" panose="02020603050405020304" pitchFamily="18" charset="0"/>
              </a:rPr>
              <a:t> </a:t>
            </a:r>
            <a:r>
              <a:rPr lang="ar-SA" sz="4200" dirty="0">
                <a:latin typeface="Times New Roman" panose="02020603050405020304" pitchFamily="18" charset="0"/>
              </a:rPr>
              <a:t>ومرقس الرسول سلموه مربوطاً</a:t>
            </a:r>
            <a:br>
              <a:rPr lang="ar-EG" sz="4200" dirty="0">
                <a:latin typeface="Times New Roman" panose="02020603050405020304" pitchFamily="18" charset="0"/>
              </a:rPr>
            </a:br>
            <a:endParaRPr lang="ar-EG" sz="4200" dirty="0"/>
          </a:p>
          <a:p>
            <a:endParaRPr lang="en-GB" dirty="0"/>
          </a:p>
        </p:txBody>
      </p:sp>
    </p:spTree>
    <p:extLst>
      <p:ext uri="{BB962C8B-B14F-4D97-AF65-F5344CB8AC3E}">
        <p14:creationId xmlns:p14="http://schemas.microsoft.com/office/powerpoint/2010/main" val="2056896448"/>
      </p:ext>
    </p:extLst>
  </p:cSld>
  <p:clrMapOvr>
    <a:masterClrMapping/>
  </p:clrMapOvr>
</p:sld>
</file>

<file path=ppt/slides/slide1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justLow"/>
            <a:endParaRPr lang="ar-EG" sz="4800" dirty="0"/>
          </a:p>
        </p:txBody>
      </p:sp>
      <p:sp>
        <p:nvSpPr>
          <p:cNvPr id="3" name="Text Placeholder 2">
            <a:extLst>
              <a:ext uri="{FF2B5EF4-FFF2-40B4-BE49-F238E27FC236}">
                <a16:creationId xmlns:a16="http://schemas.microsoft.com/office/drawing/2014/main" id="{827F6ED2-8F97-4971-A91B-A5773553893C}"/>
              </a:ext>
            </a:extLst>
          </p:cNvPr>
          <p:cNvSpPr>
            <a:spLocks noGrp="1"/>
          </p:cNvSpPr>
          <p:nvPr>
            <p:ph type="body" sz="quarter" idx="10"/>
          </p:nvPr>
        </p:nvSpPr>
        <p:spPr/>
        <p:txBody>
          <a:bodyPr/>
          <a:lstStyle/>
          <a:p>
            <a:r>
              <a:rPr lang="ar-SA" sz="4300" dirty="0">
                <a:latin typeface="Times New Roman" panose="02020603050405020304" pitchFamily="18" charset="0"/>
              </a:rPr>
              <a:t>في شوارع الإسكندية</a:t>
            </a:r>
            <a:r>
              <a:rPr lang="ar-EG" sz="4300" dirty="0">
                <a:latin typeface="Times New Roman" panose="02020603050405020304" pitchFamily="18" charset="0"/>
              </a:rPr>
              <a:t> </a:t>
            </a:r>
            <a:r>
              <a:rPr lang="ar-SA" sz="4300" dirty="0">
                <a:latin typeface="Times New Roman" panose="02020603050405020304" pitchFamily="18" charset="0"/>
              </a:rPr>
              <a:t>فتقطعت أوصاله وتهشمت عظامه وسالت دمائه فكانت بركة لبلادنا المصرية</a:t>
            </a:r>
            <a:r>
              <a:rPr lang="ar-EG" sz="4300" dirty="0">
                <a:latin typeface="Times New Roman" panose="02020603050405020304" pitchFamily="18" charset="0"/>
              </a:rPr>
              <a:t> </a:t>
            </a:r>
            <a:r>
              <a:rPr lang="ar-SA" sz="4300" dirty="0">
                <a:latin typeface="Times New Roman" panose="02020603050405020304" pitchFamily="18" charset="0"/>
              </a:rPr>
              <a:t>وكنيستنا الأرثوذكسية</a:t>
            </a:r>
            <a:r>
              <a:rPr lang="ar-EG" sz="4300" dirty="0">
                <a:latin typeface="Times New Roman" panose="02020603050405020304" pitchFamily="18" charset="0"/>
              </a:rPr>
              <a:t>.</a:t>
            </a:r>
            <a:r>
              <a:rPr lang="ar-SA" sz="4300" dirty="0">
                <a:latin typeface="Times New Roman" panose="02020603050405020304" pitchFamily="18" charset="0"/>
              </a:rPr>
              <a:t> الله إقبلنا نحن أيضاً طاهرين بلا عيب أمامك ونقي بروحك القدوس وبسر القربان</a:t>
            </a:r>
            <a:br>
              <a:rPr lang="ar-EG" sz="4300" dirty="0">
                <a:latin typeface="Times New Roman" panose="02020603050405020304" pitchFamily="18" charset="0"/>
              </a:rPr>
            </a:br>
            <a:endParaRPr lang="ar-EG" sz="4300" dirty="0"/>
          </a:p>
          <a:p>
            <a:endParaRPr lang="en-GB" sz="4300" dirty="0"/>
          </a:p>
        </p:txBody>
      </p:sp>
    </p:spTree>
    <p:extLst>
      <p:ext uri="{BB962C8B-B14F-4D97-AF65-F5344CB8AC3E}">
        <p14:creationId xmlns:p14="http://schemas.microsoft.com/office/powerpoint/2010/main" val="3964578819"/>
      </p:ext>
    </p:extLst>
  </p:cSld>
  <p:clrMapOvr>
    <a:masterClrMapping/>
  </p:clrMapOvr>
</p:sld>
</file>

<file path=ppt/slides/slide1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endParaRPr lang="ar-EG" sz="4000" dirty="0"/>
          </a:p>
        </p:txBody>
      </p:sp>
      <p:sp>
        <p:nvSpPr>
          <p:cNvPr id="3" name="Text Placeholder 2">
            <a:extLst>
              <a:ext uri="{FF2B5EF4-FFF2-40B4-BE49-F238E27FC236}">
                <a16:creationId xmlns:a16="http://schemas.microsoft.com/office/drawing/2014/main" id="{4B219903-75F3-4390-A6ED-9B0863DEE65A}"/>
              </a:ext>
            </a:extLst>
          </p:cNvPr>
          <p:cNvSpPr>
            <a:spLocks noGrp="1"/>
          </p:cNvSpPr>
          <p:nvPr>
            <p:ph type="body" sz="quarter" idx="10"/>
          </p:nvPr>
        </p:nvSpPr>
        <p:spPr/>
        <p:txBody>
          <a:bodyPr/>
          <a:lstStyle/>
          <a:p>
            <a:r>
              <a:rPr lang="ar-SA" sz="4100" dirty="0">
                <a:latin typeface="Times New Roman" panose="02020603050405020304" pitchFamily="18" charset="0"/>
              </a:rPr>
              <a:t>المحيي أرواحنا وأنفسنا وأجسادنا</a:t>
            </a:r>
            <a:r>
              <a:rPr lang="ar-EG" sz="4100" dirty="0">
                <a:latin typeface="Times New Roman" panose="02020603050405020304" pitchFamily="18" charset="0"/>
              </a:rPr>
              <a:t> </a:t>
            </a:r>
            <a:r>
              <a:rPr lang="ar-SA" sz="4100" dirty="0">
                <a:latin typeface="Times New Roman" panose="02020603050405020304" pitchFamily="18" charset="0"/>
              </a:rPr>
              <a:t>بل أيضاً أفكارناً</a:t>
            </a:r>
            <a:r>
              <a:rPr lang="ar-EG" sz="4100" dirty="0">
                <a:latin typeface="Times New Roman" panose="02020603050405020304" pitchFamily="18" charset="0"/>
              </a:rPr>
              <a:t> </a:t>
            </a:r>
            <a:r>
              <a:rPr lang="ar-SA" sz="4100" dirty="0">
                <a:latin typeface="Times New Roman" panose="02020603050405020304" pitchFamily="18" charset="0"/>
              </a:rPr>
              <a:t>وقلوبنا ونياتنا حتى نجرؤ بمحبة غير ناقصة ودالة بغير مخادعة أن نصرخ نحو أيها الآب القدوس السماوي بالصلاة التي علمتها لتلاميذك الطهار قائلين:</a:t>
            </a:r>
            <a:br>
              <a:rPr lang="ar-EG" sz="4100" dirty="0">
                <a:latin typeface="Times New Roman" panose="02020603050405020304" pitchFamily="18" charset="0"/>
              </a:rPr>
            </a:br>
            <a:endParaRPr lang="en-GB" sz="4100" dirty="0"/>
          </a:p>
        </p:txBody>
      </p:sp>
    </p:spTree>
    <p:extLst>
      <p:ext uri="{BB962C8B-B14F-4D97-AF65-F5344CB8AC3E}">
        <p14:creationId xmlns:p14="http://schemas.microsoft.com/office/powerpoint/2010/main" val="2659286136"/>
      </p:ext>
    </p:extLst>
  </p:cSld>
  <p:clrMapOvr>
    <a:masterClrMapping/>
  </p:clrMapOvr>
</p:sld>
</file>

<file path=ppt/slides/slide1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825293-915B-41DA-BEE4-7BFFBE842EC5}"/>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38B51A5A-0CAD-43B6-96D7-750C38712FB4}"/>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34424125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أعياد الملائكة والسيدة العذراء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(هوذا كائن معنا على هذه...)</a:t>
            </a:r>
            <a:endParaRPr lang="ar-EG" sz="2400" dirty="0"/>
          </a:p>
        </p:txBody>
      </p:sp>
      <p:sp>
        <p:nvSpPr>
          <p:cNvPr id="3" name="Text Placeholder 2">
            <a:extLst>
              <a:ext uri="{FF2B5EF4-FFF2-40B4-BE49-F238E27FC236}">
                <a16:creationId xmlns:a16="http://schemas.microsoft.com/office/drawing/2014/main" id="{7395D73E-BF9A-46FA-8DEE-C7175A134731}"/>
              </a:ext>
            </a:extLst>
          </p:cNvPr>
          <p:cNvSpPr>
            <a:spLocks noGrp="1"/>
          </p:cNvSpPr>
          <p:nvPr>
            <p:ph type="body" sz="quarter" idx="10"/>
          </p:nvPr>
        </p:nvSpPr>
        <p:spPr/>
        <p:txBody>
          <a:bodyPr/>
          <a:lstStyle/>
          <a:p>
            <a:r>
              <a:rPr lang="ar-EG" dirty="0"/>
              <a:t>هوذا كائن معنا على هذه المائدة اليوم عمانوئيل إلهنا حمل الله الذى يحمل خطية العالم كله. الجالس على كرسى مجـده الذى يقف أمامه جميع الطغمات السمائية، الذى تسبحه الملائكة بأصـوات البركة، </a:t>
            </a:r>
            <a:br>
              <a:rPr lang="ar-EG" dirty="0"/>
            </a:br>
            <a:endParaRPr lang="ar-EG" dirty="0"/>
          </a:p>
          <a:p>
            <a:endParaRPr lang="en-GB" dirty="0"/>
          </a:p>
        </p:txBody>
      </p:sp>
      <p:sp>
        <p:nvSpPr>
          <p:cNvPr id="9" name="TextBox 8">
            <a:hlinkClick r:id="rId2" action="ppaction://hlinksldjump"/>
            <a:extLst>
              <a:ext uri="{FF2B5EF4-FFF2-40B4-BE49-F238E27FC236}">
                <a16:creationId xmlns:a16="http://schemas.microsoft.com/office/drawing/2014/main" id="{D7A99F66-E68C-47CE-AD2D-E80080233272}"/>
              </a:ext>
            </a:extLst>
          </p:cNvPr>
          <p:cNvSpPr txBox="1"/>
          <p:nvPr/>
        </p:nvSpPr>
        <p:spPr>
          <a:xfrm>
            <a:off x="3375212" y="3977243"/>
            <a:ext cx="5593976" cy="369332"/>
          </a:xfrm>
          <a:prstGeom prst="rect">
            <a:avLst/>
          </a:prstGeom>
          <a:noFill/>
        </p:spPr>
        <p:txBody>
          <a:bodyPr wrap="square">
            <a:spAutoFit/>
          </a:bodyPr>
          <a:lstStyle/>
          <a:p>
            <a:pPr algn="r" rtl="1"/>
            <a:r>
              <a:rPr kumimoji="0" lang="ar-EG"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Times New Roman" panose="02020603050405020304" pitchFamily="18" charset="0"/>
              </a:rPr>
              <a:t>صوم و أعياد القديسة العذراء مريم </a:t>
            </a:r>
            <a:r>
              <a:rPr kumimoji="0" lang="ar-EG" b="1"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rPr>
              <a:t>(يا الله الساكن في الأعالي)</a:t>
            </a:r>
            <a:endParaRPr lang="en-GB" sz="1200" dirty="0"/>
          </a:p>
        </p:txBody>
      </p:sp>
    </p:spTree>
    <p:extLst>
      <p:ext uri="{BB962C8B-B14F-4D97-AF65-F5344CB8AC3E}">
        <p14:creationId xmlns:p14="http://schemas.microsoft.com/office/powerpoint/2010/main" val="2609357017"/>
      </p:ext>
    </p:extLst>
  </p:cSld>
  <p:clrMapOvr>
    <a:masterClrMapping/>
  </p:clrMapOvr>
</p:sld>
</file>

<file path=ppt/slides/slide1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400" dirty="0"/>
          </a:p>
        </p:txBody>
      </p:sp>
      <p:sp>
        <p:nvSpPr>
          <p:cNvPr id="3" name="Text Placeholder 2">
            <a:extLst>
              <a:ext uri="{FF2B5EF4-FFF2-40B4-BE49-F238E27FC236}">
                <a16:creationId xmlns:a16="http://schemas.microsoft.com/office/drawing/2014/main" id="{53EE46D7-D999-4E36-8F10-1BCA7B2CF2D4}"/>
              </a:ext>
            </a:extLst>
          </p:cNvPr>
          <p:cNvSpPr>
            <a:spLocks noGrp="1"/>
          </p:cNvSpPr>
          <p:nvPr>
            <p:ph type="body" sz="quarter" idx="10"/>
          </p:nvPr>
        </p:nvSpPr>
        <p:spPr/>
        <p:txBody>
          <a:bodyPr/>
          <a:lstStyle/>
          <a:p>
            <a:r>
              <a:rPr lang="ar-EG" sz="4300" dirty="0"/>
              <a:t>ويخر ويسجد له رؤساء الملائكة. الأربعــة الكائنـات غير المتجسدين يقولون تسبحة الثلاث التقديسات. والأربعة والعشرون قسيساً جلوس على كراسيهم، وأربعــة وعشرون إكليل ذهب على رؤوسهم،</a:t>
            </a:r>
            <a:br>
              <a:rPr lang="ar-EG" sz="4300" dirty="0"/>
            </a:br>
            <a:r>
              <a:rPr lang="ar-EG" sz="4300" dirty="0"/>
              <a:t> </a:t>
            </a:r>
          </a:p>
          <a:p>
            <a:endParaRPr lang="en-GB" sz="4300" dirty="0"/>
          </a:p>
        </p:txBody>
      </p:sp>
    </p:spTree>
    <p:extLst>
      <p:ext uri="{BB962C8B-B14F-4D97-AF65-F5344CB8AC3E}">
        <p14:creationId xmlns:p14="http://schemas.microsoft.com/office/powerpoint/2010/main" val="42478634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18765" y="0"/>
            <a:ext cx="2218765" cy="1784612"/>
          </a:xfrm>
        </p:spPr>
        <p:txBody>
          <a:bodyPr>
            <a:normAutofit/>
          </a:bodyPr>
          <a:lstStyle/>
          <a:p>
            <a:r>
              <a:rPr lang="ar-EG" sz="4800" dirty="0"/>
              <a:t>الهيتينيات</a:t>
            </a:r>
            <a:endParaRPr lang="en-US" sz="4800" dirty="0"/>
          </a:p>
        </p:txBody>
      </p:sp>
      <p:sp>
        <p:nvSpPr>
          <p:cNvPr id="7" name="Text Placeholder 6"/>
          <p:cNvSpPr>
            <a:spLocks noGrp="1"/>
          </p:cNvSpPr>
          <p:nvPr>
            <p:ph type="body" idx="1"/>
          </p:nvPr>
        </p:nvSpPr>
        <p:spPr/>
        <p:txBody>
          <a:bodyPr/>
          <a:lstStyle/>
          <a:p>
            <a:r>
              <a:rPr lang="ar-EG" sz="4200" dirty="0"/>
              <a:t>هيتين نى ابريسفيا انتى تى ثيؤطوكوس اثؤواب ماريا</a:t>
            </a:r>
          </a:p>
        </p:txBody>
      </p:sp>
      <p:sp>
        <p:nvSpPr>
          <p:cNvPr id="8" name="Text Placeholder 7"/>
          <p:cNvSpPr>
            <a:spLocks noGrp="1"/>
          </p:cNvSpPr>
          <p:nvPr>
            <p:ph type="body" sz="quarter" idx="3"/>
          </p:nvPr>
        </p:nvSpPr>
        <p:spPr>
          <a:xfrm>
            <a:off x="0" y="5240213"/>
            <a:ext cx="9143998" cy="808894"/>
          </a:xfrm>
        </p:spPr>
        <p:txBody>
          <a:bodyPr/>
          <a:lstStyle/>
          <a:p>
            <a:r>
              <a:rPr lang="es-ES" sz="4200" dirty="0"/>
              <a:t>Hiten </a:t>
            </a:r>
            <a:r>
              <a:rPr lang="es-ES" sz="4200" dirty="0" err="1"/>
              <a:t>ni`precbi`a</a:t>
            </a:r>
            <a:r>
              <a:rPr lang="es-ES" sz="4200" dirty="0"/>
              <a:t> `</a:t>
            </a:r>
            <a:r>
              <a:rPr lang="es-ES" sz="4200" dirty="0" err="1"/>
              <a:t>nte</a:t>
            </a:r>
            <a:r>
              <a:rPr lang="ar-EG" sz="4200" dirty="0"/>
              <a:t> </a:t>
            </a:r>
            <a:r>
              <a:rPr lang="en-US" sz="4200" dirty="0"/>
              <a:t>];</a:t>
            </a:r>
            <a:r>
              <a:rPr lang="es-ES" sz="4200" dirty="0" err="1"/>
              <a:t>e`otokoc</a:t>
            </a:r>
            <a:r>
              <a:rPr lang="es-ES" sz="4200" dirty="0"/>
              <a:t> =e=;=u </a:t>
            </a:r>
            <a:r>
              <a:rPr lang="es-ES" sz="4200" dirty="0" err="1"/>
              <a:t>Mari`a</a:t>
            </a:r>
            <a:endParaRPr lang="es-ES" sz="4200" dirty="0"/>
          </a:p>
        </p:txBody>
      </p:sp>
      <p:sp>
        <p:nvSpPr>
          <p:cNvPr id="3" name="Text Placeholder 2">
            <a:extLst>
              <a:ext uri="{FF2B5EF4-FFF2-40B4-BE49-F238E27FC236}">
                <a16:creationId xmlns:a16="http://schemas.microsoft.com/office/drawing/2014/main" id="{088EE9C3-CF86-46D2-BE08-BD5A274A2C43}"/>
              </a:ext>
            </a:extLst>
          </p:cNvPr>
          <p:cNvSpPr>
            <a:spLocks noGrp="1"/>
          </p:cNvSpPr>
          <p:nvPr>
            <p:ph type="body" sz="quarter" idx="10"/>
          </p:nvPr>
        </p:nvSpPr>
        <p:spPr>
          <a:xfrm>
            <a:off x="-2" y="4363210"/>
            <a:ext cx="9144000" cy="838531"/>
          </a:xfrm>
        </p:spPr>
        <p:txBody>
          <a:bodyPr/>
          <a:lstStyle/>
          <a:p>
            <a:r>
              <a:rPr lang="ar-EG" sz="4400" dirty="0"/>
              <a:t>بشفاعات والدة الإله القديسة مريم</a:t>
            </a:r>
            <a:endParaRPr lang="en-US" sz="4400" dirty="0"/>
          </a:p>
        </p:txBody>
      </p:sp>
      <p:sp>
        <p:nvSpPr>
          <p:cNvPr id="9" name="Rectangle 8">
            <a:hlinkClick r:id="rId2" action="ppaction://hlinksldjump"/>
          </p:cNvPr>
          <p:cNvSpPr/>
          <p:nvPr/>
        </p:nvSpPr>
        <p:spPr>
          <a:xfrm>
            <a:off x="7734295" y="3949827"/>
            <a:ext cx="1409705"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ين اوؤشت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2" name="Rectangle 1">
            <a:hlinkClick r:id="rId3" action="ppaction://hlinksldjump"/>
            <a:extLst>
              <a:ext uri="{FF2B5EF4-FFF2-40B4-BE49-F238E27FC236}">
                <a16:creationId xmlns:a16="http://schemas.microsoft.com/office/drawing/2014/main" id="{DC2FF570-37C8-27C0-8E94-1FC6E1432F9A}"/>
              </a:ext>
            </a:extLst>
          </p:cNvPr>
          <p:cNvSpPr/>
          <p:nvPr/>
        </p:nvSpPr>
        <p:spPr>
          <a:xfrm>
            <a:off x="25909" y="3963100"/>
            <a:ext cx="62549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تأمل</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Tree>
    <p:extLst>
      <p:ext uri="{BB962C8B-B14F-4D97-AF65-F5344CB8AC3E}">
        <p14:creationId xmlns:p14="http://schemas.microsoft.com/office/powerpoint/2010/main" val="2172116680"/>
      </p:ext>
    </p:extLst>
  </p:cSld>
  <p:clrMapOvr>
    <a:masterClrMapping/>
  </p:clrMapOvr>
</p:sld>
</file>

<file path=ppt/slides/slide1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800" dirty="0"/>
          </a:p>
        </p:txBody>
      </p:sp>
      <p:sp>
        <p:nvSpPr>
          <p:cNvPr id="3" name="Text Placeholder 2">
            <a:extLst>
              <a:ext uri="{FF2B5EF4-FFF2-40B4-BE49-F238E27FC236}">
                <a16:creationId xmlns:a16="http://schemas.microsoft.com/office/drawing/2014/main" id="{50BF4545-6CCC-4A3B-89C4-6D1E0A0BF668}"/>
              </a:ext>
            </a:extLst>
          </p:cNvPr>
          <p:cNvSpPr>
            <a:spLocks noGrp="1"/>
          </p:cNvSpPr>
          <p:nvPr>
            <p:ph type="body" sz="quarter" idx="10"/>
          </p:nvPr>
        </p:nvSpPr>
        <p:spPr/>
        <p:txBody>
          <a:bodyPr/>
          <a:lstStyle/>
          <a:p>
            <a:r>
              <a:rPr lang="ar-EG" dirty="0"/>
              <a:t>وأربعة وعشرون جاماً من ذهب فى أيديهم، </a:t>
            </a:r>
            <a:r>
              <a:rPr lang="ar-EG" sz="4400" dirty="0"/>
              <a:t>مملوءة بخوراً الذى هو صلوات القديسين، ويسجدون أمام الحى إلى أبد الآبدين. والمــائة وأربعــة وأربعون ألفاً البتوليين </a:t>
            </a:r>
            <a:r>
              <a:rPr lang="ar-EG" dirty="0"/>
              <a:t>غير الدنسين</a:t>
            </a:r>
            <a:br>
              <a:rPr lang="ar-EG" dirty="0"/>
            </a:br>
            <a:endParaRPr lang="en-GB" dirty="0"/>
          </a:p>
        </p:txBody>
      </p:sp>
    </p:spTree>
    <p:extLst>
      <p:ext uri="{BB962C8B-B14F-4D97-AF65-F5344CB8AC3E}">
        <p14:creationId xmlns:p14="http://schemas.microsoft.com/office/powerpoint/2010/main" val="2822574290"/>
      </p:ext>
    </p:extLst>
  </p:cSld>
  <p:clrMapOvr>
    <a:masterClrMapping/>
  </p:clrMapOvr>
</p:sld>
</file>

<file path=ppt/slides/slide1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6000" dirty="0"/>
          </a:p>
        </p:txBody>
      </p:sp>
      <p:sp>
        <p:nvSpPr>
          <p:cNvPr id="3" name="Text Placeholder 2">
            <a:extLst>
              <a:ext uri="{FF2B5EF4-FFF2-40B4-BE49-F238E27FC236}">
                <a16:creationId xmlns:a16="http://schemas.microsoft.com/office/drawing/2014/main" id="{9A9C29DC-6021-4267-B050-EA0B2BBCF56E}"/>
              </a:ext>
            </a:extLst>
          </p:cNvPr>
          <p:cNvSpPr>
            <a:spLocks noGrp="1"/>
          </p:cNvSpPr>
          <p:nvPr>
            <p:ph type="body" sz="quarter" idx="10"/>
          </p:nvPr>
        </p:nvSpPr>
        <p:spPr/>
        <p:txBody>
          <a:bodyPr/>
          <a:lstStyle/>
          <a:p>
            <a:r>
              <a:rPr lang="ar-EG" dirty="0"/>
              <a:t>يسبحون الرب قائلين قدوس قدوس قدوس آمين الليلويا. بإسم الآب والإبن والروح القدس الإله الواحد آمين الليلويا . ونحن أيضاً نسجد للثالوث القدوس ونسبحه قائلين: قدوس الله الآب ضابط</a:t>
            </a:r>
            <a:br>
              <a:rPr lang="ar-EG" dirty="0"/>
            </a:br>
            <a:endParaRPr lang="ar-EG" dirty="0"/>
          </a:p>
          <a:p>
            <a:endParaRPr lang="en-GB" dirty="0"/>
          </a:p>
        </p:txBody>
      </p:sp>
    </p:spTree>
    <p:extLst>
      <p:ext uri="{BB962C8B-B14F-4D97-AF65-F5344CB8AC3E}">
        <p14:creationId xmlns:p14="http://schemas.microsoft.com/office/powerpoint/2010/main" val="3282259397"/>
      </p:ext>
    </p:extLst>
  </p:cSld>
  <p:clrMapOvr>
    <a:masterClrMapping/>
  </p:clrMapOvr>
</p:sld>
</file>

<file path=ppt/slides/slide1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800" dirty="0"/>
          </a:p>
        </p:txBody>
      </p:sp>
      <p:sp>
        <p:nvSpPr>
          <p:cNvPr id="3" name="Text Placeholder 2">
            <a:extLst>
              <a:ext uri="{FF2B5EF4-FFF2-40B4-BE49-F238E27FC236}">
                <a16:creationId xmlns:a16="http://schemas.microsoft.com/office/drawing/2014/main" id="{A9B2DA61-9A08-4C27-88F7-922EB7F35586}"/>
              </a:ext>
            </a:extLst>
          </p:cNvPr>
          <p:cNvSpPr>
            <a:spLocks noGrp="1"/>
          </p:cNvSpPr>
          <p:nvPr>
            <p:ph type="body" sz="quarter" idx="10"/>
          </p:nvPr>
        </p:nvSpPr>
        <p:spPr/>
        <p:txBody>
          <a:bodyPr/>
          <a:lstStyle/>
          <a:p>
            <a:r>
              <a:rPr lang="ar-EG" sz="4300" dirty="0"/>
              <a:t>الكل آمين الليلويا. قدوس إبنه الوحيد يسوع المسيح ربنا آمين الليلويا. قدوس الروح القدس الباراقليط آمين الليلويا. مقدسة ومملوءة مجداً والدة الإله الطاهرة القديسة مريم العذراء آمين الليلويا. </a:t>
            </a:r>
            <a:br>
              <a:rPr lang="ar-EG" sz="4300" dirty="0"/>
            </a:br>
            <a:endParaRPr lang="ar-EG" sz="4300" dirty="0"/>
          </a:p>
          <a:p>
            <a:endParaRPr lang="en-GB" sz="4300" dirty="0"/>
          </a:p>
        </p:txBody>
      </p:sp>
    </p:spTree>
    <p:extLst>
      <p:ext uri="{BB962C8B-B14F-4D97-AF65-F5344CB8AC3E}">
        <p14:creationId xmlns:p14="http://schemas.microsoft.com/office/powerpoint/2010/main" val="932508296"/>
      </p:ext>
    </p:extLst>
  </p:cSld>
  <p:clrMapOvr>
    <a:masterClrMapping/>
  </p:clrMapOvr>
</p:sld>
</file>

<file path=ppt/slides/slide1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400" dirty="0"/>
          </a:p>
        </p:txBody>
      </p:sp>
      <p:sp>
        <p:nvSpPr>
          <p:cNvPr id="3" name="Text Placeholder 2">
            <a:extLst>
              <a:ext uri="{FF2B5EF4-FFF2-40B4-BE49-F238E27FC236}">
                <a16:creationId xmlns:a16="http://schemas.microsoft.com/office/drawing/2014/main" id="{9272CB7F-2BBC-4319-B125-4B249A4E6D9D}"/>
              </a:ext>
            </a:extLst>
          </p:cNvPr>
          <p:cNvSpPr>
            <a:spLocks noGrp="1"/>
          </p:cNvSpPr>
          <p:nvPr>
            <p:ph type="body" sz="quarter" idx="10"/>
          </p:nvPr>
        </p:nvSpPr>
        <p:spPr/>
        <p:txBody>
          <a:bodyPr/>
          <a:lstStyle/>
          <a:p>
            <a:r>
              <a:rPr lang="ar-EG" sz="4300" dirty="0"/>
              <a:t>مقدسة ومملوءة مجداً هذه الذبيحة التى ُذِبحَت عن حياة العالم كله آمين الليلويا. من أجل هذا صرخ مخلصنا الصالح قائلاً: إن جسدى هو مأكل حـق ودمى هو مشرب حق، من يأكل جسدى ويشرب دمى</a:t>
            </a:r>
            <a:endParaRPr lang="en-GB" sz="4300" dirty="0"/>
          </a:p>
        </p:txBody>
      </p:sp>
    </p:spTree>
    <p:extLst>
      <p:ext uri="{BB962C8B-B14F-4D97-AF65-F5344CB8AC3E}">
        <p14:creationId xmlns:p14="http://schemas.microsoft.com/office/powerpoint/2010/main" val="1080448057"/>
      </p:ext>
    </p:extLst>
  </p:cSld>
  <p:clrMapOvr>
    <a:masterClrMapping/>
  </p:clrMapOvr>
</p:sld>
</file>

<file path=ppt/slides/slide1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3200" dirty="0"/>
          </a:p>
        </p:txBody>
      </p:sp>
      <p:sp>
        <p:nvSpPr>
          <p:cNvPr id="3" name="Text Placeholder 2">
            <a:extLst>
              <a:ext uri="{FF2B5EF4-FFF2-40B4-BE49-F238E27FC236}">
                <a16:creationId xmlns:a16="http://schemas.microsoft.com/office/drawing/2014/main" id="{E055056C-DAAA-4AA9-8EB0-E7BBDAD5C37B}"/>
              </a:ext>
            </a:extLst>
          </p:cNvPr>
          <p:cNvSpPr>
            <a:spLocks noGrp="1"/>
          </p:cNvSpPr>
          <p:nvPr>
            <p:ph type="body" sz="quarter" idx="10"/>
          </p:nvPr>
        </p:nvSpPr>
        <p:spPr/>
        <p:txBody>
          <a:bodyPr/>
          <a:lstStyle/>
          <a:p>
            <a:r>
              <a:rPr lang="ar-EG" dirty="0"/>
              <a:t>يكون فىَّ وأنا أيضاً أكون فيه. نسألك يا سيدنا طهر نفوسنا وأجسادنا وأرواحنا ، لكى بقلب طاهر وشفتين نقيتين ونفس مستنيرة ووجه غير مخزى، وإيمان بلا رياء ونية نقية وصبر كامل ورجاء</a:t>
            </a:r>
            <a:br>
              <a:rPr lang="ar-EG" dirty="0"/>
            </a:br>
            <a:endParaRPr lang="ar-EG" dirty="0"/>
          </a:p>
          <a:p>
            <a:endParaRPr lang="en-GB" dirty="0"/>
          </a:p>
        </p:txBody>
      </p:sp>
    </p:spTree>
    <p:extLst>
      <p:ext uri="{BB962C8B-B14F-4D97-AF65-F5344CB8AC3E}">
        <p14:creationId xmlns:p14="http://schemas.microsoft.com/office/powerpoint/2010/main" val="1767196809"/>
      </p:ext>
    </p:extLst>
  </p:cSld>
  <p:clrMapOvr>
    <a:masterClrMapping/>
  </p:clrMapOvr>
</p:sld>
</file>

<file path=ppt/slides/slide1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dirty="0"/>
          </a:p>
        </p:txBody>
      </p:sp>
      <p:sp>
        <p:nvSpPr>
          <p:cNvPr id="3" name="Text Placeholder 2">
            <a:extLst>
              <a:ext uri="{FF2B5EF4-FFF2-40B4-BE49-F238E27FC236}">
                <a16:creationId xmlns:a16="http://schemas.microsoft.com/office/drawing/2014/main" id="{A54B4AA6-A5A1-495E-A80B-61AD673B2488}"/>
              </a:ext>
            </a:extLst>
          </p:cNvPr>
          <p:cNvSpPr>
            <a:spLocks noGrp="1"/>
          </p:cNvSpPr>
          <p:nvPr>
            <p:ph type="body" sz="quarter" idx="10"/>
          </p:nvPr>
        </p:nvSpPr>
        <p:spPr/>
        <p:txBody>
          <a:bodyPr/>
          <a:lstStyle/>
          <a:p>
            <a:r>
              <a:rPr lang="ar-EG" sz="6000" dirty="0"/>
              <a:t>ثابت، نجسر بدالة بغير خوفٍ نطلب إليك أيها الآب القدوس الذى فى السموات ونقول:</a:t>
            </a:r>
            <a:endParaRPr lang="en-GB" sz="6000" dirty="0"/>
          </a:p>
        </p:txBody>
      </p:sp>
    </p:spTree>
    <p:extLst>
      <p:ext uri="{BB962C8B-B14F-4D97-AF65-F5344CB8AC3E}">
        <p14:creationId xmlns:p14="http://schemas.microsoft.com/office/powerpoint/2010/main" val="413237077"/>
      </p:ext>
    </p:extLst>
  </p:cSld>
  <p:clrMapOvr>
    <a:masterClrMapping/>
  </p:clrMapOvr>
</p:sld>
</file>

<file path=ppt/slides/slide1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C583-D7A4-4801-9672-BCEA663EA57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10D2241-C85E-45F9-84D5-356B4062F0F1}"/>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245744434"/>
      </p:ext>
    </p:extLst>
  </p:cSld>
  <p:clrMapOvr>
    <a:masterClrMapping/>
  </p:clrMapOvr>
  <p:transition spd="slow" advClick="0" advTm="0"/>
</p:sld>
</file>

<file path=ppt/slides/slide1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42247" y="0"/>
            <a:ext cx="1842248" cy="2189435"/>
          </a:xfrm>
        </p:spPr>
        <p:txBody>
          <a:bodyPr anchor="t">
            <a:noAutofit/>
          </a:bodyPr>
          <a:lstStyle/>
          <a:p>
            <a:r>
              <a:rPr lang="ar-EG" sz="2800" dirty="0">
                <a:solidFill>
                  <a:srgbClr val="FFC000"/>
                </a:solidFill>
              </a:rPr>
              <a:t>صوم و أعياد القديسة العذراء مريم </a:t>
            </a:r>
            <a:r>
              <a:rPr lang="ar-EG" sz="2800" dirty="0"/>
              <a:t>(يا الله الساكن في الأعالي)</a:t>
            </a:r>
          </a:p>
        </p:txBody>
      </p:sp>
      <p:sp>
        <p:nvSpPr>
          <p:cNvPr id="3" name="Text Placeholder 2">
            <a:extLst>
              <a:ext uri="{FF2B5EF4-FFF2-40B4-BE49-F238E27FC236}">
                <a16:creationId xmlns:a16="http://schemas.microsoft.com/office/drawing/2014/main" id="{C30629A2-080C-49D7-B66A-F02459AE3537}"/>
              </a:ext>
            </a:extLst>
          </p:cNvPr>
          <p:cNvSpPr>
            <a:spLocks noGrp="1"/>
          </p:cNvSpPr>
          <p:nvPr>
            <p:ph type="body" sz="quarter" idx="10"/>
          </p:nvPr>
        </p:nvSpPr>
        <p:spPr/>
        <p:txBody>
          <a:bodyPr/>
          <a:lstStyle/>
          <a:p>
            <a:r>
              <a:rPr lang="ar-SA" dirty="0">
                <a:latin typeface="Times New Roman" panose="02020603050405020304" pitchFamily="18" charset="0"/>
              </a:rPr>
              <a:t>يا الله الساكن في الأعالي والناظر من علو سماه إلى قلوب المتواضعين من عبيده، الذي شاء أن يفتقدنا برحمته وأن يجيئ إلينا متجسداً من الروح القدس ومن القديسة العذراء مريم.</a:t>
            </a:r>
            <a:endParaRPr lang="ar-EG" dirty="0"/>
          </a:p>
          <a:p>
            <a:endParaRPr lang="en-GB" dirty="0"/>
          </a:p>
        </p:txBody>
      </p:sp>
    </p:spTree>
    <p:extLst>
      <p:ext uri="{BB962C8B-B14F-4D97-AF65-F5344CB8AC3E}">
        <p14:creationId xmlns:p14="http://schemas.microsoft.com/office/powerpoint/2010/main" val="4053980940"/>
      </p:ext>
    </p:extLst>
  </p:cSld>
  <p:clrMapOvr>
    <a:masterClrMapping/>
  </p:clrMapOvr>
</p:sld>
</file>

<file path=ppt/slides/slide1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E3377327-5702-4F15-8F4C-D32697CC63DD}"/>
              </a:ext>
            </a:extLst>
          </p:cNvPr>
          <p:cNvSpPr>
            <a:spLocks noGrp="1"/>
          </p:cNvSpPr>
          <p:nvPr>
            <p:ph type="body" sz="quarter" idx="10"/>
          </p:nvPr>
        </p:nvSpPr>
        <p:spPr/>
        <p:txBody>
          <a:bodyPr/>
          <a:lstStyle/>
          <a:p>
            <a:r>
              <a:rPr lang="ar-SA" dirty="0">
                <a:latin typeface="Times New Roman" panose="02020603050405020304" pitchFamily="18" charset="0"/>
              </a:rPr>
              <a:t>يا من وعد أبانا آدم بالخلاص وثبت وعده المقدس لجميع الآباء بميلاده البتولي في ملئ الزمان من بكر بتول نقية وعفيفة قدسها وطهرها وملأها نعمة وفضها على نساء العالم.</a:t>
            </a:r>
            <a:endParaRPr lang="ar-EG" dirty="0"/>
          </a:p>
          <a:p>
            <a:endParaRPr lang="en-GB" dirty="0"/>
          </a:p>
        </p:txBody>
      </p:sp>
    </p:spTree>
    <p:extLst>
      <p:ext uri="{BB962C8B-B14F-4D97-AF65-F5344CB8AC3E}">
        <p14:creationId xmlns:p14="http://schemas.microsoft.com/office/powerpoint/2010/main" val="3243817244"/>
      </p:ext>
    </p:extLst>
  </p:cSld>
  <p:clrMapOvr>
    <a:masterClrMapping/>
  </p:clrMapOvr>
</p:sld>
</file>

<file path=ppt/slides/slide1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300" dirty="0"/>
          </a:p>
        </p:txBody>
      </p:sp>
      <p:sp>
        <p:nvSpPr>
          <p:cNvPr id="3" name="Text Placeholder 2">
            <a:extLst>
              <a:ext uri="{FF2B5EF4-FFF2-40B4-BE49-F238E27FC236}">
                <a16:creationId xmlns:a16="http://schemas.microsoft.com/office/drawing/2014/main" id="{5BDBD18C-EC99-46AA-938E-92E9768EB316}"/>
              </a:ext>
            </a:extLst>
          </p:cNvPr>
          <p:cNvSpPr>
            <a:spLocks noGrp="1"/>
          </p:cNvSpPr>
          <p:nvPr>
            <p:ph type="body" sz="quarter" idx="10"/>
          </p:nvPr>
        </p:nvSpPr>
        <p:spPr/>
        <p:txBody>
          <a:bodyPr/>
          <a:lstStyle/>
          <a:p>
            <a:r>
              <a:rPr lang="ar-SA" sz="4300" dirty="0">
                <a:latin typeface="Times New Roman" panose="02020603050405020304" pitchFamily="18" charset="0"/>
              </a:rPr>
              <a:t>هي العذراء الدائمة البتولية العذراء كل حين</a:t>
            </a:r>
            <a:r>
              <a:rPr lang="ar-EG" sz="4300" dirty="0">
                <a:latin typeface="Times New Roman" panose="02020603050405020304" pitchFamily="18" charset="0"/>
              </a:rPr>
              <a:t> </a:t>
            </a:r>
            <a:r>
              <a:rPr lang="ar-SA" sz="4300" dirty="0">
                <a:latin typeface="Times New Roman" panose="02020603050405020304" pitchFamily="18" charset="0"/>
              </a:rPr>
              <a:t>مريم </a:t>
            </a:r>
            <a:r>
              <a:rPr lang="en-AU" sz="4300" dirty="0">
                <a:latin typeface="Times New Roman" panose="02020603050405020304" pitchFamily="18" charset="0"/>
                <a:cs typeface="Times New Roman" panose="02020603050405020304" pitchFamily="18" charset="0"/>
              </a:rPr>
              <a:t>–</a:t>
            </a:r>
            <a:r>
              <a:rPr lang="ar-SA" sz="4300" dirty="0">
                <a:latin typeface="Times New Roman" panose="02020603050405020304" pitchFamily="18" charset="0"/>
              </a:rPr>
              <a:t> حواء الجديدة فخر جنسنا والسماء</a:t>
            </a:r>
            <a:r>
              <a:rPr lang="ar-EG" sz="4300" dirty="0">
                <a:latin typeface="Times New Roman" panose="02020603050405020304" pitchFamily="18" charset="0"/>
              </a:rPr>
              <a:t> </a:t>
            </a:r>
            <a:r>
              <a:rPr lang="ar-SA" sz="4300" dirty="0">
                <a:latin typeface="Times New Roman" panose="02020603050405020304" pitchFamily="18" charset="0"/>
              </a:rPr>
              <a:t>الثانية الجسدانية. يا من أحبنا وأراد من فيض حبه ورحمته ومن دلائل عدله وبره وثبوت حكمه وقضائه</a:t>
            </a:r>
            <a:r>
              <a:rPr lang="ar-EG" sz="4300" dirty="0">
                <a:latin typeface="Times New Roman" panose="02020603050405020304" pitchFamily="18" charset="0"/>
              </a:rPr>
              <a:t> </a:t>
            </a:r>
            <a:r>
              <a:rPr lang="ar-SA" sz="4300" dirty="0">
                <a:latin typeface="Times New Roman" panose="02020603050405020304" pitchFamily="18" charset="0"/>
              </a:rPr>
              <a:t>أن</a:t>
            </a:r>
            <a:br>
              <a:rPr lang="ar-EG" sz="4300" dirty="0">
                <a:latin typeface="Times New Roman" panose="02020603050405020304" pitchFamily="18" charset="0"/>
              </a:rPr>
            </a:br>
            <a:endParaRPr lang="ar-EG" sz="4300" dirty="0"/>
          </a:p>
          <a:p>
            <a:endParaRPr lang="en-GB" sz="4300" dirty="0"/>
          </a:p>
        </p:txBody>
      </p:sp>
    </p:spTree>
    <p:extLst>
      <p:ext uri="{BB962C8B-B14F-4D97-AF65-F5344CB8AC3E}">
        <p14:creationId xmlns:p14="http://schemas.microsoft.com/office/powerpoint/2010/main" val="13983316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960077307"/>
      </p:ext>
    </p:extLst>
  </p:cSld>
  <p:clrMapOvr>
    <a:masterClrMapping/>
  </p:clrMapOvr>
</p:sld>
</file>

<file path=ppt/slides/slide1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100" dirty="0"/>
          </a:p>
        </p:txBody>
      </p:sp>
      <p:sp>
        <p:nvSpPr>
          <p:cNvPr id="3" name="Text Placeholder 2">
            <a:extLst>
              <a:ext uri="{FF2B5EF4-FFF2-40B4-BE49-F238E27FC236}">
                <a16:creationId xmlns:a16="http://schemas.microsoft.com/office/drawing/2014/main" id="{E5D2654A-92FA-4227-8EE0-51653147D401}"/>
              </a:ext>
            </a:extLst>
          </p:cNvPr>
          <p:cNvSpPr>
            <a:spLocks noGrp="1"/>
          </p:cNvSpPr>
          <p:nvPr>
            <p:ph type="body" sz="quarter" idx="10"/>
          </p:nvPr>
        </p:nvSpPr>
        <p:spPr/>
        <p:txBody>
          <a:bodyPr/>
          <a:lstStyle/>
          <a:p>
            <a:pPr>
              <a:lnSpc>
                <a:spcPct val="100000"/>
              </a:lnSpc>
            </a:pPr>
            <a:r>
              <a:rPr lang="ar-SA" sz="4100" dirty="0">
                <a:latin typeface="Times New Roman" panose="02020603050405020304" pitchFamily="18" charset="0"/>
              </a:rPr>
              <a:t>يفدينا</a:t>
            </a:r>
            <a:r>
              <a:rPr lang="ar-EG" sz="4100" dirty="0">
                <a:latin typeface="Times New Roman" panose="02020603050405020304" pitchFamily="18" charset="0"/>
              </a:rPr>
              <a:t> </a:t>
            </a:r>
            <a:r>
              <a:rPr lang="ar-SA" sz="4100" dirty="0">
                <a:latin typeface="Times New Roman" panose="02020603050405020304" pitchFamily="18" charset="0"/>
              </a:rPr>
              <a:t>من موت الخطية الأصلية ويرغ عنا عقوبتها الأبدية بأن يموت بدلاً عنا في جنس البشرية الذي أخذه من العذراء مريم أم الخلاص وكما كانت حواء الأولي أصل البلاء، هكذا صارت حواء الجديدة باب السماء.</a:t>
            </a:r>
            <a:br>
              <a:rPr lang="ar-EG" sz="4100" dirty="0">
                <a:latin typeface="Times New Roman" panose="02020603050405020304" pitchFamily="18" charset="0"/>
              </a:rPr>
            </a:br>
            <a:endParaRPr lang="ar-EG" sz="4100" dirty="0"/>
          </a:p>
          <a:p>
            <a:endParaRPr lang="en-GB" sz="4100" dirty="0"/>
          </a:p>
        </p:txBody>
      </p:sp>
    </p:spTree>
    <p:extLst>
      <p:ext uri="{BB962C8B-B14F-4D97-AF65-F5344CB8AC3E}">
        <p14:creationId xmlns:p14="http://schemas.microsoft.com/office/powerpoint/2010/main" val="256675512"/>
      </p:ext>
    </p:extLst>
  </p:cSld>
  <p:clrMapOvr>
    <a:masterClrMapping/>
  </p:clrMapOvr>
</p:sld>
</file>

<file path=ppt/slides/slide1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200" dirty="0"/>
          </a:p>
        </p:txBody>
      </p:sp>
      <p:sp>
        <p:nvSpPr>
          <p:cNvPr id="3" name="Text Placeholder 2">
            <a:extLst>
              <a:ext uri="{FF2B5EF4-FFF2-40B4-BE49-F238E27FC236}">
                <a16:creationId xmlns:a16="http://schemas.microsoft.com/office/drawing/2014/main" id="{1D691CC3-638A-4EAA-8BBF-4038BDEACBF2}"/>
              </a:ext>
            </a:extLst>
          </p:cNvPr>
          <p:cNvSpPr>
            <a:spLocks noGrp="1"/>
          </p:cNvSpPr>
          <p:nvPr>
            <p:ph type="body" sz="quarter" idx="10"/>
          </p:nvPr>
        </p:nvSpPr>
        <p:spPr/>
        <p:txBody>
          <a:bodyPr/>
          <a:lstStyle/>
          <a:p>
            <a:r>
              <a:rPr lang="ar-SA" sz="4200" dirty="0">
                <a:latin typeface="Times New Roman" panose="02020603050405020304" pitchFamily="18" charset="0"/>
              </a:rPr>
              <a:t>يا من تجسد من البكر البتول، وأكرم بميلاده</a:t>
            </a:r>
            <a:r>
              <a:rPr lang="ar-EG" sz="4200" dirty="0">
                <a:latin typeface="Times New Roman" panose="02020603050405020304" pitchFamily="18" charset="0"/>
              </a:rPr>
              <a:t> </a:t>
            </a:r>
            <a:r>
              <a:rPr lang="ar-SA" sz="4200" dirty="0">
                <a:latin typeface="Times New Roman" panose="02020603050405020304" pitchFamily="18" charset="0"/>
              </a:rPr>
              <a:t>من العذراء دائماً وكل حين البتولية الدائمة والعفة الكاملة وهي صورة البهاء الأولية التي خلق الله بها الأبوين الأولين أدم وحواء</a:t>
            </a:r>
            <a:r>
              <a:rPr lang="ar-EG" sz="4200" dirty="0">
                <a:latin typeface="Times New Roman" panose="02020603050405020304" pitchFamily="18" charset="0"/>
              </a:rPr>
              <a:t> </a:t>
            </a:r>
            <a:r>
              <a:rPr lang="ar-SA" sz="4200" dirty="0">
                <a:latin typeface="Times New Roman" panose="02020603050405020304" pitchFamily="18" charset="0"/>
              </a:rPr>
              <a:t>عندما كانا معاً في فردوس النعيم.</a:t>
            </a:r>
            <a:br>
              <a:rPr lang="ar-EG" sz="4200" dirty="0">
                <a:latin typeface="Times New Roman" panose="02020603050405020304" pitchFamily="18" charset="0"/>
              </a:rPr>
            </a:br>
            <a:r>
              <a:rPr lang="ar-SA" sz="4200" dirty="0">
                <a:latin typeface="Times New Roman" panose="02020603050405020304" pitchFamily="18" charset="0"/>
              </a:rPr>
              <a:t> </a:t>
            </a:r>
            <a:endParaRPr lang="ar-EG" sz="4200" dirty="0"/>
          </a:p>
          <a:p>
            <a:endParaRPr lang="en-GB" dirty="0"/>
          </a:p>
        </p:txBody>
      </p:sp>
    </p:spTree>
    <p:extLst>
      <p:ext uri="{BB962C8B-B14F-4D97-AF65-F5344CB8AC3E}">
        <p14:creationId xmlns:p14="http://schemas.microsoft.com/office/powerpoint/2010/main" val="799848549"/>
      </p:ext>
    </p:extLst>
  </p:cSld>
  <p:clrMapOvr>
    <a:masterClrMapping/>
  </p:clrMapOvr>
</p:sld>
</file>

<file path=ppt/slides/slide1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800" dirty="0"/>
          </a:p>
        </p:txBody>
      </p:sp>
      <p:sp>
        <p:nvSpPr>
          <p:cNvPr id="3" name="Text Placeholder 2">
            <a:extLst>
              <a:ext uri="{FF2B5EF4-FFF2-40B4-BE49-F238E27FC236}">
                <a16:creationId xmlns:a16="http://schemas.microsoft.com/office/drawing/2014/main" id="{F3A9A3E7-2FAE-4E56-A65F-DB5EFFC7BA77}"/>
              </a:ext>
            </a:extLst>
          </p:cNvPr>
          <p:cNvSpPr>
            <a:spLocks noGrp="1"/>
          </p:cNvSpPr>
          <p:nvPr>
            <p:ph type="body" sz="quarter" idx="10"/>
          </p:nvPr>
        </p:nvSpPr>
        <p:spPr/>
        <p:txBody>
          <a:bodyPr/>
          <a:lstStyle/>
          <a:p>
            <a:r>
              <a:rPr lang="ar-SA" dirty="0">
                <a:latin typeface="Times New Roman" panose="02020603050405020304" pitchFamily="18" charset="0"/>
              </a:rPr>
              <a:t>يا من شرف حواء الثانية بان سكن في أحشائها تسعة أ</a:t>
            </a:r>
            <a:r>
              <a:rPr lang="ar-EG" dirty="0">
                <a:latin typeface="Times New Roman" panose="02020603050405020304" pitchFamily="18" charset="0"/>
              </a:rPr>
              <a:t>ش</a:t>
            </a:r>
            <a:r>
              <a:rPr lang="ar-SA" dirty="0">
                <a:latin typeface="Times New Roman" panose="02020603050405020304" pitchFamily="18" charset="0"/>
              </a:rPr>
              <a:t>هر كاملة وكون منها بالروح القدس الذي حل عليها جسداً بنفس بشرية إتحد به في أقنوم واحد وطبيعة واحدة وولد منها الكلمة الذي كان</a:t>
            </a:r>
            <a:br>
              <a:rPr lang="ar-EG" dirty="0">
                <a:latin typeface="Times New Roman" panose="02020603050405020304" pitchFamily="18" charset="0"/>
              </a:rPr>
            </a:br>
            <a:endParaRPr lang="ar-EG" sz="4800" dirty="0"/>
          </a:p>
          <a:p>
            <a:endParaRPr lang="en-GB" dirty="0"/>
          </a:p>
        </p:txBody>
      </p:sp>
    </p:spTree>
    <p:extLst>
      <p:ext uri="{BB962C8B-B14F-4D97-AF65-F5344CB8AC3E}">
        <p14:creationId xmlns:p14="http://schemas.microsoft.com/office/powerpoint/2010/main" val="1424862850"/>
      </p:ext>
    </p:extLst>
  </p:cSld>
  <p:clrMapOvr>
    <a:masterClrMapping/>
  </p:clrMapOvr>
</p:sld>
</file>

<file path=ppt/slides/slide1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endParaRPr lang="ar-EG" sz="4300" dirty="0"/>
          </a:p>
        </p:txBody>
      </p:sp>
      <p:sp>
        <p:nvSpPr>
          <p:cNvPr id="3" name="Text Placeholder 2">
            <a:extLst>
              <a:ext uri="{FF2B5EF4-FFF2-40B4-BE49-F238E27FC236}">
                <a16:creationId xmlns:a16="http://schemas.microsoft.com/office/drawing/2014/main" id="{BA5BE66C-9CFA-41D5-84B0-DC2B6421A3CD}"/>
              </a:ext>
            </a:extLst>
          </p:cNvPr>
          <p:cNvSpPr>
            <a:spLocks noGrp="1"/>
          </p:cNvSpPr>
          <p:nvPr>
            <p:ph type="body" sz="quarter" idx="10"/>
          </p:nvPr>
        </p:nvSpPr>
        <p:spPr/>
        <p:txBody>
          <a:bodyPr/>
          <a:lstStyle/>
          <a:p>
            <a:r>
              <a:rPr lang="ar-SA" dirty="0">
                <a:latin typeface="Times New Roman" panose="02020603050405020304" pitchFamily="18" charset="0"/>
              </a:rPr>
              <a:t>ولم يزل إلهاً مباركاً إلى الأبد.</a:t>
            </a:r>
            <a:r>
              <a:rPr lang="ar-EG" dirty="0">
                <a:latin typeface="Times New Roman" panose="02020603050405020304" pitchFamily="18" charset="0"/>
              </a:rPr>
              <a:t> </a:t>
            </a:r>
            <a:r>
              <a:rPr lang="ar-SA" dirty="0">
                <a:latin typeface="Times New Roman" panose="02020603050405020304" pitchFamily="18" charset="0"/>
              </a:rPr>
              <a:t>يا من خرج من بطن العذراء وختوم البتولية</a:t>
            </a:r>
            <a:r>
              <a:rPr lang="ar-EG" dirty="0">
                <a:latin typeface="Times New Roman" panose="02020603050405020304" pitchFamily="18" charset="0"/>
              </a:rPr>
              <a:t> </a:t>
            </a:r>
            <a:r>
              <a:rPr lang="ar-SA" dirty="0">
                <a:latin typeface="Times New Roman" panose="02020603050405020304" pitchFamily="18" charset="0"/>
              </a:rPr>
              <a:t>مختومة يا من رضع من لبن العذراء وهو الساقي الخليقة من نعمته وتربي في حضنها ونام بين يديها وجلس على ركبتيها</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734392421"/>
      </p:ext>
    </p:extLst>
  </p:cSld>
  <p:clrMapOvr>
    <a:masterClrMapping/>
  </p:clrMapOvr>
</p:sld>
</file>

<file path=ppt/slides/slide1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endParaRPr lang="ar-EG" sz="4400" dirty="0"/>
          </a:p>
        </p:txBody>
      </p:sp>
      <p:sp>
        <p:nvSpPr>
          <p:cNvPr id="3" name="Text Placeholder 2">
            <a:extLst>
              <a:ext uri="{FF2B5EF4-FFF2-40B4-BE49-F238E27FC236}">
                <a16:creationId xmlns:a16="http://schemas.microsoft.com/office/drawing/2014/main" id="{C448009D-1739-4D0B-BB79-AB16984842CB}"/>
              </a:ext>
            </a:extLst>
          </p:cNvPr>
          <p:cNvSpPr>
            <a:spLocks noGrp="1"/>
          </p:cNvSpPr>
          <p:nvPr>
            <p:ph type="body" sz="quarter" idx="10"/>
          </p:nvPr>
        </p:nvSpPr>
        <p:spPr/>
        <p:txBody>
          <a:bodyPr/>
          <a:lstStyle/>
          <a:p>
            <a:pPr>
              <a:lnSpc>
                <a:spcPct val="100000"/>
              </a:lnSpc>
            </a:pPr>
            <a:r>
              <a:rPr lang="ar-SA" sz="4000" dirty="0">
                <a:latin typeface="Times New Roman" panose="02020603050405020304" pitchFamily="18" charset="0"/>
              </a:rPr>
              <a:t>وهو الجالس على مركبة شاروبيمية وسجدت له</a:t>
            </a:r>
            <a:r>
              <a:rPr lang="ar-EG" sz="4000" dirty="0">
                <a:latin typeface="Times New Roman" panose="02020603050405020304" pitchFamily="18" charset="0"/>
              </a:rPr>
              <a:t> </a:t>
            </a:r>
            <a:r>
              <a:rPr lang="ar-SA" sz="4000" dirty="0">
                <a:latin typeface="Times New Roman" panose="02020603050405020304" pitchFamily="18" charset="0"/>
              </a:rPr>
              <a:t>الملائكة ورؤساء الملائكة الأطهار. يا من شرف مصر بحضوره راكباً على السحابة السريعة والخفيفة فإرتجت اوثان مصر من وجهه وذاب قلب مصر في داخلها </a:t>
            </a:r>
            <a:br>
              <a:rPr lang="ar-EG" sz="4000" dirty="0">
                <a:latin typeface="Times New Roman" panose="02020603050405020304" pitchFamily="18" charset="0"/>
              </a:rPr>
            </a:br>
            <a:endParaRPr lang="ar-EG" sz="4000" dirty="0"/>
          </a:p>
          <a:p>
            <a:endParaRPr lang="en-GB" dirty="0"/>
          </a:p>
        </p:txBody>
      </p:sp>
    </p:spTree>
    <p:extLst>
      <p:ext uri="{BB962C8B-B14F-4D97-AF65-F5344CB8AC3E}">
        <p14:creationId xmlns:p14="http://schemas.microsoft.com/office/powerpoint/2010/main" val="2669292329"/>
      </p:ext>
    </p:extLst>
  </p:cSld>
  <p:clrMapOvr>
    <a:masterClrMapping/>
  </p:clrMapOvr>
</p:sld>
</file>

<file path=ppt/slides/slide1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endParaRPr lang="ar-EG" sz="4400" dirty="0"/>
          </a:p>
        </p:txBody>
      </p:sp>
      <p:sp>
        <p:nvSpPr>
          <p:cNvPr id="3" name="Text Placeholder 2">
            <a:extLst>
              <a:ext uri="{FF2B5EF4-FFF2-40B4-BE49-F238E27FC236}">
                <a16:creationId xmlns:a16="http://schemas.microsoft.com/office/drawing/2014/main" id="{8528655F-E394-4051-ADC1-255C9FE2CEA8}"/>
              </a:ext>
            </a:extLst>
          </p:cNvPr>
          <p:cNvSpPr>
            <a:spLocks noGrp="1"/>
          </p:cNvSpPr>
          <p:nvPr>
            <p:ph type="body" sz="quarter" idx="10"/>
          </p:nvPr>
        </p:nvSpPr>
        <p:spPr/>
        <p:txBody>
          <a:bodyPr/>
          <a:lstStyle/>
          <a:p>
            <a:pPr>
              <a:lnSpc>
                <a:spcPct val="100000"/>
              </a:lnSpc>
            </a:pPr>
            <a:r>
              <a:rPr lang="ar-SA" sz="4100" dirty="0">
                <a:latin typeface="Times New Roman" panose="02020603050405020304" pitchFamily="18" charset="0"/>
              </a:rPr>
              <a:t>ولم تكن السحابة السريعة الخفيفة إلا العذراء مريم في نقاءها ورقتها وطهارتها كل حين. يا من شاء ان يكرم الأمومة في مريم العذراء وكان خاضعاً لها ودائماً يلبي ندائها ويقبل شفاعتها ويستجيب صلواتها.</a:t>
            </a:r>
            <a:br>
              <a:rPr lang="ar-EG" sz="4100" dirty="0">
                <a:latin typeface="Times New Roman" panose="02020603050405020304" pitchFamily="18" charset="0"/>
              </a:rPr>
            </a:br>
            <a:endParaRPr lang="ar-EG" sz="4100" dirty="0"/>
          </a:p>
          <a:p>
            <a:endParaRPr lang="en-GB" dirty="0"/>
          </a:p>
        </p:txBody>
      </p:sp>
    </p:spTree>
    <p:extLst>
      <p:ext uri="{BB962C8B-B14F-4D97-AF65-F5344CB8AC3E}">
        <p14:creationId xmlns:p14="http://schemas.microsoft.com/office/powerpoint/2010/main" val="4113141621"/>
      </p:ext>
    </p:extLst>
  </p:cSld>
  <p:clrMapOvr>
    <a:masterClrMapping/>
  </p:clrMapOvr>
</p:sld>
</file>

<file path=ppt/slides/slide1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58FC5433-6763-454D-9CE1-46B770C30865}"/>
              </a:ext>
            </a:extLst>
          </p:cNvPr>
          <p:cNvSpPr>
            <a:spLocks noGrp="1"/>
          </p:cNvSpPr>
          <p:nvPr>
            <p:ph type="body" sz="quarter" idx="10"/>
          </p:nvPr>
        </p:nvSpPr>
        <p:spPr/>
        <p:txBody>
          <a:bodyPr/>
          <a:lstStyle/>
          <a:p>
            <a:r>
              <a:rPr lang="ar-SA" dirty="0">
                <a:latin typeface="Times New Roman" panose="02020603050405020304" pitchFamily="18" charset="0"/>
              </a:rPr>
              <a:t>يا من أودع أمه العذراء عند تلميذه يوحنا وجعل لها يوحنا إبنا. وفي يوحنا وهبنا العذراء اما لنا وجعلنا لها بالإيمان أولاداً</a:t>
            </a:r>
            <a:r>
              <a:rPr lang="ar-EG" dirty="0">
                <a:latin typeface="Times New Roman" panose="02020603050405020304" pitchFamily="18" charset="0"/>
              </a:rPr>
              <a:t> </a:t>
            </a:r>
            <a:r>
              <a:rPr lang="ar-SA" dirty="0">
                <a:latin typeface="Times New Roman" panose="02020603050405020304" pitchFamily="18" charset="0"/>
              </a:rPr>
              <a:t>وبنيناً. يا من لم يشأ للعذراء أم الخلاص وقد صارت تابوتاً مقدساً سكن</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877884597"/>
      </p:ext>
    </p:extLst>
  </p:cSld>
  <p:clrMapOvr>
    <a:masterClrMapping/>
  </p:clrMapOvr>
</p:sld>
</file>

<file path=ppt/slides/slide1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6B7DE3D5-BF14-4500-A78E-E32640AB3262}"/>
              </a:ext>
            </a:extLst>
          </p:cNvPr>
          <p:cNvSpPr>
            <a:spLocks noGrp="1"/>
          </p:cNvSpPr>
          <p:nvPr>
            <p:ph type="body" sz="quarter" idx="10"/>
          </p:nvPr>
        </p:nvSpPr>
        <p:spPr/>
        <p:txBody>
          <a:bodyPr/>
          <a:lstStyle/>
          <a:p>
            <a:r>
              <a:rPr lang="ar-SA" dirty="0">
                <a:latin typeface="Times New Roman" panose="02020603050405020304" pitchFamily="18" charset="0"/>
              </a:rPr>
              <a:t>فيه الرب جسدياً أن يبقي هذا الجسد على الأرض فرفعه بعد موتها إلى السماء على أيدي الملائكة ورؤساء الملائكة القديسين.</a:t>
            </a:r>
            <a:r>
              <a:rPr lang="ar-EG" dirty="0">
                <a:latin typeface="Times New Roman" panose="02020603050405020304" pitchFamily="18" charset="0"/>
              </a:rPr>
              <a:t> </a:t>
            </a:r>
            <a:r>
              <a:rPr lang="ar-SA" dirty="0">
                <a:latin typeface="Times New Roman" panose="02020603050405020304" pitchFamily="18" charset="0"/>
              </a:rPr>
              <a:t>يا من شرفنا وشرف جنسنا بأن إتخذ من العذراء مريم جسداً وصعد به</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85255517"/>
      </p:ext>
    </p:extLst>
  </p:cSld>
  <p:clrMapOvr>
    <a:masterClrMapping/>
  </p:clrMapOvr>
</p:sld>
</file>

<file path=ppt/slides/slide1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justLow"/>
            <a:endParaRPr lang="ar-EG" sz="4400" dirty="0"/>
          </a:p>
        </p:txBody>
      </p:sp>
      <p:sp>
        <p:nvSpPr>
          <p:cNvPr id="3" name="Text Placeholder 2">
            <a:extLst>
              <a:ext uri="{FF2B5EF4-FFF2-40B4-BE49-F238E27FC236}">
                <a16:creationId xmlns:a16="http://schemas.microsoft.com/office/drawing/2014/main" id="{B06C7D70-24E8-4293-AA62-51DC1A1FA07E}"/>
              </a:ext>
            </a:extLst>
          </p:cNvPr>
          <p:cNvSpPr>
            <a:spLocks noGrp="1"/>
          </p:cNvSpPr>
          <p:nvPr>
            <p:ph type="body" sz="quarter" idx="10"/>
          </p:nvPr>
        </p:nvSpPr>
        <p:spPr/>
        <p:txBody>
          <a:bodyPr/>
          <a:lstStyle/>
          <a:p>
            <a:r>
              <a:rPr lang="ar-SA" dirty="0">
                <a:latin typeface="Times New Roman" panose="02020603050405020304" pitchFamily="18" charset="0"/>
              </a:rPr>
              <a:t>إلى السماء فوجد فداءاً أبدياً وجلس به على العرش فصرنا فيه جالسين عن يمين الآب.</a:t>
            </a:r>
            <a:r>
              <a:rPr lang="ar-EG" dirty="0">
                <a:latin typeface="Times New Roman" panose="02020603050405020304" pitchFamily="18" charset="0"/>
              </a:rPr>
              <a:t> </a:t>
            </a:r>
            <a:r>
              <a:rPr lang="ar-SA" dirty="0">
                <a:latin typeface="Times New Roman" panose="02020603050405020304" pitchFamily="18" charset="0"/>
              </a:rPr>
              <a:t>يا الله الرحوم إرحمنا وإغفر خطايانا وإقبل شفاعة أمك العهذراء فينا وأجعلنا مستحقين للمس جسدك المقدس ودمك</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656182755"/>
      </p:ext>
    </p:extLst>
  </p:cSld>
  <p:clrMapOvr>
    <a:masterClrMapping/>
  </p:clrMapOvr>
</p:sld>
</file>

<file path=ppt/slides/slide1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55D99B10-D90F-433C-A3DD-902B26709D27}"/>
              </a:ext>
            </a:extLst>
          </p:cNvPr>
          <p:cNvSpPr>
            <a:spLocks noGrp="1"/>
          </p:cNvSpPr>
          <p:nvPr>
            <p:ph type="body" sz="quarter" idx="10"/>
          </p:nvPr>
        </p:nvSpPr>
        <p:spPr/>
        <p:txBody>
          <a:bodyPr/>
          <a:lstStyle/>
          <a:p>
            <a:r>
              <a:rPr lang="ar-SA" dirty="0">
                <a:latin typeface="Times New Roman" panose="02020603050405020304" pitchFamily="18" charset="0"/>
              </a:rPr>
              <a:t>الكريم لكي بقلب طاهر ونفس مستنيرة ووجه غير مخزي وإيمان بلا رياء ومحبة كاملة ورجاء ثابت نصرخ نحو أبيك القدوس الذي في السموات ونصلي بشكر:</a:t>
            </a:r>
            <a:endParaRPr lang="en-GB" dirty="0"/>
          </a:p>
        </p:txBody>
      </p:sp>
    </p:spTree>
    <p:extLst>
      <p:ext uri="{BB962C8B-B14F-4D97-AF65-F5344CB8AC3E}">
        <p14:creationId xmlns:p14="http://schemas.microsoft.com/office/powerpoint/2010/main" val="11420535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الملاك ميخائيل">
            <a:extLst>
              <a:ext uri="{FF2B5EF4-FFF2-40B4-BE49-F238E27FC236}">
                <a16:creationId xmlns:a16="http://schemas.microsoft.com/office/drawing/2014/main" id="{0FDDC114-66CE-46A6-93E9-1559A30755FA}"/>
              </a:ext>
            </a:extLst>
          </p:cNvPr>
          <p:cNvSpPr>
            <a:spLocks noGrp="1"/>
          </p:cNvSpPr>
          <p:nvPr>
            <p:ph type="title"/>
          </p:nvPr>
        </p:nvSpPr>
        <p:spPr/>
        <p:txBody>
          <a:bodyPr>
            <a:normAutofit/>
          </a:bodyPr>
          <a:lstStyle/>
          <a:p>
            <a:r>
              <a:rPr lang="ar-EG" dirty="0"/>
              <a:t>الملاك ميخائيل</a:t>
            </a:r>
            <a:endParaRPr lang="en-GB" dirty="0"/>
          </a:p>
        </p:txBody>
      </p:sp>
      <p:sp>
        <p:nvSpPr>
          <p:cNvPr id="3" name="Text Placeholder 2">
            <a:extLst>
              <a:ext uri="{FF2B5EF4-FFF2-40B4-BE49-F238E27FC236}">
                <a16:creationId xmlns:a16="http://schemas.microsoft.com/office/drawing/2014/main" id="{F81DA955-437F-458F-BF6C-6276B3D60DAE}"/>
              </a:ext>
            </a:extLst>
          </p:cNvPr>
          <p:cNvSpPr>
            <a:spLocks noGrp="1"/>
          </p:cNvSpPr>
          <p:nvPr>
            <p:ph type="body" idx="1"/>
          </p:nvPr>
        </p:nvSpPr>
        <p:spPr>
          <a:xfrm>
            <a:off x="0" y="5882283"/>
            <a:ext cx="9143999" cy="975718"/>
          </a:xfrm>
        </p:spPr>
        <p:txBody>
          <a:bodyPr anchor="ctr"/>
          <a:lstStyle/>
          <a:p>
            <a:r>
              <a:rPr lang="ar-EG" sz="3600" dirty="0">
                <a:latin typeface="Tahoma" panose="020B0604030504040204" pitchFamily="34" charset="0"/>
              </a:rPr>
              <a:t>هيتين ني ابريسفيا انتي بي ارشي انجيلوس اثؤواب </a:t>
            </a:r>
            <a:r>
              <a:rPr lang="ar-EG" sz="3600" dirty="0">
                <a:effectLst/>
                <a:latin typeface="Tahoma" panose="020B0604030504040204" pitchFamily="34" charset="0"/>
              </a:rPr>
              <a:t>ميخائيل اب ارخون اننا ني فيؤوي </a:t>
            </a:r>
            <a:endParaRPr lang="en-GB" sz="3600" dirty="0"/>
          </a:p>
        </p:txBody>
      </p:sp>
      <p:sp>
        <p:nvSpPr>
          <p:cNvPr id="4" name="Text Placeholder 3">
            <a:extLst>
              <a:ext uri="{FF2B5EF4-FFF2-40B4-BE49-F238E27FC236}">
                <a16:creationId xmlns:a16="http://schemas.microsoft.com/office/drawing/2014/main" id="{D781E33B-8266-4258-B2C5-1FCB63342A8E}"/>
              </a:ext>
            </a:extLst>
          </p:cNvPr>
          <p:cNvSpPr>
            <a:spLocks noGrp="1"/>
          </p:cNvSpPr>
          <p:nvPr>
            <p:ph type="body" sz="quarter" idx="3"/>
          </p:nvPr>
        </p:nvSpPr>
        <p:spPr>
          <a:xfrm>
            <a:off x="-2" y="4961965"/>
            <a:ext cx="9144000" cy="920317"/>
          </a:xfrm>
        </p:spPr>
        <p:txBody>
          <a:bodyPr anchor="ctr"/>
          <a:lstStyle/>
          <a:p>
            <a:pPr>
              <a:lnSpc>
                <a:spcPct val="80000"/>
              </a:lnSpc>
              <a:spcBef>
                <a:spcPts val="0"/>
              </a:spcBef>
            </a:pPr>
            <a:r>
              <a:rPr lang="en-GB" sz="4000" dirty="0">
                <a:latin typeface="CS New Athanasius" panose="020B0500000000000000" pitchFamily="34" charset="0"/>
              </a:rPr>
              <a:t>Hiten </a:t>
            </a:r>
            <a:r>
              <a:rPr lang="en-GB" sz="4000" dirty="0" err="1">
                <a:latin typeface="CS New Athanasius" panose="020B0500000000000000" pitchFamily="34" charset="0"/>
              </a:rPr>
              <a:t>ni`precbi`a</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piar,yaggeloc</a:t>
            </a:r>
            <a:r>
              <a:rPr lang="en-GB" sz="4000" dirty="0">
                <a:latin typeface="CS New Athanasius" panose="020B0500000000000000" pitchFamily="34" charset="0"/>
              </a:rPr>
              <a:t> `</a:t>
            </a:r>
            <a:r>
              <a:rPr lang="en-GB" sz="4000" dirty="0" err="1">
                <a:latin typeface="CS New Athanasius" panose="020B0500000000000000" pitchFamily="34" charset="0"/>
              </a:rPr>
              <a:t>e;ouab</a:t>
            </a:r>
            <a:r>
              <a:rPr lang="en-GB" sz="4000" dirty="0">
                <a:latin typeface="CS New Athanasius" panose="020B0500000000000000" pitchFamily="34" charset="0"/>
              </a:rPr>
              <a:t> </a:t>
            </a:r>
            <a:r>
              <a:rPr lang="en-GB" sz="4000" dirty="0" err="1">
                <a:effectLst/>
                <a:latin typeface="CS New Athanasius" panose="020B0500000000000000" pitchFamily="34" charset="0"/>
              </a:rPr>
              <a:t>Mi,ayl</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par,wn</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nnanifyou`i</a:t>
            </a:r>
            <a:r>
              <a:rPr lang="en-GB" sz="4000" dirty="0">
                <a:effectLst/>
                <a:latin typeface="CS New Athanasius" panose="020B0500000000000000" pitchFamily="34" charset="0"/>
              </a:rPr>
              <a:t> </a:t>
            </a:r>
            <a:r>
              <a:rPr lang="en-GB" sz="4000"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9D088CBD-00CF-4468-BBDA-7F76F2A9DD73}"/>
              </a:ext>
            </a:extLst>
          </p:cNvPr>
          <p:cNvSpPr>
            <a:spLocks noGrp="1"/>
          </p:cNvSpPr>
          <p:nvPr>
            <p:ph type="body" sz="quarter" idx="10"/>
          </p:nvPr>
        </p:nvSpPr>
        <p:spPr>
          <a:xfrm>
            <a:off x="-2" y="4363211"/>
            <a:ext cx="9144000" cy="598754"/>
          </a:xfrm>
        </p:spPr>
        <p:txBody>
          <a:bodyPr/>
          <a:lstStyle/>
          <a:p>
            <a:r>
              <a:rPr lang="ar-EG" dirty="0">
                <a:latin typeface="Tahoma" panose="020B0604030504040204" pitchFamily="34" charset="0"/>
              </a:rPr>
              <a:t>بشفاعات رئيس الملائكة الطاهر ميخائيل رئيس السمائيين</a:t>
            </a:r>
            <a:endParaRPr lang="en-GB" dirty="0"/>
          </a:p>
        </p:txBody>
      </p:sp>
    </p:spTree>
    <p:extLst>
      <p:ext uri="{BB962C8B-B14F-4D97-AF65-F5344CB8AC3E}">
        <p14:creationId xmlns:p14="http://schemas.microsoft.com/office/powerpoint/2010/main" val="3701459956"/>
      </p:ext>
    </p:extLst>
  </p:cSld>
  <p:clrMapOvr>
    <a:masterClrMapping/>
  </p:clrMapOvr>
</p:sld>
</file>

<file path=ppt/slides/slide1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E1B28-D8AF-4CE2-B56C-2FA8716C67F9}"/>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75BDD802-56E8-4222-94EE-F2CFA044A003}"/>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13027116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70847" y="1"/>
            <a:ext cx="2070847" cy="1586820"/>
          </a:xfrm>
        </p:spPr>
        <p:txBody>
          <a:bodyPr>
            <a:noAutofit/>
          </a:bodyPr>
          <a:lstStyle/>
          <a:p>
            <a:pPr>
              <a:spcBef>
                <a:spcPct val="50000"/>
              </a:spcBef>
            </a:pPr>
            <a:r>
              <a:rPr lang="ar-EG" sz="2400" dirty="0">
                <a:solidFill>
                  <a:srgbClr val="FFC000"/>
                </a:solidFill>
              </a:rPr>
              <a:t>قسمة للإبن تقال في الأعياد السيدية وسنوى </a:t>
            </a:r>
            <a:r>
              <a:rPr lang="ar-EG" sz="2400" dirty="0"/>
              <a:t>(نسبح ونمجد إله الآلهة)</a:t>
            </a:r>
          </a:p>
        </p:txBody>
      </p:sp>
      <p:sp>
        <p:nvSpPr>
          <p:cNvPr id="4" name="Text Placeholder 3">
            <a:extLst>
              <a:ext uri="{FF2B5EF4-FFF2-40B4-BE49-F238E27FC236}">
                <a16:creationId xmlns:a16="http://schemas.microsoft.com/office/drawing/2014/main" id="{3E788138-A851-487A-832A-D85265881A88}"/>
              </a:ext>
            </a:extLst>
          </p:cNvPr>
          <p:cNvSpPr>
            <a:spLocks noGrp="1"/>
          </p:cNvSpPr>
          <p:nvPr>
            <p:ph type="body" sz="quarter" idx="10"/>
          </p:nvPr>
        </p:nvSpPr>
        <p:spPr>
          <a:xfrm>
            <a:off x="-53788" y="4400363"/>
            <a:ext cx="9238129" cy="2511425"/>
          </a:xfrm>
        </p:spPr>
        <p:txBody>
          <a:bodyPr/>
          <a:lstStyle/>
          <a:p>
            <a:r>
              <a:rPr lang="ar-EG" sz="4000" dirty="0"/>
              <a:t>نسبح ونمجد إله الآلهة ورب الأرباب، الذى تجسد من القديسة مريم، ولدته فى بيت لحم. وإذا ملاك الرب قد ظهر للرعاة وبشرهم بميلاده العجيب فأتوا ونظروه. الذى رأى المجوس نجمه فأتوا وسجدوا له وقدموا هدايا.</a:t>
            </a:r>
            <a:endParaRPr lang="ar-EG" sz="4000" dirty="0">
              <a:solidFill>
                <a:srgbClr val="FFC000"/>
              </a:solidFill>
            </a:endParaRPr>
          </a:p>
          <a:p>
            <a:endParaRPr lang="en-GB" sz="4000" dirty="0"/>
          </a:p>
        </p:txBody>
      </p:sp>
    </p:spTree>
    <p:extLst>
      <p:ext uri="{BB962C8B-B14F-4D97-AF65-F5344CB8AC3E}">
        <p14:creationId xmlns:p14="http://schemas.microsoft.com/office/powerpoint/2010/main" val="1602250174"/>
      </p:ext>
    </p:extLst>
  </p:cSld>
  <p:clrMapOvr>
    <a:masterClrMapping/>
  </p:clrMapOvr>
</p:sld>
</file>

<file path=ppt/slides/slide1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CB1E8DD-4A86-4C75-A4CE-5CD902728D16}"/>
              </a:ext>
            </a:extLst>
          </p:cNvPr>
          <p:cNvSpPr>
            <a:spLocks noGrp="1"/>
          </p:cNvSpPr>
          <p:nvPr>
            <p:ph type="body" sz="quarter" idx="10"/>
          </p:nvPr>
        </p:nvSpPr>
        <p:spPr/>
        <p:txBody>
          <a:bodyPr/>
          <a:lstStyle/>
          <a:p>
            <a:r>
              <a:rPr lang="ar-EG" dirty="0"/>
              <a:t>الذى أتى إلى أرض مصر ثم عاد وسكن فى ناصـرة الجليل. الذى نما قليلاً قليلاً بشبه البشر بغير خطية وحده. الذى أتى إلى الأردن وإعتمد من يوحنا السابق. الذى صام عنا أربعين يوماً وأربعين ليلة</a:t>
            </a:r>
            <a:br>
              <a:rPr lang="ar-EG" dirty="0"/>
            </a:br>
            <a:endParaRPr lang="en-GB" dirty="0"/>
          </a:p>
        </p:txBody>
      </p:sp>
    </p:spTree>
    <p:extLst>
      <p:ext uri="{BB962C8B-B14F-4D97-AF65-F5344CB8AC3E}">
        <p14:creationId xmlns:p14="http://schemas.microsoft.com/office/powerpoint/2010/main" val="2199220451"/>
      </p:ext>
    </p:extLst>
  </p:cSld>
  <p:clrMapOvr>
    <a:masterClrMapping/>
  </p:clrMapOvr>
</p:sld>
</file>

<file path=ppt/slides/slide1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sz="6600" dirty="0">
              <a:solidFill>
                <a:srgbClr val="FFC000"/>
              </a:solidFill>
            </a:endParaRPr>
          </a:p>
        </p:txBody>
      </p:sp>
      <p:sp>
        <p:nvSpPr>
          <p:cNvPr id="3" name="Text Placeholder 2">
            <a:extLst>
              <a:ext uri="{FF2B5EF4-FFF2-40B4-BE49-F238E27FC236}">
                <a16:creationId xmlns:a16="http://schemas.microsoft.com/office/drawing/2014/main" id="{54D1498C-8381-4080-AF56-5423C147C62A}"/>
              </a:ext>
            </a:extLst>
          </p:cNvPr>
          <p:cNvSpPr>
            <a:spLocks noGrp="1"/>
          </p:cNvSpPr>
          <p:nvPr>
            <p:ph type="body" sz="quarter" idx="10"/>
          </p:nvPr>
        </p:nvSpPr>
        <p:spPr>
          <a:xfrm>
            <a:off x="-80682" y="4346575"/>
            <a:ext cx="9251576" cy="2511425"/>
          </a:xfrm>
        </p:spPr>
        <p:txBody>
          <a:bodyPr/>
          <a:lstStyle/>
          <a:p>
            <a:r>
              <a:rPr lang="ar-EG" sz="4300" dirty="0"/>
              <a:t>بسـر لا يُنطق به. الذى صيَّر الماء خمراً بقوة لاهوته فى عُرس قانا الجليل. الذى أعطى النظر للعميان وجعل العُرج يمشون والشُّـل يصِحُــون والبرص يطهرون، والصم يسمعون، والخرس يتكلمون، </a:t>
            </a:r>
            <a:br>
              <a:rPr lang="ar-EG" sz="4300" dirty="0"/>
            </a:br>
            <a:endParaRPr lang="ar-EG" sz="4300" dirty="0">
              <a:solidFill>
                <a:srgbClr val="FFC000"/>
              </a:solidFill>
            </a:endParaRPr>
          </a:p>
          <a:p>
            <a:endParaRPr lang="ar-EG" sz="4300" dirty="0">
              <a:solidFill>
                <a:srgbClr val="FFC000"/>
              </a:solidFill>
            </a:endParaRPr>
          </a:p>
        </p:txBody>
      </p:sp>
    </p:spTree>
    <p:extLst>
      <p:ext uri="{BB962C8B-B14F-4D97-AF65-F5344CB8AC3E}">
        <p14:creationId xmlns:p14="http://schemas.microsoft.com/office/powerpoint/2010/main" val="1399585270"/>
      </p:ext>
    </p:extLst>
  </p:cSld>
  <p:clrMapOvr>
    <a:masterClrMapping/>
  </p:clrMapOvr>
</p:sld>
</file>

<file path=ppt/slides/slide1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A7DFE29E-2B65-45E4-99B6-4FB7E6646EA9}"/>
              </a:ext>
            </a:extLst>
          </p:cNvPr>
          <p:cNvSpPr>
            <a:spLocks noGrp="1"/>
          </p:cNvSpPr>
          <p:nvPr>
            <p:ph type="body" sz="quarter" idx="10"/>
          </p:nvPr>
        </p:nvSpPr>
        <p:spPr/>
        <p:txBody>
          <a:bodyPr/>
          <a:lstStyle/>
          <a:p>
            <a:r>
              <a:rPr lang="ar-EG" dirty="0"/>
              <a:t>والشياطين يخرجون. الذى أقام ابن الأرملة بنايين وابنة يايروس. الذى تجلى على جبـل طابور قـدام تلاميذه القديسين وأضاء وجهه كالشمس. الذى أقام لعازر من القبر بعد أربعة أيام. </a:t>
            </a:r>
            <a:br>
              <a:rPr lang="ar-EG" dirty="0"/>
            </a:br>
            <a:endParaRPr lang="en-GB" dirty="0"/>
          </a:p>
        </p:txBody>
      </p:sp>
    </p:spTree>
    <p:extLst>
      <p:ext uri="{BB962C8B-B14F-4D97-AF65-F5344CB8AC3E}">
        <p14:creationId xmlns:p14="http://schemas.microsoft.com/office/powerpoint/2010/main" val="1909931493"/>
      </p:ext>
    </p:extLst>
  </p:cSld>
  <p:clrMapOvr>
    <a:masterClrMapping/>
  </p:clrMapOvr>
</p:sld>
</file>

<file path=ppt/slides/slide1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AF376DE1-2C13-43F9-816D-5EA26A43DA3B}"/>
              </a:ext>
            </a:extLst>
          </p:cNvPr>
          <p:cNvSpPr>
            <a:spLocks noGrp="1"/>
          </p:cNvSpPr>
          <p:nvPr>
            <p:ph type="body" sz="quarter" idx="10"/>
          </p:nvPr>
        </p:nvSpPr>
        <p:spPr/>
        <p:txBody>
          <a:bodyPr/>
          <a:lstStyle/>
          <a:p>
            <a:r>
              <a:rPr lang="ar-EG" dirty="0"/>
              <a:t>الذى دخل أورشليم راكباً على أتان وجحش ابن أتان مثل ملك. الذى عاهد تلاميذه القديسين وأعطاهم جسده المقدس ودمه الكريم لغفران خطايانا. الذى صُلِبَ على الصليب وسحق الشيطان</a:t>
            </a:r>
            <a:br>
              <a:rPr lang="ar-EG" dirty="0"/>
            </a:br>
            <a:endParaRPr lang="ar-EG" dirty="0">
              <a:solidFill>
                <a:srgbClr val="FFC000"/>
              </a:solidFill>
            </a:endParaRPr>
          </a:p>
        </p:txBody>
      </p:sp>
    </p:spTree>
    <p:extLst>
      <p:ext uri="{BB962C8B-B14F-4D97-AF65-F5344CB8AC3E}">
        <p14:creationId xmlns:p14="http://schemas.microsoft.com/office/powerpoint/2010/main" val="3843149451"/>
      </p:ext>
    </p:extLst>
  </p:cSld>
  <p:clrMapOvr>
    <a:masterClrMapping/>
  </p:clrMapOvr>
</p:sld>
</file>

<file path=ppt/slides/slide1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0F18C323-11AD-4C2A-AED0-269681B8948D}"/>
              </a:ext>
            </a:extLst>
          </p:cNvPr>
          <p:cNvSpPr>
            <a:spLocks noGrp="1"/>
          </p:cNvSpPr>
          <p:nvPr>
            <p:ph type="body" sz="quarter" idx="10"/>
          </p:nvPr>
        </p:nvSpPr>
        <p:spPr/>
        <p:txBody>
          <a:bodyPr/>
          <a:lstStyle/>
          <a:p>
            <a:r>
              <a:rPr lang="ar-EG" dirty="0"/>
              <a:t>ووضِعَ فى القبر وبعد ثلاثة أيام قام من الأموات. الذى رآه تلاميذه المختارون على بحر طبرية بعد قيــامته المقدسة، وبعد أربعين يوماً صعد إلى السموات وجلس عن يمــين أبيـه الصالح وأرسل</a:t>
            </a:r>
            <a:br>
              <a:rPr lang="ar-EG" dirty="0"/>
            </a:br>
            <a:endParaRPr lang="ar-EG" dirty="0">
              <a:solidFill>
                <a:srgbClr val="FFC000"/>
              </a:solidFill>
            </a:endParaRPr>
          </a:p>
        </p:txBody>
      </p:sp>
    </p:spTree>
    <p:extLst>
      <p:ext uri="{BB962C8B-B14F-4D97-AF65-F5344CB8AC3E}">
        <p14:creationId xmlns:p14="http://schemas.microsoft.com/office/powerpoint/2010/main" val="2548100406"/>
      </p:ext>
    </p:extLst>
  </p:cSld>
  <p:clrMapOvr>
    <a:masterClrMapping/>
  </p:clrMapOvr>
</p:sld>
</file>

<file path=ppt/slides/slide1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4FB3B632-5E9C-4670-9E40-9A0162F451C9}"/>
              </a:ext>
            </a:extLst>
          </p:cNvPr>
          <p:cNvSpPr>
            <a:spLocks noGrp="1"/>
          </p:cNvSpPr>
          <p:nvPr>
            <p:ph type="body" sz="quarter" idx="10"/>
          </p:nvPr>
        </p:nvSpPr>
        <p:spPr>
          <a:xfrm>
            <a:off x="0" y="4437529"/>
            <a:ext cx="9144000" cy="2420471"/>
          </a:xfrm>
        </p:spPr>
        <p:txBody>
          <a:bodyPr/>
          <a:lstStyle/>
          <a:p>
            <a:r>
              <a:rPr lang="ar-EG" sz="5200" dirty="0"/>
              <a:t>لنا الروح المعزى مثل ألسنة نار. الذى علَّم تلاميذه المختارين والرسل القديسين قائلاً لهم: متى صليتم فأطلبوا هكذا وقولوا:</a:t>
            </a:r>
            <a:br>
              <a:rPr lang="ar-EG" sz="5200" dirty="0"/>
            </a:br>
            <a:endParaRPr lang="ar-EG" sz="5200" dirty="0">
              <a:solidFill>
                <a:srgbClr val="FFC000"/>
              </a:solidFill>
            </a:endParaRPr>
          </a:p>
          <a:p>
            <a:endParaRPr lang="ar-EG" sz="5200" dirty="0">
              <a:solidFill>
                <a:srgbClr val="FFC000"/>
              </a:solidFill>
            </a:endParaRPr>
          </a:p>
        </p:txBody>
      </p:sp>
    </p:spTree>
    <p:extLst>
      <p:ext uri="{BB962C8B-B14F-4D97-AF65-F5344CB8AC3E}">
        <p14:creationId xmlns:p14="http://schemas.microsoft.com/office/powerpoint/2010/main" val="2728117137"/>
      </p:ext>
    </p:extLst>
  </p:cSld>
  <p:clrMapOvr>
    <a:masterClrMapping/>
  </p:clrMapOvr>
</p:sld>
</file>

<file path=ppt/slides/slide1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BECD5-FDCF-46E8-9F29-75EFFF1D92D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4EBC204-2BF7-4785-87FF-3686FF9C6700}"/>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285419316"/>
      </p:ext>
    </p:extLst>
  </p:cSld>
  <p:clrMapOvr>
    <a:masterClrMapping/>
  </p:clrMapOvr>
  <p:transition spd="slow" advClick="0" advTm="0"/>
</p:sld>
</file>

<file path=ppt/slides/slide1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16D1E-EA82-45D7-B8B9-86EFEDF8D826}"/>
              </a:ext>
            </a:extLst>
          </p:cNvPr>
          <p:cNvSpPr>
            <a:spLocks noGrp="1"/>
          </p:cNvSpPr>
          <p:nvPr>
            <p:ph type="title"/>
          </p:nvPr>
        </p:nvSpPr>
        <p:spPr>
          <a:xfrm>
            <a:off x="-2017059" y="-8475"/>
            <a:ext cx="2017059" cy="1151475"/>
          </a:xfrm>
        </p:spPr>
        <p:txBody>
          <a:bodyPr/>
          <a:lstStyle/>
          <a:p>
            <a:r>
              <a:rPr lang="ar-EG" dirty="0"/>
              <a:t>ابانا الذي في السموات</a:t>
            </a:r>
            <a:endParaRPr lang="en-GB" dirty="0"/>
          </a:p>
        </p:txBody>
      </p:sp>
      <p:sp>
        <p:nvSpPr>
          <p:cNvPr id="6" name="Text Placeholder 2">
            <a:extLst>
              <a:ext uri="{FF2B5EF4-FFF2-40B4-BE49-F238E27FC236}">
                <a16:creationId xmlns:a16="http://schemas.microsoft.com/office/drawing/2014/main" id="{260774D1-443B-43C9-A430-C3D78948B2A0}"/>
              </a:ext>
            </a:extLst>
          </p:cNvPr>
          <p:cNvSpPr>
            <a:spLocks noGrp="1"/>
          </p:cNvSpPr>
          <p:nvPr>
            <p:ph type="body" idx="1"/>
          </p:nvPr>
        </p:nvSpPr>
        <p:spPr>
          <a:xfrm>
            <a:off x="0" y="5922499"/>
            <a:ext cx="9143999" cy="935501"/>
          </a:xfrm>
        </p:spPr>
        <p:txBody>
          <a:bodyPr anchor="ctr"/>
          <a:lstStyle/>
          <a:p>
            <a:r>
              <a:rPr lang="ar-SA" dirty="0">
                <a:solidFill>
                  <a:schemeClr val="bg1"/>
                </a:solidFill>
                <a:latin typeface="Times New Roman" panose="02020603050405020304" pitchFamily="18" charset="0"/>
                <a:cs typeface="Times New Roman" panose="02020603050405020304" pitchFamily="18" charset="0"/>
              </a:rPr>
              <a:t>چ</a:t>
            </a:r>
            <a:r>
              <a:rPr lang="ar-EG" dirty="0">
                <a:solidFill>
                  <a:schemeClr val="bg1"/>
                </a:solidFill>
                <a:latin typeface="Times New Roman" panose="02020603050405020304" pitchFamily="18" charset="0"/>
                <a:cs typeface="Times New Roman" panose="02020603050405020304" pitchFamily="18" charset="0"/>
              </a:rPr>
              <a:t>يه </a:t>
            </a:r>
            <a:r>
              <a:rPr lang="ar-SA" dirty="0">
                <a:solidFill>
                  <a:schemeClr val="bg1"/>
                </a:solidFill>
                <a:latin typeface="Times New Roman" panose="02020603050405020304" pitchFamily="18" charset="0"/>
                <a:cs typeface="Times New Roman" panose="02020603050405020304" pitchFamily="18" charset="0"/>
              </a:rPr>
              <a:t>بينيوت اتخين نيفيؤى</a:t>
            </a:r>
            <a:r>
              <a:rPr lang="ar-EG" dirty="0">
                <a:solidFill>
                  <a:schemeClr val="bg1"/>
                </a:solidFill>
                <a:latin typeface="Times New Roman" panose="02020603050405020304" pitchFamily="18" charset="0"/>
                <a:cs typeface="Times New Roman" panose="02020603050405020304" pitchFamily="18" charset="0"/>
              </a:rPr>
              <a:t>.</a:t>
            </a:r>
            <a:r>
              <a:rPr lang="ar-SA" dirty="0">
                <a:solidFill>
                  <a:schemeClr val="bg1"/>
                </a:solidFill>
                <a:latin typeface="Times New Roman" panose="02020603050405020304" pitchFamily="18" charset="0"/>
                <a:cs typeface="Times New Roman" panose="02020603050405020304" pitchFamily="18" charset="0"/>
              </a:rPr>
              <a:t> مار</a:t>
            </a:r>
            <a:r>
              <a:rPr lang="ar-EG" dirty="0">
                <a:solidFill>
                  <a:schemeClr val="bg1"/>
                </a:solidFill>
                <a:latin typeface="Times New Roman" panose="02020603050405020304" pitchFamily="18" charset="0"/>
                <a:cs typeface="Times New Roman" panose="02020603050405020304" pitchFamily="18" charset="0"/>
              </a:rPr>
              <a:t>يف </a:t>
            </a:r>
            <a:r>
              <a:rPr lang="ar-SA" dirty="0">
                <a:solidFill>
                  <a:schemeClr val="bg1"/>
                </a:solidFill>
                <a:latin typeface="Times New Roman" panose="02020603050405020304" pitchFamily="18" charset="0"/>
                <a:cs typeface="Times New Roman" panose="02020603050405020304" pitchFamily="18" charset="0"/>
              </a:rPr>
              <a:t>طوفو انجى بيكران. مار يسئى</a:t>
            </a:r>
            <a:r>
              <a:rPr lang="ar-EG" dirty="0">
                <a:solidFill>
                  <a:schemeClr val="bg1"/>
                </a:solidFill>
                <a:latin typeface="Times New Roman" panose="02020603050405020304" pitchFamily="18" charset="0"/>
                <a:cs typeface="Times New Roman" panose="02020603050405020304" pitchFamily="18" charset="0"/>
              </a:rPr>
              <a:t> </a:t>
            </a:r>
            <a:r>
              <a:rPr lang="ar-SA" dirty="0">
                <a:solidFill>
                  <a:schemeClr val="bg1"/>
                </a:solidFill>
                <a:latin typeface="Times New Roman" panose="02020603050405020304" pitchFamily="18" charset="0"/>
                <a:cs typeface="Times New Roman" panose="02020603050405020304" pitchFamily="18" charset="0"/>
              </a:rPr>
              <a:t>انجى تيكميت</a:t>
            </a:r>
            <a:r>
              <a:rPr lang="ar-EG" dirty="0">
                <a:solidFill>
                  <a:schemeClr val="bg1"/>
                </a:solidFill>
                <a:latin typeface="Times New Roman" panose="02020603050405020304" pitchFamily="18" charset="0"/>
                <a:cs typeface="Times New Roman" panose="02020603050405020304" pitchFamily="18" charset="0"/>
              </a:rPr>
              <a:t> أ</a:t>
            </a:r>
            <a:r>
              <a:rPr lang="ar-SA" dirty="0">
                <a:solidFill>
                  <a:schemeClr val="bg1"/>
                </a:solidFill>
                <a:latin typeface="Times New Roman" panose="02020603050405020304" pitchFamily="18" charset="0"/>
                <a:cs typeface="Times New Roman" panose="02020603050405020304" pitchFamily="18" charset="0"/>
              </a:rPr>
              <a:t>ورو. </a:t>
            </a:r>
            <a:endParaRPr lang="en-GB" dirty="0"/>
          </a:p>
        </p:txBody>
      </p:sp>
      <p:sp>
        <p:nvSpPr>
          <p:cNvPr id="7" name="Text Placeholder 3">
            <a:extLst>
              <a:ext uri="{FF2B5EF4-FFF2-40B4-BE49-F238E27FC236}">
                <a16:creationId xmlns:a16="http://schemas.microsoft.com/office/drawing/2014/main" id="{3A2411D6-DC1A-4D26-87CA-DC46A06A0EF4}"/>
              </a:ext>
            </a:extLst>
          </p:cNvPr>
          <p:cNvSpPr>
            <a:spLocks noGrp="1"/>
          </p:cNvSpPr>
          <p:nvPr>
            <p:ph type="body" sz="quarter" idx="3"/>
          </p:nvPr>
        </p:nvSpPr>
        <p:spPr>
          <a:xfrm>
            <a:off x="-1" y="5008099"/>
            <a:ext cx="9144000" cy="914400"/>
          </a:xfrm>
        </p:spPr>
        <p:txBody>
          <a:bodyPr/>
          <a:lstStyle/>
          <a:p>
            <a:r>
              <a:rPr lang="en-US" sz="4000" dirty="0"/>
              <a:t>Je </a:t>
            </a:r>
            <a:r>
              <a:rPr lang="en-US" sz="4000" dirty="0" err="1"/>
              <a:t>Peniwt</a:t>
            </a:r>
            <a:r>
              <a:rPr lang="en-US" sz="4000" dirty="0"/>
              <a:t> et </a:t>
            </a:r>
            <a:r>
              <a:rPr lang="en-US" sz="4000" dirty="0" err="1"/>
              <a:t>qen</a:t>
            </a:r>
            <a:r>
              <a:rPr lang="en-US" sz="4000" dirty="0"/>
              <a:t> </a:t>
            </a:r>
            <a:r>
              <a:rPr lang="en-US" sz="4000" dirty="0" err="1"/>
              <a:t>nivyoui</a:t>
            </a:r>
            <a:r>
              <a:rPr lang="en-US" sz="4000" dirty="0"/>
              <a:t>@ </a:t>
            </a:r>
            <a:r>
              <a:rPr lang="en-US" sz="4000" dirty="0" err="1"/>
              <a:t>mareftoubo</a:t>
            </a:r>
            <a:r>
              <a:rPr lang="en-US" sz="4000" dirty="0"/>
              <a:t> `</a:t>
            </a:r>
            <a:r>
              <a:rPr lang="en-US" sz="4000" dirty="0" err="1"/>
              <a:t>nje</a:t>
            </a:r>
            <a:r>
              <a:rPr lang="en-US" sz="4000" dirty="0"/>
              <a:t> </a:t>
            </a:r>
            <a:r>
              <a:rPr lang="en-US" sz="4000" dirty="0" err="1"/>
              <a:t>pekran</a:t>
            </a:r>
            <a:r>
              <a:rPr lang="en-US" sz="4000" dirty="0"/>
              <a:t>@ </a:t>
            </a:r>
            <a:r>
              <a:rPr lang="en-US" sz="4000" dirty="0" err="1"/>
              <a:t>Mare`ci</a:t>
            </a:r>
            <a:r>
              <a:rPr lang="en-US" sz="4000" dirty="0"/>
              <a:t> `</a:t>
            </a:r>
            <a:r>
              <a:rPr lang="en-US" sz="4000" dirty="0" err="1"/>
              <a:t>nje</a:t>
            </a:r>
            <a:r>
              <a:rPr lang="en-US" sz="4000" dirty="0"/>
              <a:t> </a:t>
            </a:r>
            <a:r>
              <a:rPr lang="en-US" sz="4000" dirty="0" err="1"/>
              <a:t>tekmetouro</a:t>
            </a:r>
            <a:r>
              <a:rPr lang="en-US" sz="4000" dirty="0"/>
              <a:t>@</a:t>
            </a:r>
            <a:endParaRPr lang="en-GB" sz="4000" dirty="0"/>
          </a:p>
        </p:txBody>
      </p:sp>
      <p:sp>
        <p:nvSpPr>
          <p:cNvPr id="8" name="Text Placeholder 4">
            <a:extLst>
              <a:ext uri="{FF2B5EF4-FFF2-40B4-BE49-F238E27FC236}">
                <a16:creationId xmlns:a16="http://schemas.microsoft.com/office/drawing/2014/main" id="{A2AE9A9D-FB3B-47EB-857B-53CAA81EB590}"/>
              </a:ext>
            </a:extLst>
          </p:cNvPr>
          <p:cNvSpPr>
            <a:spLocks noGrp="1"/>
          </p:cNvSpPr>
          <p:nvPr>
            <p:ph type="body" sz="quarter" idx="10"/>
          </p:nvPr>
        </p:nvSpPr>
        <p:spPr>
          <a:xfrm>
            <a:off x="0" y="4385647"/>
            <a:ext cx="9144000" cy="622451"/>
          </a:xfrm>
        </p:spPr>
        <p:txBody>
          <a:bodyPr/>
          <a:lstStyle/>
          <a:p>
            <a:pPr rtl="1"/>
            <a:r>
              <a:rPr lang="ar-EG" sz="4200" dirty="0">
                <a:latin typeface="Times New Roman" panose="02020603050405020304" pitchFamily="18" charset="0"/>
                <a:cs typeface="Times New Roman" panose="02020603050405020304" pitchFamily="18" charset="0"/>
              </a:rPr>
              <a:t>أبانا الذي في السموات ليتقدس اسمك، </a:t>
            </a:r>
            <a:r>
              <a:rPr lang="ar-EG" sz="4200" dirty="0">
                <a:solidFill>
                  <a:schemeClr val="bg1"/>
                </a:solidFill>
                <a:latin typeface="Times New Roman" panose="02020603050405020304" pitchFamily="18" charset="0"/>
                <a:cs typeface="Times New Roman" panose="02020603050405020304" pitchFamily="18" charset="0"/>
              </a:rPr>
              <a:t>ليأت ملكوتك</a:t>
            </a:r>
            <a:r>
              <a:rPr lang="ar-EG" sz="4200" dirty="0">
                <a:latin typeface="Times New Roman" panose="02020603050405020304" pitchFamily="18" charset="0"/>
                <a:cs typeface="Times New Roman" panose="02020603050405020304" pitchFamily="18" charset="0"/>
              </a:rPr>
              <a:t>،</a:t>
            </a:r>
            <a:r>
              <a:rPr lang="ar-EG" sz="4200" dirty="0">
                <a:solidFill>
                  <a:schemeClr val="bg1"/>
                </a:solidFill>
                <a:latin typeface="Times New Roman" panose="02020603050405020304" pitchFamily="18" charset="0"/>
                <a:cs typeface="Times New Roman" panose="02020603050405020304" pitchFamily="18" charset="0"/>
              </a:rPr>
              <a:t> </a:t>
            </a:r>
            <a:endParaRPr lang="en-GB" sz="4200" dirty="0"/>
          </a:p>
        </p:txBody>
      </p:sp>
    </p:spTree>
    <p:extLst>
      <p:ext uri="{BB962C8B-B14F-4D97-AF65-F5344CB8AC3E}">
        <p14:creationId xmlns:p14="http://schemas.microsoft.com/office/powerpoint/2010/main" val="5622269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328684039"/>
      </p:ext>
    </p:extLst>
  </p:cSld>
  <p:clrMapOvr>
    <a:masterClrMapping/>
  </p:clrMapOvr>
</p:sld>
</file>

<file path=ppt/slides/slide1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CD4B-8310-4EC0-9CFF-DEF06DECE8A6}"/>
              </a:ext>
            </a:extLst>
          </p:cNvPr>
          <p:cNvSpPr>
            <a:spLocks noGrp="1"/>
          </p:cNvSpPr>
          <p:nvPr>
            <p:ph type="title"/>
          </p:nvPr>
        </p:nvSpPr>
        <p:spPr/>
        <p:txBody>
          <a:bodyPr/>
          <a:lstStyle/>
          <a:p>
            <a:endParaRPr lang="en-GB"/>
          </a:p>
        </p:txBody>
      </p:sp>
      <p:sp>
        <p:nvSpPr>
          <p:cNvPr id="6" name="Text Placeholder 2">
            <a:extLst>
              <a:ext uri="{FF2B5EF4-FFF2-40B4-BE49-F238E27FC236}">
                <a16:creationId xmlns:a16="http://schemas.microsoft.com/office/drawing/2014/main" id="{5B184FFD-01CD-4A31-B554-FDA9B278B12E}"/>
              </a:ext>
            </a:extLst>
          </p:cNvPr>
          <p:cNvSpPr>
            <a:spLocks noGrp="1"/>
          </p:cNvSpPr>
          <p:nvPr>
            <p:ph type="body" idx="1"/>
          </p:nvPr>
        </p:nvSpPr>
        <p:spPr>
          <a:xfrm>
            <a:off x="0" y="6185647"/>
            <a:ext cx="9143999" cy="672353"/>
          </a:xfrm>
        </p:spPr>
        <p:txBody>
          <a:bodyPr/>
          <a:lstStyle/>
          <a:p>
            <a:r>
              <a:rPr lang="ar-SA" sz="3400" dirty="0">
                <a:solidFill>
                  <a:schemeClr val="bg1"/>
                </a:solidFill>
                <a:latin typeface="Times New Roman" panose="02020603050405020304" pitchFamily="18" charset="0"/>
                <a:cs typeface="Times New Roman" panose="02020603050405020304" pitchFamily="18" charset="0"/>
              </a:rPr>
              <a:t>بيتيهناك ما </a:t>
            </a:r>
            <a:r>
              <a:rPr lang="ar-EG" sz="3400" dirty="0"/>
              <a:t>ر</a:t>
            </a:r>
            <a:r>
              <a:rPr lang="ar-SA" sz="3400" dirty="0">
                <a:solidFill>
                  <a:schemeClr val="bg1"/>
                </a:solidFill>
                <a:latin typeface="Times New Roman" panose="02020603050405020304" pitchFamily="18" charset="0"/>
                <a:cs typeface="Times New Roman" panose="02020603050405020304" pitchFamily="18" charset="0"/>
              </a:rPr>
              <a:t>يف</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شوبى</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إم افريتى خين اتفى نيم</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هيجين بى كاهى</a:t>
            </a:r>
            <a:r>
              <a:rPr lang="ar-EG" sz="3400" dirty="0">
                <a:solidFill>
                  <a:schemeClr val="bg1"/>
                </a:solidFill>
                <a:latin typeface="Times New Roman" panose="02020603050405020304" pitchFamily="18" charset="0"/>
                <a:cs typeface="Times New Roman" panose="02020603050405020304" pitchFamily="18" charset="0"/>
              </a:rPr>
              <a:t>.</a:t>
            </a:r>
            <a:endParaRPr lang="en-GB" sz="3400" dirty="0"/>
          </a:p>
        </p:txBody>
      </p:sp>
      <p:sp>
        <p:nvSpPr>
          <p:cNvPr id="7" name="Text Placeholder 3">
            <a:extLst>
              <a:ext uri="{FF2B5EF4-FFF2-40B4-BE49-F238E27FC236}">
                <a16:creationId xmlns:a16="http://schemas.microsoft.com/office/drawing/2014/main" id="{985AFA13-34A6-4B2F-9C8E-AD6DEC9F545C}"/>
              </a:ext>
            </a:extLst>
          </p:cNvPr>
          <p:cNvSpPr>
            <a:spLocks noGrp="1"/>
          </p:cNvSpPr>
          <p:nvPr>
            <p:ph type="body" sz="quarter" idx="3"/>
          </p:nvPr>
        </p:nvSpPr>
        <p:spPr>
          <a:xfrm>
            <a:off x="0" y="5114560"/>
            <a:ext cx="9144000" cy="1071087"/>
          </a:xfrm>
        </p:spPr>
        <p:txBody>
          <a:bodyPr/>
          <a:lstStyle/>
          <a:p>
            <a:r>
              <a:rPr lang="en-US" sz="4400" dirty="0" err="1"/>
              <a:t>petehnak</a:t>
            </a:r>
            <a:r>
              <a:rPr lang="en-US" sz="4400" dirty="0"/>
              <a:t> </a:t>
            </a:r>
            <a:r>
              <a:rPr lang="en-US" sz="4400" dirty="0" err="1"/>
              <a:t>marefswpi</a:t>
            </a:r>
            <a:r>
              <a:rPr lang="en-US" sz="4400" dirty="0"/>
              <a:t> `</a:t>
            </a:r>
            <a:r>
              <a:rPr lang="en-US" sz="4400" dirty="0" err="1"/>
              <a:t>m`vry</a:t>
            </a:r>
            <a:r>
              <a:rPr lang="en-US" sz="4400" dirty="0"/>
              <a:t>] </a:t>
            </a:r>
            <a:r>
              <a:rPr lang="en-US" sz="4400" dirty="0" err="1"/>
              <a:t>qen</a:t>
            </a:r>
            <a:r>
              <a:rPr lang="en-US" sz="4400" dirty="0"/>
              <a:t> `</a:t>
            </a:r>
            <a:r>
              <a:rPr lang="en-US" sz="4400" dirty="0" err="1"/>
              <a:t>tve</a:t>
            </a:r>
            <a:r>
              <a:rPr lang="en-US" sz="4400" dirty="0"/>
              <a:t> </a:t>
            </a:r>
            <a:r>
              <a:rPr lang="en-US" sz="4400" dirty="0" err="1"/>
              <a:t>nem</a:t>
            </a:r>
            <a:r>
              <a:rPr lang="en-US" sz="4400" dirty="0"/>
              <a:t> </a:t>
            </a:r>
            <a:r>
              <a:rPr lang="en-US" sz="4400" dirty="0" err="1"/>
              <a:t>hijen</a:t>
            </a:r>
            <a:r>
              <a:rPr lang="en-US" sz="4400" dirty="0"/>
              <a:t> </a:t>
            </a:r>
            <a:r>
              <a:rPr lang="en-US" sz="4400" dirty="0" err="1"/>
              <a:t>pikahi</a:t>
            </a:r>
            <a:endParaRPr lang="en-GB" sz="4400" dirty="0"/>
          </a:p>
        </p:txBody>
      </p:sp>
      <p:sp>
        <p:nvSpPr>
          <p:cNvPr id="8" name="Text Placeholder 4">
            <a:extLst>
              <a:ext uri="{FF2B5EF4-FFF2-40B4-BE49-F238E27FC236}">
                <a16:creationId xmlns:a16="http://schemas.microsoft.com/office/drawing/2014/main" id="{3A469190-1FC5-4F28-A331-8035C8ECCF35}"/>
              </a:ext>
            </a:extLst>
          </p:cNvPr>
          <p:cNvSpPr>
            <a:spLocks noGrp="1"/>
          </p:cNvSpPr>
          <p:nvPr>
            <p:ph type="body" sz="quarter" idx="10"/>
          </p:nvPr>
        </p:nvSpPr>
        <p:spPr>
          <a:xfrm>
            <a:off x="0" y="4385647"/>
            <a:ext cx="9144000" cy="731521"/>
          </a:xfrm>
        </p:spPr>
        <p:txBody>
          <a:bodyPr/>
          <a:lstStyle/>
          <a:p>
            <a:pPr rtl="1"/>
            <a:r>
              <a:rPr lang="ar-EG" sz="4400" dirty="0">
                <a:solidFill>
                  <a:schemeClr val="bg1"/>
                </a:solidFill>
                <a:latin typeface="Times New Roman" panose="02020603050405020304" pitchFamily="18" charset="0"/>
                <a:cs typeface="Times New Roman" panose="02020603050405020304" pitchFamily="18" charset="0"/>
              </a:rPr>
              <a:t>لتكن مشيئتك</a:t>
            </a:r>
            <a:r>
              <a:rPr lang="en-US" sz="4400" dirty="0">
                <a:solidFill>
                  <a:schemeClr val="bg1"/>
                </a:solidFill>
                <a:latin typeface="Times New Roman" panose="02020603050405020304" pitchFamily="18" charset="0"/>
                <a:cs typeface="Times New Roman" panose="02020603050405020304" pitchFamily="18" charset="0"/>
              </a:rPr>
              <a:t> </a:t>
            </a:r>
            <a:r>
              <a:rPr lang="ar-EG" sz="4400" dirty="0">
                <a:solidFill>
                  <a:schemeClr val="bg1"/>
                </a:solidFill>
                <a:latin typeface="Times New Roman" panose="02020603050405020304" pitchFamily="18" charset="0"/>
                <a:cs typeface="Times New Roman" panose="02020603050405020304" pitchFamily="18" charset="0"/>
              </a:rPr>
              <a:t>كما في السماء كذلك على الأرض.</a:t>
            </a:r>
            <a:endParaRPr lang="en-GB" sz="4400" dirty="0"/>
          </a:p>
        </p:txBody>
      </p:sp>
    </p:spTree>
    <p:extLst>
      <p:ext uri="{BB962C8B-B14F-4D97-AF65-F5344CB8AC3E}">
        <p14:creationId xmlns:p14="http://schemas.microsoft.com/office/powerpoint/2010/main" val="1190662793"/>
      </p:ext>
    </p:extLst>
  </p:cSld>
  <p:clrMapOvr>
    <a:masterClrMapping/>
  </p:clrMapOvr>
</p:sld>
</file>

<file path=ppt/slides/slide1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899B-023A-4038-8277-B00BBC542C1B}"/>
              </a:ext>
            </a:extLst>
          </p:cNvPr>
          <p:cNvSpPr>
            <a:spLocks noGrp="1"/>
          </p:cNvSpPr>
          <p:nvPr>
            <p:ph type="title"/>
          </p:nvPr>
        </p:nvSpPr>
        <p:spPr/>
        <p:txBody>
          <a:bodyPr/>
          <a:lstStyle/>
          <a:p>
            <a:endParaRPr lang="en-GB"/>
          </a:p>
        </p:txBody>
      </p:sp>
      <p:sp>
        <p:nvSpPr>
          <p:cNvPr id="6" name="Text Placeholder 2">
            <a:extLst>
              <a:ext uri="{FF2B5EF4-FFF2-40B4-BE49-F238E27FC236}">
                <a16:creationId xmlns:a16="http://schemas.microsoft.com/office/drawing/2014/main" id="{0EB320DA-F86F-49CD-A2EE-59CE0837653F}"/>
              </a:ext>
            </a:extLst>
          </p:cNvPr>
          <p:cNvSpPr>
            <a:spLocks noGrp="1"/>
          </p:cNvSpPr>
          <p:nvPr>
            <p:ph type="body" idx="1"/>
          </p:nvPr>
        </p:nvSpPr>
        <p:spPr>
          <a:xfrm>
            <a:off x="0" y="6126479"/>
            <a:ext cx="9143999" cy="731521"/>
          </a:xfrm>
        </p:spPr>
        <p:txBody>
          <a:bodyPr/>
          <a:lstStyle/>
          <a:p>
            <a:r>
              <a:rPr lang="ar-SA" sz="4400" dirty="0">
                <a:solidFill>
                  <a:schemeClr val="bg1"/>
                </a:solidFill>
                <a:latin typeface="Times New Roman" panose="02020603050405020304" pitchFamily="18" charset="0"/>
                <a:cs typeface="Times New Roman" panose="02020603050405020304" pitchFamily="18" charset="0"/>
              </a:rPr>
              <a:t>بين أويك انتى</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راستى ميف نان امفوؤو</a:t>
            </a:r>
            <a:r>
              <a:rPr lang="ar-EG" sz="4400" dirty="0">
                <a:solidFill>
                  <a:schemeClr val="bg1"/>
                </a:solidFill>
                <a:latin typeface="Times New Roman" panose="02020603050405020304" pitchFamily="18" charset="0"/>
                <a:cs typeface="Times New Roman" panose="02020603050405020304" pitchFamily="18" charset="0"/>
              </a:rPr>
              <a:t>.</a:t>
            </a:r>
            <a:endParaRPr lang="en-GB" sz="4400" dirty="0"/>
          </a:p>
        </p:txBody>
      </p:sp>
      <p:sp>
        <p:nvSpPr>
          <p:cNvPr id="7" name="Text Placeholder 3">
            <a:extLst>
              <a:ext uri="{FF2B5EF4-FFF2-40B4-BE49-F238E27FC236}">
                <a16:creationId xmlns:a16="http://schemas.microsoft.com/office/drawing/2014/main" id="{F533B713-2999-436C-825C-A24B3A39CB04}"/>
              </a:ext>
            </a:extLst>
          </p:cNvPr>
          <p:cNvSpPr>
            <a:spLocks noGrp="1"/>
          </p:cNvSpPr>
          <p:nvPr>
            <p:ph type="body" sz="quarter" idx="3"/>
          </p:nvPr>
        </p:nvSpPr>
        <p:spPr>
          <a:xfrm>
            <a:off x="0" y="5117168"/>
            <a:ext cx="9144000" cy="1009311"/>
          </a:xfrm>
        </p:spPr>
        <p:txBody>
          <a:bodyPr/>
          <a:lstStyle/>
          <a:p>
            <a:r>
              <a:rPr lang="en-US" sz="4800" dirty="0" err="1"/>
              <a:t>penwik</a:t>
            </a:r>
            <a:r>
              <a:rPr lang="en-US" sz="4800" dirty="0"/>
              <a:t> `</a:t>
            </a:r>
            <a:r>
              <a:rPr lang="en-US" sz="4800" dirty="0" err="1"/>
              <a:t>nte</a:t>
            </a:r>
            <a:r>
              <a:rPr lang="en-US" sz="4800" dirty="0"/>
              <a:t> </a:t>
            </a:r>
            <a:r>
              <a:rPr lang="en-US" sz="4800" dirty="0" err="1"/>
              <a:t>rac</a:t>
            </a:r>
            <a:r>
              <a:rPr lang="en-US" sz="4800" dirty="0"/>
              <a:t>] </a:t>
            </a:r>
            <a:r>
              <a:rPr lang="en-US" sz="4800" dirty="0" err="1"/>
              <a:t>myif</a:t>
            </a:r>
            <a:r>
              <a:rPr lang="en-US" sz="4800" dirty="0"/>
              <a:t> nan `</a:t>
            </a:r>
            <a:r>
              <a:rPr lang="en-US" sz="4800" dirty="0" err="1"/>
              <a:t>mvoou</a:t>
            </a:r>
            <a:endParaRPr lang="en-GB" sz="4800" dirty="0"/>
          </a:p>
        </p:txBody>
      </p:sp>
      <p:sp>
        <p:nvSpPr>
          <p:cNvPr id="8" name="Text Placeholder 4">
            <a:extLst>
              <a:ext uri="{FF2B5EF4-FFF2-40B4-BE49-F238E27FC236}">
                <a16:creationId xmlns:a16="http://schemas.microsoft.com/office/drawing/2014/main" id="{A4EDBDF3-2CD5-4111-9468-0525C4835626}"/>
              </a:ext>
            </a:extLst>
          </p:cNvPr>
          <p:cNvSpPr>
            <a:spLocks noGrp="1"/>
          </p:cNvSpPr>
          <p:nvPr>
            <p:ph type="body" sz="quarter" idx="10"/>
          </p:nvPr>
        </p:nvSpPr>
        <p:spPr>
          <a:xfrm>
            <a:off x="0" y="4385647"/>
            <a:ext cx="9144000" cy="731521"/>
          </a:xfrm>
        </p:spPr>
        <p:txBody>
          <a:bodyPr/>
          <a:lstStyle/>
          <a:p>
            <a:pPr rtl="1"/>
            <a:r>
              <a:rPr lang="ar-EG" sz="4800" dirty="0">
                <a:solidFill>
                  <a:schemeClr val="bg1"/>
                </a:solidFill>
                <a:latin typeface="Times New Roman" panose="02020603050405020304" pitchFamily="18" charset="0"/>
                <a:cs typeface="Times New Roman" panose="02020603050405020304" pitchFamily="18" charset="0"/>
              </a:rPr>
              <a:t>خبزنا </a:t>
            </a:r>
            <a:r>
              <a:rPr lang="ar-EG" sz="4800" dirty="0">
                <a:latin typeface="Times New Roman" panose="02020603050405020304" pitchFamily="18" charset="0"/>
                <a:cs typeface="Times New Roman" panose="02020603050405020304" pitchFamily="18" charset="0"/>
              </a:rPr>
              <a:t>الذي للغد</a:t>
            </a:r>
            <a:r>
              <a:rPr lang="ar-EG" sz="4800" dirty="0">
                <a:solidFill>
                  <a:schemeClr val="bg1"/>
                </a:solidFill>
                <a:latin typeface="Times New Roman" panose="02020603050405020304" pitchFamily="18" charset="0"/>
                <a:cs typeface="Times New Roman" panose="02020603050405020304" pitchFamily="18" charset="0"/>
              </a:rPr>
              <a:t> أعطنا اليوم،</a:t>
            </a:r>
            <a:endParaRPr lang="en-GB" sz="4800" dirty="0"/>
          </a:p>
        </p:txBody>
      </p:sp>
    </p:spTree>
    <p:extLst>
      <p:ext uri="{BB962C8B-B14F-4D97-AF65-F5344CB8AC3E}">
        <p14:creationId xmlns:p14="http://schemas.microsoft.com/office/powerpoint/2010/main" val="103279981"/>
      </p:ext>
    </p:extLst>
  </p:cSld>
  <p:clrMapOvr>
    <a:masterClrMapping/>
  </p:clrMapOvr>
</p:sld>
</file>

<file path=ppt/slides/slide1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1A6BC-05ED-4CC7-872E-40C71BD2DED2}"/>
              </a:ext>
            </a:extLst>
          </p:cNvPr>
          <p:cNvSpPr>
            <a:spLocks noGrp="1"/>
          </p:cNvSpPr>
          <p:nvPr>
            <p:ph type="title"/>
          </p:nvPr>
        </p:nvSpPr>
        <p:spPr/>
        <p:txBody>
          <a:bodyPr/>
          <a:lstStyle/>
          <a:p>
            <a:endParaRPr lang="en-GB"/>
          </a:p>
        </p:txBody>
      </p:sp>
      <p:sp>
        <p:nvSpPr>
          <p:cNvPr id="6" name="Text Placeholder 2">
            <a:extLst>
              <a:ext uri="{FF2B5EF4-FFF2-40B4-BE49-F238E27FC236}">
                <a16:creationId xmlns:a16="http://schemas.microsoft.com/office/drawing/2014/main" id="{2F8D34E9-B5DE-4868-B6EE-941F7C768EFF}"/>
              </a:ext>
            </a:extLst>
          </p:cNvPr>
          <p:cNvSpPr>
            <a:spLocks noGrp="1"/>
          </p:cNvSpPr>
          <p:nvPr>
            <p:ph type="body" idx="1"/>
          </p:nvPr>
        </p:nvSpPr>
        <p:spPr>
          <a:xfrm>
            <a:off x="0" y="5943601"/>
            <a:ext cx="9143999" cy="914400"/>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أووه كانيئتيرون نان إيفول إم افريتى هون إنتين كو إيفول</a:t>
            </a:r>
            <a:r>
              <a:rPr lang="ar-EG" sz="3600" dirty="0">
                <a:solidFill>
                  <a:schemeClr val="bg1"/>
                </a:solidFill>
                <a:latin typeface="Times New Roman" panose="02020603050405020304" pitchFamily="18" charset="0"/>
                <a:cs typeface="Times New Roman" panose="02020603050405020304" pitchFamily="18" charset="0"/>
              </a:rPr>
              <a:t> </a:t>
            </a:r>
            <a:r>
              <a:rPr lang="ar-SA" sz="3600" dirty="0">
                <a:solidFill>
                  <a:schemeClr val="bg1"/>
                </a:solidFill>
                <a:latin typeface="Times New Roman" panose="02020603050405020304" pitchFamily="18" charset="0"/>
                <a:cs typeface="Times New Roman" panose="02020603050405020304" pitchFamily="18" charset="0"/>
              </a:rPr>
              <a:t>إن نيئتى أوؤن إنتان إيرؤو. </a:t>
            </a:r>
            <a:endParaRPr lang="en-GB" sz="3600" dirty="0"/>
          </a:p>
        </p:txBody>
      </p:sp>
      <p:sp>
        <p:nvSpPr>
          <p:cNvPr id="7" name="Text Placeholder 3">
            <a:extLst>
              <a:ext uri="{FF2B5EF4-FFF2-40B4-BE49-F238E27FC236}">
                <a16:creationId xmlns:a16="http://schemas.microsoft.com/office/drawing/2014/main" id="{F34B4581-BD38-44EF-89A0-E11614F119E0}"/>
              </a:ext>
            </a:extLst>
          </p:cNvPr>
          <p:cNvSpPr>
            <a:spLocks noGrp="1"/>
          </p:cNvSpPr>
          <p:nvPr>
            <p:ph type="body" sz="quarter" idx="3"/>
          </p:nvPr>
        </p:nvSpPr>
        <p:spPr>
          <a:xfrm>
            <a:off x="-1" y="5025729"/>
            <a:ext cx="9144000" cy="914401"/>
          </a:xfrm>
        </p:spPr>
        <p:txBody>
          <a:bodyPr/>
          <a:lstStyle/>
          <a:p>
            <a:pPr>
              <a:lnSpc>
                <a:spcPct val="80000"/>
              </a:lnSpc>
              <a:spcBef>
                <a:spcPts val="0"/>
              </a:spcBef>
            </a:pPr>
            <a:r>
              <a:rPr lang="en-US" dirty="0" err="1"/>
              <a:t>ouoh</a:t>
            </a:r>
            <a:r>
              <a:rPr lang="en-US" dirty="0"/>
              <a:t> ,a </a:t>
            </a:r>
            <a:r>
              <a:rPr lang="en-US" dirty="0" err="1"/>
              <a:t>ny`eteron</a:t>
            </a:r>
            <a:r>
              <a:rPr lang="en-US" dirty="0"/>
              <a:t> nan `</a:t>
            </a:r>
            <a:r>
              <a:rPr lang="en-US" dirty="0" err="1"/>
              <a:t>ebol</a:t>
            </a:r>
            <a:r>
              <a:rPr lang="en-US" dirty="0"/>
              <a:t>@ `</a:t>
            </a:r>
            <a:r>
              <a:rPr lang="en-US" dirty="0" err="1"/>
              <a:t>m`vry</a:t>
            </a:r>
            <a:r>
              <a:rPr lang="en-US" dirty="0"/>
              <a:t>] </a:t>
            </a:r>
            <a:r>
              <a:rPr lang="en-US" dirty="0" err="1"/>
              <a:t>hwn</a:t>
            </a:r>
            <a:r>
              <a:rPr lang="en-US" dirty="0"/>
              <a:t> `</a:t>
            </a:r>
            <a:r>
              <a:rPr lang="en-US" dirty="0" err="1"/>
              <a:t>nten,w</a:t>
            </a:r>
            <a:endParaRPr lang="en-US" dirty="0"/>
          </a:p>
          <a:p>
            <a:pPr>
              <a:lnSpc>
                <a:spcPct val="80000"/>
              </a:lnSpc>
              <a:spcBef>
                <a:spcPts val="0"/>
              </a:spcBef>
            </a:pPr>
            <a:r>
              <a:rPr lang="en-US" dirty="0"/>
              <a:t> `</a:t>
            </a:r>
            <a:r>
              <a:rPr lang="en-US" dirty="0" err="1"/>
              <a:t>ebol</a:t>
            </a:r>
            <a:r>
              <a:rPr lang="en-US" dirty="0"/>
              <a:t> `</a:t>
            </a:r>
            <a:r>
              <a:rPr lang="en-US" dirty="0" err="1"/>
              <a:t>nny`ete</a:t>
            </a:r>
            <a:r>
              <a:rPr lang="en-US" dirty="0"/>
              <a:t> </a:t>
            </a:r>
            <a:r>
              <a:rPr lang="en-US" dirty="0" err="1"/>
              <a:t>ouon</a:t>
            </a:r>
            <a:r>
              <a:rPr lang="en-US" dirty="0"/>
              <a:t> `</a:t>
            </a:r>
            <a:r>
              <a:rPr lang="en-US" dirty="0" err="1"/>
              <a:t>ntan</a:t>
            </a:r>
            <a:r>
              <a:rPr lang="en-US" dirty="0"/>
              <a:t> `</a:t>
            </a:r>
            <a:r>
              <a:rPr lang="en-US" dirty="0" err="1"/>
              <a:t>erwou</a:t>
            </a:r>
            <a:r>
              <a:rPr lang="en-US" dirty="0"/>
              <a:t>@</a:t>
            </a:r>
            <a:endParaRPr lang="en-GB" dirty="0"/>
          </a:p>
        </p:txBody>
      </p:sp>
      <p:sp>
        <p:nvSpPr>
          <p:cNvPr id="8" name="Text Placeholder 4">
            <a:extLst>
              <a:ext uri="{FF2B5EF4-FFF2-40B4-BE49-F238E27FC236}">
                <a16:creationId xmlns:a16="http://schemas.microsoft.com/office/drawing/2014/main" id="{31B13F9D-924C-4016-BA39-F0D35C845ADA}"/>
              </a:ext>
            </a:extLst>
          </p:cNvPr>
          <p:cNvSpPr>
            <a:spLocks noGrp="1"/>
          </p:cNvSpPr>
          <p:nvPr>
            <p:ph type="body" sz="quarter" idx="10"/>
          </p:nvPr>
        </p:nvSpPr>
        <p:spPr>
          <a:xfrm>
            <a:off x="0" y="4385647"/>
            <a:ext cx="9144000" cy="636611"/>
          </a:xfrm>
        </p:spPr>
        <p:txBody>
          <a:bodyPr anchor="t"/>
          <a:lstStyle/>
          <a:p>
            <a:pPr rtl="1"/>
            <a:r>
              <a:rPr lang="ar-EG" sz="4400" dirty="0">
                <a:solidFill>
                  <a:schemeClr val="bg1"/>
                </a:solidFill>
                <a:latin typeface="Times New Roman" panose="02020603050405020304" pitchFamily="18" charset="0"/>
                <a:cs typeface="Times New Roman" panose="02020603050405020304" pitchFamily="18" charset="0"/>
              </a:rPr>
              <a:t>وأغفر لنا ذنوبنا كما نغفر نحن أيضا للمذنبين إلينا</a:t>
            </a:r>
            <a:r>
              <a:rPr lang="ar-EG" sz="4400" dirty="0">
                <a:latin typeface="Times New Roman" panose="02020603050405020304" pitchFamily="18" charset="0"/>
                <a:cs typeface="Times New Roman" panose="02020603050405020304" pitchFamily="18" charset="0"/>
              </a:rPr>
              <a:t>،</a:t>
            </a:r>
            <a:endParaRPr lang="en-GB" sz="4400" dirty="0"/>
          </a:p>
        </p:txBody>
      </p:sp>
    </p:spTree>
    <p:extLst>
      <p:ext uri="{BB962C8B-B14F-4D97-AF65-F5344CB8AC3E}">
        <p14:creationId xmlns:p14="http://schemas.microsoft.com/office/powerpoint/2010/main" val="4187797318"/>
      </p:ext>
    </p:extLst>
  </p:cSld>
  <p:clrMapOvr>
    <a:masterClrMapping/>
  </p:clrMapOvr>
</p:sld>
</file>

<file path=ppt/slides/slide1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286E4-7B34-41F9-8C7B-5224C376F2C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F14132A-F692-4BCA-905F-1496D8A16127}"/>
              </a:ext>
            </a:extLst>
          </p:cNvPr>
          <p:cNvSpPr>
            <a:spLocks noGrp="1"/>
          </p:cNvSpPr>
          <p:nvPr>
            <p:ph type="body" idx="1"/>
          </p:nvPr>
        </p:nvSpPr>
        <p:spPr>
          <a:xfrm>
            <a:off x="0" y="5899689"/>
            <a:ext cx="9143999" cy="958311"/>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أووه امبير انتين ايخون إى بى راسموس. آلا ناهمين إيفول هابي بيتهوؤو</a:t>
            </a:r>
            <a:endParaRPr lang="en-GB" sz="3600" dirty="0"/>
          </a:p>
        </p:txBody>
      </p:sp>
      <p:sp>
        <p:nvSpPr>
          <p:cNvPr id="4" name="Text Placeholder 3">
            <a:extLst>
              <a:ext uri="{FF2B5EF4-FFF2-40B4-BE49-F238E27FC236}">
                <a16:creationId xmlns:a16="http://schemas.microsoft.com/office/drawing/2014/main" id="{712DD686-C944-49B7-89CB-55A8DD7840B6}"/>
              </a:ext>
            </a:extLst>
          </p:cNvPr>
          <p:cNvSpPr>
            <a:spLocks noGrp="1"/>
          </p:cNvSpPr>
          <p:nvPr>
            <p:ph type="body" sz="quarter" idx="3"/>
          </p:nvPr>
        </p:nvSpPr>
        <p:spPr>
          <a:xfrm>
            <a:off x="0" y="5041632"/>
            <a:ext cx="9144000" cy="858057"/>
          </a:xfrm>
        </p:spPr>
        <p:txBody>
          <a:bodyPr/>
          <a:lstStyle/>
          <a:p>
            <a:pPr>
              <a:lnSpc>
                <a:spcPct val="80000"/>
              </a:lnSpc>
              <a:spcBef>
                <a:spcPts val="0"/>
              </a:spcBef>
            </a:pPr>
            <a:r>
              <a:rPr lang="en-US" dirty="0" err="1"/>
              <a:t>ouoh</a:t>
            </a:r>
            <a:r>
              <a:rPr lang="en-US" dirty="0"/>
              <a:t> `</a:t>
            </a:r>
            <a:r>
              <a:rPr lang="en-US" dirty="0" err="1"/>
              <a:t>mperenten</a:t>
            </a:r>
            <a:r>
              <a:rPr lang="en-US" dirty="0"/>
              <a:t> `</a:t>
            </a:r>
            <a:r>
              <a:rPr lang="en-US" dirty="0" err="1"/>
              <a:t>eqoun</a:t>
            </a:r>
            <a:r>
              <a:rPr lang="en-US" dirty="0"/>
              <a:t>@ `</a:t>
            </a:r>
            <a:r>
              <a:rPr lang="en-US" dirty="0" err="1"/>
              <a:t>epiracmoc</a:t>
            </a:r>
            <a:r>
              <a:rPr lang="en-US" dirty="0"/>
              <a:t> </a:t>
            </a:r>
            <a:r>
              <a:rPr lang="en-US" dirty="0" err="1"/>
              <a:t>alla</a:t>
            </a:r>
            <a:r>
              <a:rPr lang="en-US" dirty="0"/>
              <a:t> </a:t>
            </a:r>
            <a:r>
              <a:rPr lang="en-US" dirty="0" err="1"/>
              <a:t>nahmen</a:t>
            </a:r>
            <a:endParaRPr lang="en-US" dirty="0"/>
          </a:p>
          <a:p>
            <a:pPr>
              <a:lnSpc>
                <a:spcPct val="80000"/>
              </a:lnSpc>
              <a:spcBef>
                <a:spcPts val="0"/>
              </a:spcBef>
            </a:pPr>
            <a:r>
              <a:rPr lang="en-US" dirty="0"/>
              <a:t> `</a:t>
            </a:r>
            <a:r>
              <a:rPr lang="en-US" dirty="0" err="1"/>
              <a:t>ebol</a:t>
            </a:r>
            <a:r>
              <a:rPr lang="en-US" dirty="0"/>
              <a:t> ha </a:t>
            </a:r>
            <a:r>
              <a:rPr lang="en-US" dirty="0" err="1"/>
              <a:t>pipethwou</a:t>
            </a:r>
            <a:r>
              <a:rPr lang="en-US" dirty="0"/>
              <a:t>. </a:t>
            </a:r>
            <a:endParaRPr lang="en-GB" dirty="0"/>
          </a:p>
        </p:txBody>
      </p:sp>
      <p:sp>
        <p:nvSpPr>
          <p:cNvPr id="5" name="Text Placeholder 4">
            <a:extLst>
              <a:ext uri="{FF2B5EF4-FFF2-40B4-BE49-F238E27FC236}">
                <a16:creationId xmlns:a16="http://schemas.microsoft.com/office/drawing/2014/main" id="{B32712A9-AF89-467C-B45F-FFA5ECEC793F}"/>
              </a:ext>
            </a:extLst>
          </p:cNvPr>
          <p:cNvSpPr>
            <a:spLocks noGrp="1"/>
          </p:cNvSpPr>
          <p:nvPr>
            <p:ph type="body" sz="quarter" idx="10"/>
          </p:nvPr>
        </p:nvSpPr>
        <p:spPr/>
        <p:txBody>
          <a:bodyPr/>
          <a:lstStyle/>
          <a:p>
            <a:r>
              <a:rPr lang="ar-EG" sz="4400" dirty="0">
                <a:solidFill>
                  <a:schemeClr val="bg1"/>
                </a:solidFill>
                <a:latin typeface="Times New Roman" panose="02020603050405020304" pitchFamily="18" charset="0"/>
                <a:cs typeface="Times New Roman" panose="02020603050405020304" pitchFamily="18" charset="0"/>
              </a:rPr>
              <a:t>ولا تدخلنا في تجربة. لكن نجنا من الشرير.</a:t>
            </a:r>
            <a:endParaRPr lang="en-GB" sz="4400" dirty="0"/>
          </a:p>
        </p:txBody>
      </p:sp>
    </p:spTree>
    <p:extLst>
      <p:ext uri="{BB962C8B-B14F-4D97-AF65-F5344CB8AC3E}">
        <p14:creationId xmlns:p14="http://schemas.microsoft.com/office/powerpoint/2010/main" val="1770228128"/>
      </p:ext>
    </p:extLst>
  </p:cSld>
  <p:clrMapOvr>
    <a:masterClrMapping/>
  </p:clrMapOvr>
</p:sld>
</file>

<file path=ppt/slides/slide1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A820A-71B6-4572-A005-4CAB2B7F61B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F14132A-F692-4BCA-905F-1496D8A16127}"/>
              </a:ext>
            </a:extLst>
          </p:cNvPr>
          <p:cNvSpPr>
            <a:spLocks noGrp="1"/>
          </p:cNvSpPr>
          <p:nvPr>
            <p:ph type="body" idx="1"/>
          </p:nvPr>
        </p:nvSpPr>
        <p:spPr>
          <a:xfrm>
            <a:off x="0" y="5853041"/>
            <a:ext cx="9143999" cy="1004959"/>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خين بى إخرستوس إيسوس بين شويس. جى ثوك تى تي ميت أورو نيم تى جوم نيم بيوؤو شا اينيه</a:t>
            </a:r>
            <a:r>
              <a:rPr lang="ar-EG" sz="3600" dirty="0">
                <a:solidFill>
                  <a:schemeClr val="bg1"/>
                </a:solidFill>
                <a:latin typeface="Times New Roman" panose="02020603050405020304" pitchFamily="18" charset="0"/>
                <a:cs typeface="Times New Roman" panose="02020603050405020304" pitchFamily="18" charset="0"/>
              </a:rPr>
              <a:t>.</a:t>
            </a:r>
            <a:r>
              <a:rPr lang="ar-SA" sz="3600" dirty="0">
                <a:solidFill>
                  <a:schemeClr val="bg1"/>
                </a:solidFill>
                <a:latin typeface="Times New Roman" panose="02020603050405020304" pitchFamily="18" charset="0"/>
                <a:cs typeface="Times New Roman" panose="02020603050405020304" pitchFamily="18" charset="0"/>
              </a:rPr>
              <a:t> امين</a:t>
            </a:r>
            <a:r>
              <a:rPr lang="ar-EG" sz="3600" dirty="0"/>
              <a:t>.</a:t>
            </a:r>
            <a:endParaRPr lang="en-GB" sz="3600" dirty="0"/>
          </a:p>
        </p:txBody>
      </p:sp>
      <p:sp>
        <p:nvSpPr>
          <p:cNvPr id="4" name="Text Placeholder 3">
            <a:extLst>
              <a:ext uri="{FF2B5EF4-FFF2-40B4-BE49-F238E27FC236}">
                <a16:creationId xmlns:a16="http://schemas.microsoft.com/office/drawing/2014/main" id="{712DD686-C944-49B7-89CB-55A8DD7840B6}"/>
              </a:ext>
            </a:extLst>
          </p:cNvPr>
          <p:cNvSpPr>
            <a:spLocks noGrp="1"/>
          </p:cNvSpPr>
          <p:nvPr>
            <p:ph type="body" sz="quarter" idx="3"/>
          </p:nvPr>
        </p:nvSpPr>
        <p:spPr>
          <a:xfrm>
            <a:off x="-1" y="4894730"/>
            <a:ext cx="9144000" cy="958311"/>
          </a:xfrm>
        </p:spPr>
        <p:txBody>
          <a:bodyPr/>
          <a:lstStyle/>
          <a:p>
            <a:pPr>
              <a:lnSpc>
                <a:spcPct val="80000"/>
              </a:lnSpc>
              <a:spcBef>
                <a:spcPts val="0"/>
              </a:spcBef>
            </a:pPr>
            <a:r>
              <a:rPr lang="en-US" sz="3800" dirty="0" err="1"/>
              <a:t>Qen</a:t>
            </a:r>
            <a:r>
              <a:rPr lang="en-US" sz="3800" dirty="0"/>
              <a:t> Pi`,</a:t>
            </a:r>
            <a:r>
              <a:rPr lang="en-US" sz="3800" dirty="0" err="1"/>
              <a:t>rictoc</a:t>
            </a:r>
            <a:r>
              <a:rPr lang="en-US" sz="3800" dirty="0"/>
              <a:t> </a:t>
            </a:r>
            <a:r>
              <a:rPr lang="en-US" sz="3800" dirty="0" err="1"/>
              <a:t>Iycouc</a:t>
            </a:r>
            <a:r>
              <a:rPr lang="en-US" sz="3800" dirty="0"/>
              <a:t> Pen[</a:t>
            </a:r>
            <a:r>
              <a:rPr lang="en-US" sz="3800" dirty="0" err="1"/>
              <a:t>oic</a:t>
            </a:r>
            <a:r>
              <a:rPr lang="en-US" sz="3800" dirty="0"/>
              <a:t>@ je ;</a:t>
            </a:r>
            <a:r>
              <a:rPr lang="en-US" sz="3800" dirty="0" err="1"/>
              <a:t>wk</a:t>
            </a:r>
            <a:r>
              <a:rPr lang="en-US" sz="3800" dirty="0"/>
              <a:t> </a:t>
            </a:r>
            <a:r>
              <a:rPr lang="en-US" sz="3800" dirty="0" err="1"/>
              <a:t>te</a:t>
            </a:r>
            <a:r>
              <a:rPr lang="en-US" sz="3800" dirty="0"/>
              <a:t> ]</a:t>
            </a:r>
            <a:r>
              <a:rPr lang="en-US" sz="3800" dirty="0" err="1"/>
              <a:t>metouro</a:t>
            </a:r>
            <a:r>
              <a:rPr lang="en-US" sz="3800" dirty="0"/>
              <a:t> </a:t>
            </a:r>
            <a:r>
              <a:rPr lang="en-US" sz="3800" dirty="0" err="1"/>
              <a:t>nem</a:t>
            </a:r>
            <a:r>
              <a:rPr lang="en-US" sz="3800" dirty="0"/>
              <a:t> ]</a:t>
            </a:r>
            <a:r>
              <a:rPr lang="en-US" sz="3800" dirty="0" err="1"/>
              <a:t>jom</a:t>
            </a:r>
            <a:r>
              <a:rPr lang="en-US" sz="3800" dirty="0"/>
              <a:t> </a:t>
            </a:r>
            <a:r>
              <a:rPr lang="en-US" sz="3800" dirty="0" err="1"/>
              <a:t>nem</a:t>
            </a:r>
            <a:r>
              <a:rPr lang="en-US" sz="3800" dirty="0"/>
              <a:t> </a:t>
            </a:r>
            <a:r>
              <a:rPr lang="en-US" sz="3800" dirty="0" err="1"/>
              <a:t>pi`wou</a:t>
            </a:r>
            <a:r>
              <a:rPr lang="en-US" sz="3800" dirty="0"/>
              <a:t> </a:t>
            </a:r>
            <a:r>
              <a:rPr lang="en-US" sz="3800" dirty="0" err="1"/>
              <a:t>sa</a:t>
            </a:r>
            <a:r>
              <a:rPr lang="en-US" sz="3800" dirty="0"/>
              <a:t> `</a:t>
            </a:r>
            <a:r>
              <a:rPr lang="en-US" sz="3800" dirty="0" err="1"/>
              <a:t>eneh</a:t>
            </a:r>
            <a:r>
              <a:rPr lang="en-US" sz="3800" dirty="0"/>
              <a:t>@ `</a:t>
            </a:r>
            <a:r>
              <a:rPr lang="en-US" sz="3800" dirty="0" err="1"/>
              <a:t>amyn</a:t>
            </a:r>
            <a:r>
              <a:rPr lang="en-US" sz="3800" dirty="0"/>
              <a:t>.</a:t>
            </a:r>
            <a:endParaRPr lang="en-GB" sz="3800" dirty="0"/>
          </a:p>
        </p:txBody>
      </p:sp>
      <p:sp>
        <p:nvSpPr>
          <p:cNvPr id="5" name="Text Placeholder 4">
            <a:extLst>
              <a:ext uri="{FF2B5EF4-FFF2-40B4-BE49-F238E27FC236}">
                <a16:creationId xmlns:a16="http://schemas.microsoft.com/office/drawing/2014/main" id="{B32712A9-AF89-467C-B45F-FFA5ECEC793F}"/>
              </a:ext>
            </a:extLst>
          </p:cNvPr>
          <p:cNvSpPr>
            <a:spLocks noGrp="1"/>
          </p:cNvSpPr>
          <p:nvPr>
            <p:ph type="body" sz="quarter" idx="10"/>
          </p:nvPr>
        </p:nvSpPr>
        <p:spPr>
          <a:xfrm>
            <a:off x="0" y="4359276"/>
            <a:ext cx="9144000" cy="535454"/>
          </a:xfrm>
        </p:spPr>
        <p:txBody>
          <a:bodyPr/>
          <a:lstStyle/>
          <a:p>
            <a:r>
              <a:rPr lang="ar-EG" sz="3400" dirty="0">
                <a:solidFill>
                  <a:schemeClr val="bg1"/>
                </a:solidFill>
                <a:latin typeface="Times New Roman" panose="02020603050405020304" pitchFamily="18" charset="0"/>
                <a:cs typeface="Times New Roman" panose="02020603050405020304" pitchFamily="18" charset="0"/>
              </a:rPr>
              <a:t>بالمسيح يسوع ربنا، لأن لك الملك والقوة والمجد إلى الأبد. آمين.</a:t>
            </a:r>
            <a:endParaRPr lang="en-GB" sz="3400" dirty="0"/>
          </a:p>
        </p:txBody>
      </p:sp>
      <p:sp>
        <p:nvSpPr>
          <p:cNvPr id="6" name="TextBox 5">
            <a:hlinkClick r:id="rId2" action="ppaction://hlinksldjump"/>
            <a:extLst>
              <a:ext uri="{FF2B5EF4-FFF2-40B4-BE49-F238E27FC236}">
                <a16:creationId xmlns:a16="http://schemas.microsoft.com/office/drawing/2014/main" id="{62C0BADC-538B-4CB9-9551-A26ED35B832D}"/>
              </a:ext>
            </a:extLst>
          </p:cNvPr>
          <p:cNvSpPr txBox="1"/>
          <p:nvPr/>
        </p:nvSpPr>
        <p:spPr>
          <a:xfrm>
            <a:off x="6777318" y="3959166"/>
            <a:ext cx="2366681" cy="400110"/>
          </a:xfrm>
          <a:prstGeom prst="rect">
            <a:avLst/>
          </a:prstGeom>
          <a:noFill/>
        </p:spPr>
        <p:txBody>
          <a:bodyPr wrap="square" rtlCol="0">
            <a:spAutoFit/>
          </a:bodyPr>
          <a:lstStyle/>
          <a:p>
            <a:pPr algn="r" rtl="1"/>
            <a:r>
              <a:rPr lang="ar-EG" sz="2000" b="1" dirty="0">
                <a:solidFill>
                  <a:srgbClr val="FFC000"/>
                </a:solidFill>
              </a:rPr>
              <a:t>ابانا الذي في السموات</a:t>
            </a:r>
            <a:endParaRPr lang="en-GB" sz="2000" b="1" dirty="0">
              <a:solidFill>
                <a:srgbClr val="FFC000"/>
              </a:solidFill>
            </a:endParaRPr>
          </a:p>
        </p:txBody>
      </p:sp>
    </p:spTree>
    <p:extLst>
      <p:ext uri="{BB962C8B-B14F-4D97-AF65-F5344CB8AC3E}">
        <p14:creationId xmlns:p14="http://schemas.microsoft.com/office/powerpoint/2010/main" val="3688609958"/>
      </p:ext>
    </p:extLst>
  </p:cSld>
  <p:clrMapOvr>
    <a:masterClrMapping/>
  </p:clrMapOvr>
</p:sld>
</file>

<file path=ppt/slides/slide1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59106" y="-8475"/>
            <a:ext cx="2259106" cy="1353181"/>
          </a:xfrm>
        </p:spPr>
        <p:txBody>
          <a:bodyPr>
            <a:noAutofit/>
          </a:bodyPr>
          <a:lstStyle/>
          <a:p>
            <a:r>
              <a:rPr lang="ar-EG" sz="4800" dirty="0"/>
              <a:t>ما قبل الإعتراف</a:t>
            </a:r>
            <a:endParaRPr lang="en-US" sz="4800" dirty="0"/>
          </a:p>
        </p:txBody>
      </p:sp>
      <p:sp>
        <p:nvSpPr>
          <p:cNvPr id="5" name="Text Placeholder 4"/>
          <p:cNvSpPr>
            <a:spLocks noGrp="1"/>
          </p:cNvSpPr>
          <p:nvPr>
            <p:ph type="body" idx="1"/>
          </p:nvPr>
        </p:nvSpPr>
        <p:spPr/>
        <p:txBody>
          <a:bodyPr/>
          <a:lstStyle/>
          <a:p>
            <a:r>
              <a:rPr lang="ar-EG" sz="5400" dirty="0"/>
              <a:t>خين بي خريستوس إيسوس بينشويس </a:t>
            </a:r>
          </a:p>
        </p:txBody>
      </p:sp>
      <p:sp>
        <p:nvSpPr>
          <p:cNvPr id="7" name="Text Placeholder 6"/>
          <p:cNvSpPr>
            <a:spLocks noGrp="1"/>
          </p:cNvSpPr>
          <p:nvPr>
            <p:ph type="body" sz="quarter" idx="3"/>
          </p:nvPr>
        </p:nvSpPr>
        <p:spPr>
          <a:xfrm>
            <a:off x="0" y="5191050"/>
            <a:ext cx="9144000" cy="808893"/>
          </a:xfrm>
        </p:spPr>
        <p:txBody>
          <a:bodyPr/>
          <a:lstStyle/>
          <a:p>
            <a:r>
              <a:rPr lang="en-US" sz="5400" dirty="0" err="1"/>
              <a:t>Qen</a:t>
            </a:r>
            <a:r>
              <a:rPr lang="en-US" sz="5400" dirty="0"/>
              <a:t> Pi`,</a:t>
            </a:r>
            <a:r>
              <a:rPr lang="en-US" sz="5400" dirty="0" err="1"/>
              <a:t>rictoc</a:t>
            </a:r>
            <a:r>
              <a:rPr lang="en-US" sz="5400" dirty="0"/>
              <a:t> </a:t>
            </a:r>
            <a:r>
              <a:rPr lang="en-US" sz="5400" dirty="0" err="1"/>
              <a:t>Iycouc</a:t>
            </a:r>
            <a:r>
              <a:rPr lang="en-US" sz="5400" dirty="0"/>
              <a:t> Pen[</a:t>
            </a:r>
            <a:r>
              <a:rPr lang="en-US" sz="5400" dirty="0" err="1"/>
              <a:t>oic</a:t>
            </a:r>
            <a:r>
              <a:rPr lang="en-US" sz="5400" dirty="0"/>
              <a:t> </a:t>
            </a:r>
          </a:p>
        </p:txBody>
      </p:sp>
      <p:sp>
        <p:nvSpPr>
          <p:cNvPr id="2" name="Text Placeholder 1">
            <a:extLst>
              <a:ext uri="{FF2B5EF4-FFF2-40B4-BE49-F238E27FC236}">
                <a16:creationId xmlns:a16="http://schemas.microsoft.com/office/drawing/2014/main" id="{68EFF0AA-14A1-4C9B-88D0-12E38EE28188}"/>
              </a:ext>
            </a:extLst>
          </p:cNvPr>
          <p:cNvSpPr>
            <a:spLocks noGrp="1"/>
          </p:cNvSpPr>
          <p:nvPr>
            <p:ph type="body" sz="quarter" idx="10"/>
          </p:nvPr>
        </p:nvSpPr>
        <p:spPr>
          <a:xfrm>
            <a:off x="0" y="4359275"/>
            <a:ext cx="9144000" cy="831775"/>
          </a:xfrm>
        </p:spPr>
        <p:txBody>
          <a:bodyPr/>
          <a:lstStyle/>
          <a:p>
            <a:r>
              <a:rPr lang="ar-EG" sz="6000" dirty="0"/>
              <a:t>بالمسيح يسوع ربنا </a:t>
            </a:r>
            <a:endParaRPr lang="en-US" sz="6000" dirty="0"/>
          </a:p>
        </p:txBody>
      </p:sp>
    </p:spTree>
    <p:extLst>
      <p:ext uri="{BB962C8B-B14F-4D97-AF65-F5344CB8AC3E}">
        <p14:creationId xmlns:p14="http://schemas.microsoft.com/office/powerpoint/2010/main" val="901697243"/>
      </p:ext>
    </p:extLst>
  </p:cSld>
  <p:clrMapOvr>
    <a:masterClrMapping/>
  </p:clrMapOvr>
</p:sld>
</file>

<file path=ppt/slides/slide1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p:txBody>
          <a:bodyPr/>
          <a:lstStyle/>
          <a:p>
            <a:r>
              <a:rPr lang="ar-EG" sz="5400"/>
              <a:t>طاس كيفالاس إيمون طوكيريو إكليناتي</a:t>
            </a:r>
          </a:p>
        </p:txBody>
      </p:sp>
      <p:sp>
        <p:nvSpPr>
          <p:cNvPr id="5" name="Text Placeholder 4"/>
          <p:cNvSpPr>
            <a:spLocks noGrp="1"/>
          </p:cNvSpPr>
          <p:nvPr>
            <p:ph type="body" sz="quarter" idx="3"/>
          </p:nvPr>
        </p:nvSpPr>
        <p:spPr>
          <a:xfrm>
            <a:off x="0" y="5191050"/>
            <a:ext cx="9144000" cy="808893"/>
          </a:xfrm>
        </p:spPr>
        <p:txBody>
          <a:bodyPr/>
          <a:lstStyle/>
          <a:p>
            <a:r>
              <a:rPr lang="en-US" sz="4400" dirty="0"/>
              <a:t>Tac </a:t>
            </a:r>
            <a:r>
              <a:rPr lang="en-US" sz="4400" dirty="0" err="1"/>
              <a:t>kevalac</a:t>
            </a:r>
            <a:r>
              <a:rPr lang="en-US" sz="4400" dirty="0"/>
              <a:t> `</a:t>
            </a:r>
            <a:r>
              <a:rPr lang="en-US" sz="4400" dirty="0" err="1"/>
              <a:t>umwn</a:t>
            </a:r>
            <a:r>
              <a:rPr lang="en-US" sz="4400" dirty="0"/>
              <a:t> </a:t>
            </a:r>
            <a:r>
              <a:rPr lang="en-US" sz="4400" dirty="0" err="1"/>
              <a:t>tw</a:t>
            </a:r>
            <a:r>
              <a:rPr lang="en-US" sz="4400" dirty="0"/>
              <a:t> </a:t>
            </a:r>
            <a:r>
              <a:rPr lang="en-US" sz="4400" dirty="0" err="1"/>
              <a:t>Kuri`w</a:t>
            </a:r>
            <a:r>
              <a:rPr lang="en-US" sz="4400" dirty="0"/>
              <a:t> `</a:t>
            </a:r>
            <a:r>
              <a:rPr lang="en-US" sz="4400" dirty="0" err="1"/>
              <a:t>klinate</a:t>
            </a:r>
            <a:endParaRPr lang="en-US" sz="4400" dirty="0"/>
          </a:p>
        </p:txBody>
      </p:sp>
      <p:sp>
        <p:nvSpPr>
          <p:cNvPr id="2" name="Text Placeholder 1">
            <a:extLst>
              <a:ext uri="{FF2B5EF4-FFF2-40B4-BE49-F238E27FC236}">
                <a16:creationId xmlns:a16="http://schemas.microsoft.com/office/drawing/2014/main" id="{D17CE3FF-4DA5-407E-9DF5-92D5DF0FF760}"/>
              </a:ext>
            </a:extLst>
          </p:cNvPr>
          <p:cNvSpPr>
            <a:spLocks noGrp="1"/>
          </p:cNvSpPr>
          <p:nvPr>
            <p:ph type="body" sz="quarter" idx="10"/>
          </p:nvPr>
        </p:nvSpPr>
        <p:spPr>
          <a:xfrm>
            <a:off x="0" y="4359275"/>
            <a:ext cx="9144000" cy="958311"/>
          </a:xfrm>
        </p:spPr>
        <p:txBody>
          <a:bodyPr/>
          <a:lstStyle/>
          <a:p>
            <a:r>
              <a:rPr lang="ar-EG" sz="6000" dirty="0"/>
              <a:t>أحنوا رؤوسكم للرب</a:t>
            </a:r>
          </a:p>
        </p:txBody>
      </p:sp>
    </p:spTree>
    <p:extLst>
      <p:ext uri="{BB962C8B-B14F-4D97-AF65-F5344CB8AC3E}">
        <p14:creationId xmlns:p14="http://schemas.microsoft.com/office/powerpoint/2010/main" val="2503777170"/>
      </p:ext>
    </p:extLst>
  </p:cSld>
  <p:clrMapOvr>
    <a:masterClrMapping/>
  </p:clrMapOvr>
</p:sld>
</file>

<file path=ppt/slides/slide1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600" dirty="0"/>
          </a:p>
        </p:txBody>
      </p:sp>
      <p:sp>
        <p:nvSpPr>
          <p:cNvPr id="4" name="Text Placeholder 3"/>
          <p:cNvSpPr>
            <a:spLocks noGrp="1"/>
          </p:cNvSpPr>
          <p:nvPr>
            <p:ph type="body" idx="1"/>
          </p:nvPr>
        </p:nvSpPr>
        <p:spPr/>
        <p:txBody>
          <a:bodyPr/>
          <a:lstStyle/>
          <a:p>
            <a:r>
              <a:rPr lang="ar-EG" sz="6000" dirty="0"/>
              <a:t>إينوبيون سو كيريي</a:t>
            </a:r>
          </a:p>
        </p:txBody>
      </p:sp>
      <p:sp>
        <p:nvSpPr>
          <p:cNvPr id="5" name="Text Placeholder 4"/>
          <p:cNvSpPr>
            <a:spLocks noGrp="1"/>
          </p:cNvSpPr>
          <p:nvPr>
            <p:ph type="body" sz="quarter" idx="3"/>
          </p:nvPr>
        </p:nvSpPr>
        <p:spPr>
          <a:xfrm>
            <a:off x="0" y="5191050"/>
            <a:ext cx="9144000" cy="808893"/>
          </a:xfrm>
        </p:spPr>
        <p:txBody>
          <a:bodyPr/>
          <a:lstStyle/>
          <a:p>
            <a:r>
              <a:rPr lang="en-US" sz="6000" dirty="0" err="1"/>
              <a:t>Enwpion</a:t>
            </a:r>
            <a:r>
              <a:rPr lang="en-US" sz="6000" dirty="0"/>
              <a:t> </a:t>
            </a:r>
            <a:r>
              <a:rPr lang="en-US" sz="6000" dirty="0" err="1"/>
              <a:t>cou</a:t>
            </a:r>
            <a:r>
              <a:rPr lang="en-US" sz="6000" dirty="0"/>
              <a:t> </a:t>
            </a:r>
            <a:r>
              <a:rPr lang="en-US" sz="6000" dirty="0" err="1"/>
              <a:t>Kuri`e</a:t>
            </a:r>
            <a:endParaRPr lang="en-US" sz="6000" dirty="0"/>
          </a:p>
        </p:txBody>
      </p:sp>
      <p:sp>
        <p:nvSpPr>
          <p:cNvPr id="2" name="Text Placeholder 1">
            <a:extLst>
              <a:ext uri="{FF2B5EF4-FFF2-40B4-BE49-F238E27FC236}">
                <a16:creationId xmlns:a16="http://schemas.microsoft.com/office/drawing/2014/main" id="{A989590C-47E0-4334-A68B-6C4ACFA0E0C7}"/>
              </a:ext>
            </a:extLst>
          </p:cNvPr>
          <p:cNvSpPr>
            <a:spLocks noGrp="1"/>
          </p:cNvSpPr>
          <p:nvPr>
            <p:ph type="body" sz="quarter" idx="10"/>
          </p:nvPr>
        </p:nvSpPr>
        <p:spPr>
          <a:xfrm>
            <a:off x="0" y="4359275"/>
            <a:ext cx="9144000" cy="831775"/>
          </a:xfrm>
        </p:spPr>
        <p:txBody>
          <a:bodyPr anchor="t"/>
          <a:lstStyle/>
          <a:p>
            <a:r>
              <a:rPr lang="ar-EG" sz="6000" dirty="0"/>
              <a:t>أمامك يا رب</a:t>
            </a:r>
          </a:p>
        </p:txBody>
      </p:sp>
    </p:spTree>
    <p:extLst>
      <p:ext uri="{BB962C8B-B14F-4D97-AF65-F5344CB8AC3E}">
        <p14:creationId xmlns:p14="http://schemas.microsoft.com/office/powerpoint/2010/main" val="4136481095"/>
      </p:ext>
    </p:extLst>
  </p:cSld>
  <p:clrMapOvr>
    <a:masterClrMapping/>
  </p:clrMapOvr>
</p:sld>
</file>

<file path=ppt/slides/slide1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p:txBody>
          <a:bodyPr/>
          <a:lstStyle/>
          <a:p>
            <a:r>
              <a:rPr lang="ar-EG" sz="5400" dirty="0"/>
              <a:t>إبروس خومين ثيئوميطافوفو آمين</a:t>
            </a:r>
          </a:p>
        </p:txBody>
      </p:sp>
      <p:sp>
        <p:nvSpPr>
          <p:cNvPr id="5" name="Text Placeholder 4"/>
          <p:cNvSpPr>
            <a:spLocks noGrp="1"/>
          </p:cNvSpPr>
          <p:nvPr>
            <p:ph type="body" sz="quarter" idx="3"/>
          </p:nvPr>
        </p:nvSpPr>
        <p:spPr>
          <a:xfrm>
            <a:off x="0" y="5191050"/>
            <a:ext cx="9144000" cy="808893"/>
          </a:xfrm>
        </p:spPr>
        <p:txBody>
          <a:bodyPr/>
          <a:lstStyle/>
          <a:p>
            <a:r>
              <a:rPr lang="en-US" sz="4800" dirty="0" err="1"/>
              <a:t>Proc,wmen</a:t>
            </a:r>
            <a:r>
              <a:rPr lang="en-US" sz="4800" dirty="0"/>
              <a:t> :</a:t>
            </a:r>
            <a:r>
              <a:rPr lang="en-US" sz="4800" dirty="0" err="1"/>
              <a:t>eou</a:t>
            </a:r>
            <a:r>
              <a:rPr lang="en-US" sz="4800" dirty="0"/>
              <a:t> meta </a:t>
            </a:r>
            <a:r>
              <a:rPr lang="en-US" sz="4800" dirty="0" err="1"/>
              <a:t>vobou</a:t>
            </a:r>
            <a:r>
              <a:rPr lang="en-US" sz="4800" dirty="0"/>
              <a:t>@ `</a:t>
            </a:r>
            <a:r>
              <a:rPr lang="en-US" sz="4800" dirty="0" err="1"/>
              <a:t>amyn</a:t>
            </a:r>
            <a:r>
              <a:rPr lang="en-US" sz="4800" dirty="0"/>
              <a:t>.</a:t>
            </a:r>
          </a:p>
        </p:txBody>
      </p:sp>
      <p:sp>
        <p:nvSpPr>
          <p:cNvPr id="2" name="Text Placeholder 1">
            <a:extLst>
              <a:ext uri="{FF2B5EF4-FFF2-40B4-BE49-F238E27FC236}">
                <a16:creationId xmlns:a16="http://schemas.microsoft.com/office/drawing/2014/main" id="{AFB08DD4-6252-4E37-97F4-D28F42FDF611}"/>
              </a:ext>
            </a:extLst>
          </p:cNvPr>
          <p:cNvSpPr>
            <a:spLocks noGrp="1"/>
          </p:cNvSpPr>
          <p:nvPr>
            <p:ph type="body" sz="quarter" idx="10"/>
          </p:nvPr>
        </p:nvSpPr>
        <p:spPr>
          <a:xfrm>
            <a:off x="0" y="4359275"/>
            <a:ext cx="9144000" cy="808893"/>
          </a:xfrm>
        </p:spPr>
        <p:txBody>
          <a:bodyPr/>
          <a:lstStyle/>
          <a:p>
            <a:r>
              <a:rPr lang="ar-EG" sz="5400" dirty="0">
                <a:cs typeface="+mj-cs"/>
              </a:rPr>
              <a:t>ننصت بخوف الله. آمين.</a:t>
            </a:r>
          </a:p>
        </p:txBody>
      </p:sp>
    </p:spTree>
    <p:extLst>
      <p:ext uri="{BB962C8B-B14F-4D97-AF65-F5344CB8AC3E}">
        <p14:creationId xmlns:p14="http://schemas.microsoft.com/office/powerpoint/2010/main" val="4191662652"/>
      </p:ext>
    </p:extLst>
  </p:cSld>
  <p:clrMapOvr>
    <a:masterClrMapping/>
  </p:clrMapOvr>
</p:sld>
</file>

<file path=ppt/slides/slide1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5400"/>
              <a:t>إيرينى باسى</a:t>
            </a:r>
          </a:p>
        </p:txBody>
      </p:sp>
      <p:sp>
        <p:nvSpPr>
          <p:cNvPr id="5" name="Text Placeholder 4"/>
          <p:cNvSpPr>
            <a:spLocks noGrp="1"/>
          </p:cNvSpPr>
          <p:nvPr>
            <p:ph type="body" sz="quarter" idx="3"/>
          </p:nvPr>
        </p:nvSpPr>
        <p:spPr>
          <a:xfrm>
            <a:off x="-1" y="5240214"/>
            <a:ext cx="9144000" cy="808893"/>
          </a:xfrm>
        </p:spPr>
        <p:txBody>
          <a:bodyPr/>
          <a:lstStyle/>
          <a:p>
            <a:r>
              <a:rPr lang="en-US" sz="6600" dirty="0" err="1"/>
              <a:t>Iryny</a:t>
            </a:r>
            <a:r>
              <a:rPr lang="en-US" sz="6600" dirty="0"/>
              <a:t> </a:t>
            </a:r>
            <a:r>
              <a:rPr lang="en-US" sz="6600" dirty="0" err="1"/>
              <a:t>paci</a:t>
            </a:r>
            <a:endParaRPr lang="en-US" sz="6600" dirty="0"/>
          </a:p>
        </p:txBody>
      </p:sp>
      <p:sp>
        <p:nvSpPr>
          <p:cNvPr id="2" name="Text Placeholder 1">
            <a:extLst>
              <a:ext uri="{FF2B5EF4-FFF2-40B4-BE49-F238E27FC236}">
                <a16:creationId xmlns:a16="http://schemas.microsoft.com/office/drawing/2014/main" id="{B482A052-5C8E-4BA0-B803-293D16EF1979}"/>
              </a:ext>
            </a:extLst>
          </p:cNvPr>
          <p:cNvSpPr>
            <a:spLocks noGrp="1"/>
          </p:cNvSpPr>
          <p:nvPr>
            <p:ph type="body" sz="quarter" idx="10"/>
          </p:nvPr>
        </p:nvSpPr>
        <p:spPr>
          <a:xfrm>
            <a:off x="0" y="4359275"/>
            <a:ext cx="9144000" cy="808893"/>
          </a:xfrm>
        </p:spPr>
        <p:txBody>
          <a:bodyPr/>
          <a:lstStyle/>
          <a:p>
            <a:r>
              <a:rPr lang="ar-EG" sz="5400" dirty="0"/>
              <a:t>السلام لجميعكم</a:t>
            </a:r>
          </a:p>
        </p:txBody>
      </p:sp>
    </p:spTree>
    <p:extLst>
      <p:ext uri="{BB962C8B-B14F-4D97-AF65-F5344CB8AC3E}">
        <p14:creationId xmlns:p14="http://schemas.microsoft.com/office/powerpoint/2010/main" val="422653087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الملاك ميخائيل الخماسين">
            <a:extLst>
              <a:ext uri="{FF2B5EF4-FFF2-40B4-BE49-F238E27FC236}">
                <a16:creationId xmlns:a16="http://schemas.microsoft.com/office/drawing/2014/main" id="{76692FF1-D456-41C5-B3F8-B183B2F84ACE}"/>
              </a:ext>
            </a:extLst>
          </p:cNvPr>
          <p:cNvSpPr>
            <a:spLocks noGrp="1"/>
          </p:cNvSpPr>
          <p:nvPr>
            <p:ph type="title"/>
          </p:nvPr>
        </p:nvSpPr>
        <p:spPr>
          <a:xfrm>
            <a:off x="-2111187" y="0"/>
            <a:ext cx="2111188" cy="975718"/>
          </a:xfrm>
        </p:spPr>
        <p:txBody>
          <a:bodyPr>
            <a:noAutofit/>
          </a:bodyPr>
          <a:lstStyle/>
          <a:p>
            <a:r>
              <a:rPr lang="ar-EG" dirty="0"/>
              <a:t>الملاك ميخائيل - القيامة</a:t>
            </a:r>
            <a:endParaRPr lang="en-GB" dirty="0"/>
          </a:p>
        </p:txBody>
      </p:sp>
      <p:sp>
        <p:nvSpPr>
          <p:cNvPr id="3" name="Text Placeholder 2">
            <a:extLst>
              <a:ext uri="{FF2B5EF4-FFF2-40B4-BE49-F238E27FC236}">
                <a16:creationId xmlns:a16="http://schemas.microsoft.com/office/drawing/2014/main" id="{E52E6370-7E99-46FC-B8F4-C1E7BAC93162}"/>
              </a:ext>
            </a:extLst>
          </p:cNvPr>
          <p:cNvSpPr>
            <a:spLocks noGrp="1"/>
          </p:cNvSpPr>
          <p:nvPr>
            <p:ph type="body" idx="1"/>
          </p:nvPr>
        </p:nvSpPr>
        <p:spPr>
          <a:xfrm>
            <a:off x="0" y="5937683"/>
            <a:ext cx="9143999" cy="920317"/>
          </a:xfrm>
        </p:spPr>
        <p:txBody>
          <a:bodyPr anchor="ctr"/>
          <a:lstStyle/>
          <a:p>
            <a:r>
              <a:rPr lang="ar-SA" altLang="en-US" sz="3600" b="1" dirty="0">
                <a:solidFill>
                  <a:schemeClr val="bg1"/>
                </a:solidFill>
                <a:latin typeface="Times New Roman" panose="02020603050405020304" pitchFamily="18" charset="0"/>
                <a:cs typeface="Times New Roman" panose="02020603050405020304" pitchFamily="18" charset="0"/>
              </a:rPr>
              <a:t>هيتين ني إبريسڤيا</a:t>
            </a:r>
            <a:r>
              <a:rPr lang="ar-EG"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إنتى بى صالبيستيس إن تى أناسطاسيس</a:t>
            </a:r>
            <a:r>
              <a:rPr lang="en-US"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ميخائيل إب ارخون إننا نيفيئوى</a:t>
            </a:r>
            <a:r>
              <a:rPr lang="en-US"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a:t>
            </a:r>
            <a:endParaRPr lang="en-GB" sz="3600" dirty="0"/>
          </a:p>
        </p:txBody>
      </p:sp>
      <p:sp>
        <p:nvSpPr>
          <p:cNvPr id="4" name="Text Placeholder 3">
            <a:extLst>
              <a:ext uri="{FF2B5EF4-FFF2-40B4-BE49-F238E27FC236}">
                <a16:creationId xmlns:a16="http://schemas.microsoft.com/office/drawing/2014/main" id="{2FF5C0BB-B1BF-441A-8D56-7AB404DD4532}"/>
              </a:ext>
            </a:extLst>
          </p:cNvPr>
          <p:cNvSpPr>
            <a:spLocks noGrp="1"/>
          </p:cNvSpPr>
          <p:nvPr>
            <p:ph type="body" sz="quarter" idx="3"/>
          </p:nvPr>
        </p:nvSpPr>
        <p:spPr>
          <a:xfrm>
            <a:off x="-2" y="4961965"/>
            <a:ext cx="9144000" cy="975718"/>
          </a:xfrm>
        </p:spPr>
        <p:txBody>
          <a:bodyPr anchor="ctr"/>
          <a:lstStyle/>
          <a:p>
            <a:r>
              <a:rPr lang="en-GB" dirty="0">
                <a:latin typeface="CS New Athanasius" panose="020B0500000000000000" pitchFamily="34" charset="0"/>
              </a:rPr>
              <a:t>Hiten </a:t>
            </a:r>
            <a:r>
              <a:rPr lang="en-GB" dirty="0" err="1">
                <a:latin typeface="CS New Athanasius" panose="020B0500000000000000" pitchFamily="34" charset="0"/>
              </a:rPr>
              <a:t>ni`precbia</a:t>
            </a:r>
            <a:r>
              <a:rPr lang="en-GB" dirty="0">
                <a:latin typeface="CS New Athanasius" panose="020B0500000000000000" pitchFamily="34" charset="0"/>
              </a:rPr>
              <a:t>@ `</a:t>
            </a:r>
            <a:r>
              <a:rPr lang="en-GB" dirty="0" err="1">
                <a:latin typeface="CS New Athanasius" panose="020B0500000000000000" pitchFamily="34" charset="0"/>
              </a:rPr>
              <a:t>nte</a:t>
            </a:r>
            <a:r>
              <a:rPr lang="en-GB" dirty="0">
                <a:latin typeface="CS New Athanasius" panose="020B0500000000000000" pitchFamily="34" charset="0"/>
              </a:rPr>
              <a:t> </a:t>
            </a:r>
            <a:r>
              <a:rPr lang="en-GB" dirty="0" err="1">
                <a:latin typeface="CS New Athanasius" panose="020B0500000000000000" pitchFamily="34" charset="0"/>
              </a:rPr>
              <a:t>picalpictyc</a:t>
            </a:r>
            <a:r>
              <a:rPr lang="en-GB" dirty="0">
                <a:latin typeface="CS New Athanasius" panose="020B0500000000000000" pitchFamily="34" charset="0"/>
              </a:rPr>
              <a:t> `n]`</a:t>
            </a:r>
            <a:r>
              <a:rPr lang="en-GB" dirty="0" err="1">
                <a:latin typeface="CS New Athanasius" panose="020B0500000000000000" pitchFamily="34" charset="0"/>
              </a:rPr>
              <a:t>Anactacic</a:t>
            </a:r>
            <a:r>
              <a:rPr lang="en-GB" dirty="0">
                <a:latin typeface="CS New Athanasius" panose="020B0500000000000000" pitchFamily="34" charset="0"/>
              </a:rPr>
              <a:t>@ </a:t>
            </a:r>
            <a:r>
              <a:rPr lang="en-GB" dirty="0" err="1">
                <a:latin typeface="CS New Athanasius" panose="020B0500000000000000" pitchFamily="34" charset="0"/>
              </a:rPr>
              <a:t>Mi,a`yl</a:t>
            </a:r>
            <a:r>
              <a:rPr lang="en-GB" dirty="0">
                <a:latin typeface="CS New Athanasius" panose="020B0500000000000000" pitchFamily="34" charset="0"/>
              </a:rPr>
              <a:t> `</a:t>
            </a:r>
            <a:r>
              <a:rPr lang="en-GB" dirty="0" err="1">
                <a:latin typeface="CS New Athanasius" panose="020B0500000000000000" pitchFamily="34" charset="0"/>
              </a:rPr>
              <a:t>p`ar,wn</a:t>
            </a:r>
            <a:r>
              <a:rPr lang="en-GB" dirty="0">
                <a:latin typeface="CS New Athanasius" panose="020B0500000000000000" pitchFamily="34" charset="0"/>
              </a:rPr>
              <a:t> `</a:t>
            </a:r>
            <a:r>
              <a:rPr lang="en-GB" dirty="0" err="1">
                <a:latin typeface="CS New Athanasius" panose="020B0500000000000000" pitchFamily="34" charset="0"/>
              </a:rPr>
              <a:t>nna</a:t>
            </a:r>
            <a:r>
              <a:rPr lang="en-GB" dirty="0">
                <a:latin typeface="CS New Athanasius" panose="020B0500000000000000" pitchFamily="34" charset="0"/>
              </a:rPr>
              <a:t> </a:t>
            </a:r>
            <a:r>
              <a:rPr lang="en-GB" dirty="0" err="1">
                <a:latin typeface="CS New Athanasius" panose="020B0500000000000000" pitchFamily="34" charset="0"/>
              </a:rPr>
              <a:t>nivy`ou`i</a:t>
            </a:r>
            <a:r>
              <a:rPr lang="en-GB"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47E3318C-8EE4-440F-8754-79A0DDE20B70}"/>
              </a:ext>
            </a:extLst>
          </p:cNvPr>
          <p:cNvSpPr>
            <a:spLocks noGrp="1"/>
          </p:cNvSpPr>
          <p:nvPr>
            <p:ph type="body" sz="quarter" idx="10"/>
          </p:nvPr>
        </p:nvSpPr>
        <p:spPr>
          <a:xfrm>
            <a:off x="-2" y="4363211"/>
            <a:ext cx="9144000" cy="598754"/>
          </a:xfrm>
        </p:spPr>
        <p:txBody>
          <a:bodyPr/>
          <a:lstStyle/>
          <a:p>
            <a:r>
              <a:rPr lang="ar-SA" altLang="en-US" sz="4000" dirty="0"/>
              <a:t>بشفاعات</a:t>
            </a:r>
            <a:r>
              <a:rPr lang="ar-EG" altLang="en-US" sz="4000" dirty="0"/>
              <a:t>،</a:t>
            </a:r>
            <a:r>
              <a:rPr lang="ar-SA" altLang="en-US" sz="4000" dirty="0"/>
              <a:t> مبوق القيامة</a:t>
            </a:r>
            <a:r>
              <a:rPr lang="ar-EG" altLang="en-US" sz="4000" dirty="0"/>
              <a:t>،</a:t>
            </a:r>
            <a:r>
              <a:rPr lang="ar-SA" altLang="en-US" sz="4000" dirty="0"/>
              <a:t> ميخائيل رئيس السمائيين</a:t>
            </a:r>
            <a:r>
              <a:rPr lang="ar-EG" altLang="en-US" sz="4000" dirty="0"/>
              <a:t>،</a:t>
            </a:r>
            <a:endParaRPr lang="en-GB" sz="4000" dirty="0"/>
          </a:p>
        </p:txBody>
      </p:sp>
    </p:spTree>
    <p:extLst>
      <p:ext uri="{BB962C8B-B14F-4D97-AF65-F5344CB8AC3E}">
        <p14:creationId xmlns:p14="http://schemas.microsoft.com/office/powerpoint/2010/main" val="1106134402"/>
      </p:ext>
    </p:extLst>
  </p:cSld>
  <p:clrMapOvr>
    <a:masterClrMapping/>
  </p:clrMapOvr>
</p:sld>
</file>

<file path=ppt/slides/slide1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a:xfrm>
            <a:off x="0" y="5999943"/>
            <a:ext cx="9143999" cy="858057"/>
          </a:xfrm>
        </p:spPr>
        <p:txBody>
          <a:bodyPr/>
          <a:lstStyle/>
          <a:p>
            <a:r>
              <a:rPr lang="ar-EG" sz="6000"/>
              <a:t>كيطو إبنيفماتى سو</a:t>
            </a:r>
          </a:p>
        </p:txBody>
      </p:sp>
      <p:sp>
        <p:nvSpPr>
          <p:cNvPr id="5" name="Text Placeholder 4"/>
          <p:cNvSpPr>
            <a:spLocks noGrp="1"/>
          </p:cNvSpPr>
          <p:nvPr>
            <p:ph type="body" sz="quarter" idx="3"/>
          </p:nvPr>
        </p:nvSpPr>
        <p:spPr>
          <a:xfrm>
            <a:off x="0" y="5191050"/>
            <a:ext cx="9144000" cy="808893"/>
          </a:xfrm>
        </p:spPr>
        <p:txBody>
          <a:bodyPr/>
          <a:lstStyle/>
          <a:p>
            <a:r>
              <a:rPr lang="en-US" sz="6000" dirty="0" err="1"/>
              <a:t>Ke</a:t>
            </a:r>
            <a:r>
              <a:rPr lang="en-US" sz="6000" dirty="0"/>
              <a:t> </a:t>
            </a:r>
            <a:r>
              <a:rPr lang="en-US" sz="6000" dirty="0" err="1"/>
              <a:t>tw</a:t>
            </a:r>
            <a:r>
              <a:rPr lang="en-US" sz="6000" dirty="0"/>
              <a:t> `</a:t>
            </a:r>
            <a:r>
              <a:rPr lang="en-US" sz="6000" dirty="0" err="1"/>
              <a:t>pneuma</a:t>
            </a:r>
            <a:r>
              <a:rPr lang="en-US" sz="6000" dirty="0"/>
              <a:t> </a:t>
            </a:r>
            <a:r>
              <a:rPr lang="en-US" sz="6000" dirty="0" err="1"/>
              <a:t>ti</a:t>
            </a:r>
            <a:r>
              <a:rPr lang="en-US" sz="6000" dirty="0"/>
              <a:t> </a:t>
            </a:r>
            <a:r>
              <a:rPr lang="en-US" sz="6000" dirty="0" err="1"/>
              <a:t>cou</a:t>
            </a:r>
            <a:endParaRPr lang="en-US" sz="6000" dirty="0"/>
          </a:p>
        </p:txBody>
      </p:sp>
      <p:sp>
        <p:nvSpPr>
          <p:cNvPr id="2" name="Text Placeholder 1">
            <a:extLst>
              <a:ext uri="{FF2B5EF4-FFF2-40B4-BE49-F238E27FC236}">
                <a16:creationId xmlns:a16="http://schemas.microsoft.com/office/drawing/2014/main" id="{E58A95CA-E164-4B41-A7B7-5217A7510EBD}"/>
              </a:ext>
            </a:extLst>
          </p:cNvPr>
          <p:cNvSpPr>
            <a:spLocks noGrp="1"/>
          </p:cNvSpPr>
          <p:nvPr>
            <p:ph type="body" sz="quarter" idx="10"/>
          </p:nvPr>
        </p:nvSpPr>
        <p:spPr>
          <a:xfrm>
            <a:off x="0" y="4359275"/>
            <a:ext cx="9144000" cy="831775"/>
          </a:xfrm>
        </p:spPr>
        <p:txBody>
          <a:bodyPr anchor="t"/>
          <a:lstStyle/>
          <a:p>
            <a:r>
              <a:rPr lang="ar-EG" sz="6000" dirty="0"/>
              <a:t>ولروحك أيضاً</a:t>
            </a:r>
          </a:p>
        </p:txBody>
      </p:sp>
    </p:spTree>
    <p:extLst>
      <p:ext uri="{BB962C8B-B14F-4D97-AF65-F5344CB8AC3E}">
        <p14:creationId xmlns:p14="http://schemas.microsoft.com/office/powerpoint/2010/main" val="1591229560"/>
      </p:ext>
    </p:extLst>
  </p:cSld>
  <p:clrMapOvr>
    <a:masterClrMapping/>
  </p:clrMapOvr>
</p:sld>
</file>

<file path=ppt/slides/slide1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endParaRPr lang="en-US" dirty="0">
              <a:solidFill>
                <a:srgbClr val="FFC000"/>
              </a:solidFill>
            </a:endParaRPr>
          </a:p>
        </p:txBody>
      </p:sp>
      <p:sp>
        <p:nvSpPr>
          <p:cNvPr id="4" name="Text Placeholder 3">
            <a:extLst>
              <a:ext uri="{FF2B5EF4-FFF2-40B4-BE49-F238E27FC236}">
                <a16:creationId xmlns:a16="http://schemas.microsoft.com/office/drawing/2014/main" id="{F23BE6EB-4016-4966-9D75-A17CB28D0820}"/>
              </a:ext>
            </a:extLst>
          </p:cNvPr>
          <p:cNvSpPr>
            <a:spLocks noGrp="1"/>
          </p:cNvSpPr>
          <p:nvPr>
            <p:ph type="body" sz="quarter" idx="10"/>
          </p:nvPr>
        </p:nvSpPr>
        <p:spPr>
          <a:xfrm>
            <a:off x="0" y="4359275"/>
            <a:ext cx="9144000" cy="2498725"/>
          </a:xfrm>
        </p:spPr>
        <p:txBody>
          <a:bodyPr/>
          <a:lstStyle/>
          <a:p>
            <a:r>
              <a:rPr lang="ar-EG" sz="6600" dirty="0">
                <a:solidFill>
                  <a:srgbClr val="FFC000"/>
                </a:solidFill>
              </a:rPr>
              <a:t>و هنا يقرأ الكاهن الطِلبات سراً و يقرأ التحليل لكل الشعب الحاضر </a:t>
            </a:r>
            <a:endParaRPr lang="en-US" sz="6600" dirty="0">
              <a:solidFill>
                <a:srgbClr val="FFC000"/>
              </a:solidFill>
            </a:endParaRPr>
          </a:p>
        </p:txBody>
      </p:sp>
    </p:spTree>
    <p:extLst>
      <p:ext uri="{BB962C8B-B14F-4D97-AF65-F5344CB8AC3E}">
        <p14:creationId xmlns:p14="http://schemas.microsoft.com/office/powerpoint/2010/main" val="3728728533"/>
      </p:ext>
    </p:extLst>
  </p:cSld>
  <p:clrMapOvr>
    <a:masterClrMapping/>
  </p:clrMapOvr>
</p:sld>
</file>

<file path=ppt/slides/slide1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dirty="0"/>
          </a:p>
        </p:txBody>
      </p:sp>
      <p:sp>
        <p:nvSpPr>
          <p:cNvPr id="4" name="Text Placeholder 3"/>
          <p:cNvSpPr>
            <a:spLocks noGrp="1"/>
          </p:cNvSpPr>
          <p:nvPr>
            <p:ph type="body" idx="1"/>
          </p:nvPr>
        </p:nvSpPr>
        <p:spPr/>
        <p:txBody>
          <a:bodyPr anchor="ctr"/>
          <a:lstStyle/>
          <a:p>
            <a:r>
              <a:rPr lang="ar-EG" sz="4200"/>
              <a:t>آري إفميفئي إبشويس إن نين جينثؤوتي إزمو إيرؤو</a:t>
            </a:r>
          </a:p>
        </p:txBody>
      </p:sp>
      <p:sp>
        <p:nvSpPr>
          <p:cNvPr id="5" name="Text Placeholder 4"/>
          <p:cNvSpPr>
            <a:spLocks noGrp="1"/>
          </p:cNvSpPr>
          <p:nvPr>
            <p:ph type="body" sz="quarter" idx="3"/>
          </p:nvPr>
        </p:nvSpPr>
        <p:spPr>
          <a:xfrm>
            <a:off x="-53788" y="5191050"/>
            <a:ext cx="9291918" cy="808893"/>
          </a:xfrm>
        </p:spPr>
        <p:txBody>
          <a:bodyPr/>
          <a:lstStyle/>
          <a:p>
            <a:r>
              <a:rPr lang="en-US" sz="4400" dirty="0" err="1"/>
              <a:t>Ari`vmeu`i</a:t>
            </a:r>
            <a:r>
              <a:rPr lang="en-US" sz="4400" dirty="0"/>
              <a:t> P=o=c `</a:t>
            </a:r>
            <a:r>
              <a:rPr lang="en-US" sz="4400" dirty="0" err="1"/>
              <a:t>nnenjin;wou</a:t>
            </a:r>
            <a:r>
              <a:rPr lang="en-US" sz="4400" dirty="0"/>
              <a:t>] `</a:t>
            </a:r>
            <a:r>
              <a:rPr lang="en-US" sz="4400" dirty="0" err="1"/>
              <a:t>cmou</a:t>
            </a:r>
            <a:r>
              <a:rPr lang="en-US" sz="4400" dirty="0"/>
              <a:t> `</a:t>
            </a:r>
            <a:r>
              <a:rPr lang="en-US" sz="4400" dirty="0" err="1"/>
              <a:t>erwou</a:t>
            </a:r>
            <a:endParaRPr lang="en-US" sz="4400" dirty="0"/>
          </a:p>
        </p:txBody>
      </p:sp>
      <p:sp>
        <p:nvSpPr>
          <p:cNvPr id="2" name="Text Placeholder 1">
            <a:extLst>
              <a:ext uri="{FF2B5EF4-FFF2-40B4-BE49-F238E27FC236}">
                <a16:creationId xmlns:a16="http://schemas.microsoft.com/office/drawing/2014/main" id="{6630D94D-954C-40A1-9D2E-2251D870B248}"/>
              </a:ext>
            </a:extLst>
          </p:cNvPr>
          <p:cNvSpPr>
            <a:spLocks noGrp="1"/>
          </p:cNvSpPr>
          <p:nvPr>
            <p:ph type="body" sz="quarter" idx="10"/>
          </p:nvPr>
        </p:nvSpPr>
        <p:spPr>
          <a:xfrm>
            <a:off x="0" y="4359275"/>
            <a:ext cx="9144000" cy="831775"/>
          </a:xfrm>
        </p:spPr>
        <p:txBody>
          <a:bodyPr/>
          <a:lstStyle/>
          <a:p>
            <a:r>
              <a:rPr lang="ar-EG" sz="5400" dirty="0"/>
              <a:t>أذكر يا رب اجتماعاتنا باركها</a:t>
            </a:r>
          </a:p>
        </p:txBody>
      </p:sp>
    </p:spTree>
    <p:extLst>
      <p:ext uri="{BB962C8B-B14F-4D97-AF65-F5344CB8AC3E}">
        <p14:creationId xmlns:p14="http://schemas.microsoft.com/office/powerpoint/2010/main" val="1612812582"/>
      </p:ext>
    </p:extLst>
  </p:cSld>
  <p:clrMapOvr>
    <a:masterClrMapping/>
  </p:clrMapOvr>
</p:sld>
</file>

<file path=ppt/slides/slide1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3200" dirty="0"/>
          </a:p>
        </p:txBody>
      </p:sp>
      <p:sp>
        <p:nvSpPr>
          <p:cNvPr id="4" name="Text Placeholder 3"/>
          <p:cNvSpPr>
            <a:spLocks noGrp="1"/>
          </p:cNvSpPr>
          <p:nvPr>
            <p:ph type="body" idx="1"/>
          </p:nvPr>
        </p:nvSpPr>
        <p:spPr>
          <a:xfrm>
            <a:off x="0" y="6185647"/>
            <a:ext cx="9143999" cy="672353"/>
          </a:xfrm>
        </p:spPr>
        <p:txBody>
          <a:bodyPr anchor="ctr"/>
          <a:lstStyle/>
          <a:p>
            <a:r>
              <a:rPr lang="ar-EG" sz="3600" dirty="0"/>
              <a:t>سوتيس آمين كيطو إبنيفماتي سو ميتا فوفو ثيؤبروس خومين</a:t>
            </a:r>
          </a:p>
        </p:txBody>
      </p:sp>
      <p:sp>
        <p:nvSpPr>
          <p:cNvPr id="5" name="Text Placeholder 4"/>
          <p:cNvSpPr>
            <a:spLocks noGrp="1"/>
          </p:cNvSpPr>
          <p:nvPr>
            <p:ph type="body" sz="quarter" idx="3"/>
          </p:nvPr>
        </p:nvSpPr>
        <p:spPr>
          <a:xfrm>
            <a:off x="0" y="5227336"/>
            <a:ext cx="9144000" cy="958311"/>
          </a:xfrm>
        </p:spPr>
        <p:txBody>
          <a:bodyPr/>
          <a:lstStyle/>
          <a:p>
            <a:r>
              <a:rPr lang="en-US" sz="4000" dirty="0" err="1"/>
              <a:t>Cw;ic</a:t>
            </a:r>
            <a:r>
              <a:rPr lang="en-US" sz="4000" dirty="0"/>
              <a:t> `</a:t>
            </a:r>
            <a:r>
              <a:rPr lang="en-US" sz="4000" dirty="0" err="1"/>
              <a:t>amyn</a:t>
            </a:r>
            <a:r>
              <a:rPr lang="en-US" sz="4000" dirty="0"/>
              <a:t>@ </a:t>
            </a:r>
            <a:r>
              <a:rPr lang="en-US" sz="4000" dirty="0" err="1"/>
              <a:t>Ke</a:t>
            </a:r>
            <a:r>
              <a:rPr lang="en-US" sz="4000" dirty="0"/>
              <a:t> </a:t>
            </a:r>
            <a:r>
              <a:rPr lang="en-US" sz="4000" dirty="0" err="1"/>
              <a:t>tw</a:t>
            </a:r>
            <a:r>
              <a:rPr lang="en-US" sz="4000" dirty="0"/>
              <a:t> `pneuma </a:t>
            </a:r>
            <a:r>
              <a:rPr lang="en-US" sz="4000" dirty="0" err="1"/>
              <a:t>ti</a:t>
            </a:r>
            <a:r>
              <a:rPr lang="en-US" sz="4000" dirty="0"/>
              <a:t> </a:t>
            </a:r>
            <a:r>
              <a:rPr lang="en-US" sz="4000" dirty="0" err="1"/>
              <a:t>cou</a:t>
            </a:r>
            <a:r>
              <a:rPr lang="en-US" sz="4000" dirty="0"/>
              <a:t> meta </a:t>
            </a:r>
            <a:r>
              <a:rPr lang="en-US" sz="4000" dirty="0" err="1"/>
              <a:t>vobou</a:t>
            </a:r>
            <a:r>
              <a:rPr lang="en-US" sz="4000" dirty="0"/>
              <a:t> :</a:t>
            </a:r>
            <a:r>
              <a:rPr lang="en-US" sz="4000" dirty="0" err="1"/>
              <a:t>eou</a:t>
            </a:r>
            <a:r>
              <a:rPr lang="en-US" sz="4000" dirty="0"/>
              <a:t> `</a:t>
            </a:r>
            <a:r>
              <a:rPr lang="en-US" sz="4000" dirty="0" err="1"/>
              <a:t>proc,wmen</a:t>
            </a:r>
            <a:r>
              <a:rPr lang="en-US" sz="4000" dirty="0"/>
              <a:t>.</a:t>
            </a:r>
          </a:p>
        </p:txBody>
      </p:sp>
      <p:sp>
        <p:nvSpPr>
          <p:cNvPr id="2" name="Text Placeholder 1">
            <a:extLst>
              <a:ext uri="{FF2B5EF4-FFF2-40B4-BE49-F238E27FC236}">
                <a16:creationId xmlns:a16="http://schemas.microsoft.com/office/drawing/2014/main" id="{375BC801-2C71-4574-9780-F13CD5769241}"/>
              </a:ext>
            </a:extLst>
          </p:cNvPr>
          <p:cNvSpPr>
            <a:spLocks noGrp="1"/>
          </p:cNvSpPr>
          <p:nvPr>
            <p:ph type="body" sz="quarter" idx="10"/>
          </p:nvPr>
        </p:nvSpPr>
        <p:spPr>
          <a:xfrm>
            <a:off x="0" y="4359275"/>
            <a:ext cx="9144000" cy="868061"/>
          </a:xfrm>
        </p:spPr>
        <p:txBody>
          <a:bodyPr/>
          <a:lstStyle/>
          <a:p>
            <a:r>
              <a:rPr lang="ar-EG" sz="4400" dirty="0"/>
              <a:t>خلصت حقاً ومع روحك أيضا ننصت بخوف الله</a:t>
            </a:r>
          </a:p>
        </p:txBody>
      </p:sp>
    </p:spTree>
    <p:extLst>
      <p:ext uri="{BB962C8B-B14F-4D97-AF65-F5344CB8AC3E}">
        <p14:creationId xmlns:p14="http://schemas.microsoft.com/office/powerpoint/2010/main" val="1727290835"/>
      </p:ext>
    </p:extLst>
  </p:cSld>
  <p:clrMapOvr>
    <a:masterClrMapping/>
  </p:clrMapOvr>
</p:sld>
</file>

<file path=ppt/slides/slide1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3200" dirty="0"/>
          </a:p>
        </p:txBody>
      </p:sp>
      <p:sp>
        <p:nvSpPr>
          <p:cNvPr id="4" name="Text Placeholder 3"/>
          <p:cNvSpPr>
            <a:spLocks noGrp="1"/>
          </p:cNvSpPr>
          <p:nvPr>
            <p:ph type="body" idx="1"/>
          </p:nvPr>
        </p:nvSpPr>
        <p:spPr>
          <a:xfrm>
            <a:off x="0" y="6158753"/>
            <a:ext cx="9143999" cy="699247"/>
          </a:xfrm>
        </p:spPr>
        <p:txBody>
          <a:bodyPr/>
          <a:lstStyle/>
          <a:p>
            <a:r>
              <a:rPr lang="ar-EG" sz="4400" dirty="0"/>
              <a:t>آمين</a:t>
            </a:r>
            <a:r>
              <a:rPr lang="en-US" sz="4400" dirty="0"/>
              <a:t> </a:t>
            </a:r>
            <a:r>
              <a:rPr lang="ar-EG" sz="4400" dirty="0"/>
              <a:t>كيريي إليسون كيريي إليسون</a:t>
            </a:r>
            <a:r>
              <a:rPr lang="en-US" sz="4400" dirty="0"/>
              <a:t> </a:t>
            </a:r>
            <a:r>
              <a:rPr lang="ar-EG" sz="4400" dirty="0"/>
              <a:t>كيريي إليسون</a:t>
            </a:r>
          </a:p>
        </p:txBody>
      </p:sp>
      <p:sp>
        <p:nvSpPr>
          <p:cNvPr id="5" name="Text Placeholder 4"/>
          <p:cNvSpPr>
            <a:spLocks noGrp="1"/>
          </p:cNvSpPr>
          <p:nvPr>
            <p:ph type="body" sz="quarter" idx="3"/>
          </p:nvPr>
        </p:nvSpPr>
        <p:spPr>
          <a:xfrm>
            <a:off x="0" y="5257800"/>
            <a:ext cx="9144000" cy="900953"/>
          </a:xfrm>
        </p:spPr>
        <p:txBody>
          <a:bodyPr/>
          <a:lstStyle/>
          <a:p>
            <a:r>
              <a:rPr lang="en-US" sz="4400" dirty="0" err="1"/>
              <a:t>Amyn</a:t>
            </a:r>
            <a:r>
              <a:rPr lang="en-US" sz="4400" dirty="0"/>
              <a:t> </a:t>
            </a:r>
            <a:r>
              <a:rPr lang="en-US" sz="4400" dirty="0" err="1"/>
              <a:t>Kuri`e</a:t>
            </a:r>
            <a:r>
              <a:rPr lang="en-US" sz="4400" dirty="0"/>
              <a:t> `</a:t>
            </a:r>
            <a:r>
              <a:rPr lang="en-US" sz="4400" dirty="0" err="1"/>
              <a:t>ele`ycon</a:t>
            </a:r>
            <a:r>
              <a:rPr lang="en-US" sz="4400" dirty="0"/>
              <a:t> </a:t>
            </a:r>
            <a:r>
              <a:rPr lang="en-US" sz="4400" dirty="0" err="1"/>
              <a:t>Kuri`e</a:t>
            </a:r>
            <a:r>
              <a:rPr lang="en-US" sz="4400" dirty="0"/>
              <a:t> `</a:t>
            </a:r>
            <a:r>
              <a:rPr lang="en-US" sz="4400" dirty="0" err="1"/>
              <a:t>ele`ycon</a:t>
            </a:r>
            <a:r>
              <a:rPr lang="en-US" sz="4400" dirty="0"/>
              <a:t> </a:t>
            </a:r>
            <a:r>
              <a:rPr lang="en-US" sz="4400" dirty="0" err="1"/>
              <a:t>Kuri`e</a:t>
            </a:r>
            <a:r>
              <a:rPr lang="en-US" sz="4400" dirty="0"/>
              <a:t> `</a:t>
            </a:r>
            <a:r>
              <a:rPr lang="en-US" sz="4400" dirty="0" err="1"/>
              <a:t>ele`ycon</a:t>
            </a:r>
            <a:endParaRPr lang="en-US" sz="4400" dirty="0"/>
          </a:p>
        </p:txBody>
      </p:sp>
      <p:sp>
        <p:nvSpPr>
          <p:cNvPr id="2" name="Text Placeholder 1">
            <a:extLst>
              <a:ext uri="{FF2B5EF4-FFF2-40B4-BE49-F238E27FC236}">
                <a16:creationId xmlns:a16="http://schemas.microsoft.com/office/drawing/2014/main" id="{3493F81B-9942-482B-A02E-FE734DF4E726}"/>
              </a:ext>
            </a:extLst>
          </p:cNvPr>
          <p:cNvSpPr>
            <a:spLocks noGrp="1"/>
          </p:cNvSpPr>
          <p:nvPr>
            <p:ph type="body" sz="quarter" idx="10"/>
          </p:nvPr>
        </p:nvSpPr>
        <p:spPr>
          <a:xfrm>
            <a:off x="0" y="4359275"/>
            <a:ext cx="9144000" cy="774137"/>
          </a:xfrm>
        </p:spPr>
        <p:txBody>
          <a:bodyPr/>
          <a:lstStyle/>
          <a:p>
            <a:r>
              <a:rPr lang="ar-EG" sz="4800" dirty="0"/>
              <a:t>آمين</a:t>
            </a:r>
            <a:r>
              <a:rPr lang="en-US" sz="4800" dirty="0"/>
              <a:t> </a:t>
            </a:r>
            <a:r>
              <a:rPr lang="ar-EG" sz="4800" dirty="0"/>
              <a:t>يا رب ارحم</a:t>
            </a:r>
            <a:r>
              <a:rPr lang="en-US" sz="4800" dirty="0"/>
              <a:t> </a:t>
            </a:r>
            <a:r>
              <a:rPr lang="ar-EG" sz="4800" dirty="0"/>
              <a:t>يا رب إرحم </a:t>
            </a:r>
            <a:r>
              <a:rPr lang="en-US" sz="4800" dirty="0"/>
              <a:t> </a:t>
            </a:r>
            <a:r>
              <a:rPr lang="ar-EG" sz="4800" dirty="0"/>
              <a:t>يا رب إرحم</a:t>
            </a:r>
          </a:p>
        </p:txBody>
      </p:sp>
    </p:spTree>
    <p:extLst>
      <p:ext uri="{BB962C8B-B14F-4D97-AF65-F5344CB8AC3E}">
        <p14:creationId xmlns:p14="http://schemas.microsoft.com/office/powerpoint/2010/main" val="1394388767"/>
      </p:ext>
    </p:extLst>
  </p:cSld>
  <p:clrMapOvr>
    <a:masterClrMapping/>
  </p:clrMapOvr>
</p:sld>
</file>

<file path=ppt/slides/slide1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endParaRPr lang="en-US" sz="4800" dirty="0"/>
          </a:p>
        </p:txBody>
      </p:sp>
      <p:sp>
        <p:nvSpPr>
          <p:cNvPr id="4" name="Text Placeholder 3"/>
          <p:cNvSpPr>
            <a:spLocks noGrp="1"/>
          </p:cNvSpPr>
          <p:nvPr>
            <p:ph type="body" idx="1"/>
          </p:nvPr>
        </p:nvSpPr>
        <p:spPr>
          <a:xfrm>
            <a:off x="-80683" y="5905367"/>
            <a:ext cx="9305365" cy="952634"/>
          </a:xfrm>
        </p:spPr>
        <p:txBody>
          <a:bodyPr anchor="ctr"/>
          <a:lstStyle/>
          <a:p>
            <a:r>
              <a:rPr lang="ar-EG" sz="3600" dirty="0"/>
              <a:t>طا آجياتيس آجيس</a:t>
            </a:r>
            <a:r>
              <a:rPr lang="en-US" sz="3600" dirty="0"/>
              <a:t> </a:t>
            </a:r>
            <a:r>
              <a:rPr lang="ar-EG" sz="3600" dirty="0"/>
              <a:t>إفلوجيطوس كيريروس إيسوس إخرستوس إيوس ثيئو </a:t>
            </a:r>
          </a:p>
        </p:txBody>
      </p:sp>
      <p:sp>
        <p:nvSpPr>
          <p:cNvPr id="5" name="Text Placeholder 4"/>
          <p:cNvSpPr>
            <a:spLocks noGrp="1"/>
          </p:cNvSpPr>
          <p:nvPr>
            <p:ph type="body" sz="quarter" idx="3"/>
          </p:nvPr>
        </p:nvSpPr>
        <p:spPr>
          <a:xfrm>
            <a:off x="0" y="4997317"/>
            <a:ext cx="9144000" cy="908050"/>
          </a:xfrm>
        </p:spPr>
        <p:txBody>
          <a:bodyPr/>
          <a:lstStyle/>
          <a:p>
            <a:pPr>
              <a:lnSpc>
                <a:spcPct val="80000"/>
              </a:lnSpc>
              <a:spcBef>
                <a:spcPts val="0"/>
              </a:spcBef>
            </a:pPr>
            <a:r>
              <a:rPr lang="en-US" sz="3800" dirty="0"/>
              <a:t>Ta `</a:t>
            </a:r>
            <a:r>
              <a:rPr lang="en-US" sz="3800" dirty="0" err="1"/>
              <a:t>agi`a</a:t>
            </a:r>
            <a:r>
              <a:rPr lang="en-US" sz="3800" dirty="0"/>
              <a:t> tic `</a:t>
            </a:r>
            <a:r>
              <a:rPr lang="en-US" sz="3800" dirty="0" err="1"/>
              <a:t>agiic</a:t>
            </a:r>
            <a:r>
              <a:rPr lang="en-US" sz="3800" dirty="0"/>
              <a:t> </a:t>
            </a:r>
            <a:r>
              <a:rPr lang="en-US" sz="3800" dirty="0" err="1"/>
              <a:t>eulogytoc</a:t>
            </a:r>
            <a:r>
              <a:rPr lang="en-US" sz="3800" dirty="0"/>
              <a:t> </a:t>
            </a:r>
            <a:r>
              <a:rPr lang="en-US" sz="3800" dirty="0" err="1"/>
              <a:t>Kurioc</a:t>
            </a:r>
            <a:r>
              <a:rPr lang="en-US" sz="3800" dirty="0"/>
              <a:t> </a:t>
            </a:r>
            <a:r>
              <a:rPr lang="en-US" sz="3800" dirty="0" err="1"/>
              <a:t>Iycouc</a:t>
            </a:r>
            <a:r>
              <a:rPr lang="en-US" sz="3800" dirty="0"/>
              <a:t> &lt;</a:t>
            </a:r>
            <a:r>
              <a:rPr lang="en-US" sz="3800" dirty="0" err="1"/>
              <a:t>rictoc</a:t>
            </a:r>
            <a:r>
              <a:rPr lang="en-US" sz="3800" dirty="0"/>
              <a:t> `</a:t>
            </a:r>
            <a:r>
              <a:rPr lang="en-US" sz="3800" dirty="0" err="1"/>
              <a:t>uioc</a:t>
            </a:r>
            <a:r>
              <a:rPr lang="en-US" sz="3800" dirty="0"/>
              <a:t> :</a:t>
            </a:r>
            <a:r>
              <a:rPr lang="en-US" sz="3800" dirty="0" err="1"/>
              <a:t>eou</a:t>
            </a:r>
            <a:endParaRPr lang="en-US" sz="3800" dirty="0"/>
          </a:p>
        </p:txBody>
      </p:sp>
      <p:sp>
        <p:nvSpPr>
          <p:cNvPr id="2" name="Text Placeholder 1">
            <a:extLst>
              <a:ext uri="{FF2B5EF4-FFF2-40B4-BE49-F238E27FC236}">
                <a16:creationId xmlns:a16="http://schemas.microsoft.com/office/drawing/2014/main" id="{D7416A06-323C-4FC6-841B-944CA2757597}"/>
              </a:ext>
            </a:extLst>
          </p:cNvPr>
          <p:cNvSpPr>
            <a:spLocks noGrp="1"/>
          </p:cNvSpPr>
          <p:nvPr>
            <p:ph type="body" sz="quarter" idx="10"/>
          </p:nvPr>
        </p:nvSpPr>
        <p:spPr>
          <a:xfrm>
            <a:off x="0" y="4359275"/>
            <a:ext cx="9144000" cy="593725"/>
          </a:xfrm>
        </p:spPr>
        <p:txBody>
          <a:bodyPr/>
          <a:lstStyle/>
          <a:p>
            <a:r>
              <a:rPr lang="ar-EG" sz="4000" dirty="0"/>
              <a:t>القدسات للقديسين مبارك الرب يسوع المسيح إبن الله </a:t>
            </a:r>
            <a:endParaRPr lang="en-US" sz="4000" dirty="0"/>
          </a:p>
        </p:txBody>
      </p:sp>
    </p:spTree>
    <p:extLst>
      <p:ext uri="{BB962C8B-B14F-4D97-AF65-F5344CB8AC3E}">
        <p14:creationId xmlns:p14="http://schemas.microsoft.com/office/powerpoint/2010/main" val="579392697"/>
      </p:ext>
    </p:extLst>
  </p:cSld>
  <p:clrMapOvr>
    <a:masterClrMapping/>
  </p:clrMapOvr>
</p:sld>
</file>

<file path=ppt/slides/slide1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p:txBody>
          <a:bodyPr/>
          <a:lstStyle/>
          <a:p>
            <a:r>
              <a:rPr lang="ar-EG" sz="6000" dirty="0"/>
              <a:t>آجياسموس إبنيفما</a:t>
            </a:r>
            <a:r>
              <a:rPr lang="en-US" sz="6000" dirty="0"/>
              <a:t> </a:t>
            </a:r>
            <a:r>
              <a:rPr lang="ar-EG" sz="6000" dirty="0"/>
              <a:t>آجيون آمين</a:t>
            </a:r>
          </a:p>
        </p:txBody>
      </p:sp>
      <p:sp>
        <p:nvSpPr>
          <p:cNvPr id="5" name="Text Placeholder 4"/>
          <p:cNvSpPr>
            <a:spLocks noGrp="1"/>
          </p:cNvSpPr>
          <p:nvPr>
            <p:ph type="body" sz="quarter" idx="3"/>
          </p:nvPr>
        </p:nvSpPr>
        <p:spPr>
          <a:xfrm>
            <a:off x="0" y="5191050"/>
            <a:ext cx="9144000" cy="808893"/>
          </a:xfrm>
        </p:spPr>
        <p:txBody>
          <a:bodyPr/>
          <a:lstStyle/>
          <a:p>
            <a:r>
              <a:rPr lang="en-US" sz="5400" dirty="0"/>
              <a:t>`</a:t>
            </a:r>
            <a:r>
              <a:rPr lang="en-US" sz="5400" dirty="0" err="1"/>
              <a:t>agiacmoc</a:t>
            </a:r>
            <a:r>
              <a:rPr lang="en-US" sz="5400" dirty="0"/>
              <a:t> `Pneuma `</a:t>
            </a:r>
            <a:r>
              <a:rPr lang="en-US" sz="5400" dirty="0" err="1"/>
              <a:t>agion</a:t>
            </a:r>
            <a:r>
              <a:rPr lang="en-US" sz="5400" dirty="0"/>
              <a:t>@ `</a:t>
            </a:r>
            <a:r>
              <a:rPr lang="en-US" sz="5400" dirty="0" err="1"/>
              <a:t>amyn</a:t>
            </a:r>
            <a:r>
              <a:rPr lang="en-US" sz="5400" dirty="0"/>
              <a:t>.</a:t>
            </a:r>
          </a:p>
        </p:txBody>
      </p:sp>
      <p:sp>
        <p:nvSpPr>
          <p:cNvPr id="2" name="Text Placeholder 1">
            <a:extLst>
              <a:ext uri="{FF2B5EF4-FFF2-40B4-BE49-F238E27FC236}">
                <a16:creationId xmlns:a16="http://schemas.microsoft.com/office/drawing/2014/main" id="{35EDE3E4-AA27-4ED3-AA2C-BBC5133DB809}"/>
              </a:ext>
            </a:extLst>
          </p:cNvPr>
          <p:cNvSpPr>
            <a:spLocks noGrp="1"/>
          </p:cNvSpPr>
          <p:nvPr>
            <p:ph type="body" sz="quarter" idx="10"/>
          </p:nvPr>
        </p:nvSpPr>
        <p:spPr>
          <a:xfrm>
            <a:off x="0" y="4359275"/>
            <a:ext cx="9144000" cy="831775"/>
          </a:xfrm>
        </p:spPr>
        <p:txBody>
          <a:bodyPr/>
          <a:lstStyle/>
          <a:p>
            <a:r>
              <a:rPr lang="ar-EG" sz="5400" dirty="0">
                <a:cs typeface="+mj-cs"/>
              </a:rPr>
              <a:t>وقدوس الروح القدس. آمين.</a:t>
            </a:r>
          </a:p>
        </p:txBody>
      </p:sp>
    </p:spTree>
    <p:extLst>
      <p:ext uri="{BB962C8B-B14F-4D97-AF65-F5344CB8AC3E}">
        <p14:creationId xmlns:p14="http://schemas.microsoft.com/office/powerpoint/2010/main" val="3218431669"/>
      </p:ext>
    </p:extLst>
  </p:cSld>
  <p:clrMapOvr>
    <a:masterClrMapping/>
  </p:clrMapOvr>
</p:sld>
</file>

<file path=ppt/slides/slide1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nchor="ctr"/>
          <a:lstStyle/>
          <a:p>
            <a:r>
              <a:rPr lang="ar-EG" sz="4200" dirty="0"/>
              <a:t>إيس أوبان آجيوس باتير إيس أوبان آجيوس ثيؤوس</a:t>
            </a:r>
          </a:p>
        </p:txBody>
      </p:sp>
      <p:sp>
        <p:nvSpPr>
          <p:cNvPr id="5" name="Text Placeholder 4"/>
          <p:cNvSpPr>
            <a:spLocks noGrp="1"/>
          </p:cNvSpPr>
          <p:nvPr>
            <p:ph type="body" sz="quarter" idx="3"/>
          </p:nvPr>
        </p:nvSpPr>
        <p:spPr>
          <a:xfrm>
            <a:off x="0" y="5191050"/>
            <a:ext cx="9144000" cy="808893"/>
          </a:xfrm>
        </p:spPr>
        <p:txBody>
          <a:bodyPr/>
          <a:lstStyle/>
          <a:p>
            <a:r>
              <a:rPr lang="en-US" sz="4400" dirty="0" err="1"/>
              <a:t>Ic</a:t>
            </a:r>
            <a:r>
              <a:rPr lang="en-US" sz="4400" dirty="0"/>
              <a:t> `o </a:t>
            </a:r>
            <a:r>
              <a:rPr lang="en-US" sz="4400" dirty="0" err="1"/>
              <a:t>panagioc</a:t>
            </a:r>
            <a:r>
              <a:rPr lang="en-US" sz="4400" dirty="0"/>
              <a:t> </a:t>
            </a:r>
            <a:r>
              <a:rPr lang="en-US" sz="4400" dirty="0" err="1"/>
              <a:t>Patyr</a:t>
            </a:r>
            <a:r>
              <a:rPr lang="en-US" sz="4400" dirty="0"/>
              <a:t> </a:t>
            </a:r>
            <a:r>
              <a:rPr lang="en-US" sz="4400" dirty="0" err="1"/>
              <a:t>Ic</a:t>
            </a:r>
            <a:r>
              <a:rPr lang="en-US" sz="4400" dirty="0"/>
              <a:t> `o </a:t>
            </a:r>
            <a:r>
              <a:rPr lang="en-US" sz="4400" dirty="0" err="1"/>
              <a:t>panagioc</a:t>
            </a:r>
            <a:r>
              <a:rPr lang="en-US" sz="4400" dirty="0"/>
              <a:t> </a:t>
            </a:r>
            <a:r>
              <a:rPr lang="en-US" sz="4400" dirty="0" err="1"/>
              <a:t>Uioc</a:t>
            </a:r>
            <a:endParaRPr lang="en-US" sz="4400" dirty="0"/>
          </a:p>
        </p:txBody>
      </p:sp>
      <p:sp>
        <p:nvSpPr>
          <p:cNvPr id="2" name="Text Placeholder 1">
            <a:extLst>
              <a:ext uri="{FF2B5EF4-FFF2-40B4-BE49-F238E27FC236}">
                <a16:creationId xmlns:a16="http://schemas.microsoft.com/office/drawing/2014/main" id="{52EEB524-3455-4E72-9A80-F56DEF7EE0DA}"/>
              </a:ext>
            </a:extLst>
          </p:cNvPr>
          <p:cNvSpPr>
            <a:spLocks noGrp="1"/>
          </p:cNvSpPr>
          <p:nvPr>
            <p:ph type="body" sz="quarter" idx="10"/>
          </p:nvPr>
        </p:nvSpPr>
        <p:spPr>
          <a:xfrm>
            <a:off x="0" y="4359275"/>
            <a:ext cx="9144000" cy="831775"/>
          </a:xfrm>
        </p:spPr>
        <p:txBody>
          <a:bodyPr/>
          <a:lstStyle/>
          <a:p>
            <a:r>
              <a:rPr lang="ar-EG" sz="4400" dirty="0"/>
              <a:t>واحدٌ هو الآب القدوس واحدٌ هو الابن القدوس</a:t>
            </a:r>
          </a:p>
        </p:txBody>
      </p:sp>
    </p:spTree>
    <p:extLst>
      <p:ext uri="{BB962C8B-B14F-4D97-AF65-F5344CB8AC3E}">
        <p14:creationId xmlns:p14="http://schemas.microsoft.com/office/powerpoint/2010/main" val="2121939219"/>
      </p:ext>
    </p:extLst>
  </p:cSld>
  <p:clrMapOvr>
    <a:masterClrMapping/>
  </p:clrMapOvr>
</p:sld>
</file>

<file path=ppt/slides/slide1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ar-EG" sz="5400" dirty="0"/>
              <a:t>إنطوبانجيون إبنيفما آمين</a:t>
            </a:r>
          </a:p>
        </p:txBody>
      </p:sp>
      <p:sp>
        <p:nvSpPr>
          <p:cNvPr id="5" name="Text Placeholder 4"/>
          <p:cNvSpPr>
            <a:spLocks noGrp="1"/>
          </p:cNvSpPr>
          <p:nvPr>
            <p:ph type="body" sz="quarter" idx="3"/>
          </p:nvPr>
        </p:nvSpPr>
        <p:spPr>
          <a:xfrm>
            <a:off x="0" y="5225806"/>
            <a:ext cx="9144000" cy="774137"/>
          </a:xfrm>
        </p:spPr>
        <p:txBody>
          <a:bodyPr/>
          <a:lstStyle/>
          <a:p>
            <a:r>
              <a:rPr lang="en-US" sz="5400" dirty="0" err="1"/>
              <a:t>en</a:t>
            </a:r>
            <a:r>
              <a:rPr lang="en-US" sz="5400" dirty="0"/>
              <a:t> to </a:t>
            </a:r>
            <a:r>
              <a:rPr lang="en-US" sz="5400" dirty="0" err="1"/>
              <a:t>panagion</a:t>
            </a:r>
            <a:r>
              <a:rPr lang="en-US" sz="5400" dirty="0"/>
              <a:t> ~Pneuma@ `</a:t>
            </a:r>
            <a:r>
              <a:rPr lang="en-US" sz="5400" dirty="0" err="1"/>
              <a:t>amyn</a:t>
            </a:r>
            <a:r>
              <a:rPr lang="en-US" sz="5400" dirty="0"/>
              <a:t>.</a:t>
            </a:r>
          </a:p>
        </p:txBody>
      </p:sp>
      <p:sp>
        <p:nvSpPr>
          <p:cNvPr id="2" name="Text Placeholder 1">
            <a:extLst>
              <a:ext uri="{FF2B5EF4-FFF2-40B4-BE49-F238E27FC236}">
                <a16:creationId xmlns:a16="http://schemas.microsoft.com/office/drawing/2014/main" id="{1A890049-20BE-49D8-8040-1281B9572A54}"/>
              </a:ext>
            </a:extLst>
          </p:cNvPr>
          <p:cNvSpPr>
            <a:spLocks noGrp="1"/>
          </p:cNvSpPr>
          <p:nvPr>
            <p:ph type="body" sz="quarter" idx="10"/>
          </p:nvPr>
        </p:nvSpPr>
        <p:spPr>
          <a:xfrm>
            <a:off x="0" y="4359275"/>
            <a:ext cx="9144000" cy="866531"/>
          </a:xfrm>
        </p:spPr>
        <p:txBody>
          <a:bodyPr/>
          <a:lstStyle/>
          <a:p>
            <a:r>
              <a:rPr lang="ar-EG" sz="5400" dirty="0"/>
              <a:t>واحدٌ هو الروح القدس آمين</a:t>
            </a:r>
            <a:endParaRPr lang="en-GB" sz="5400" dirty="0"/>
          </a:p>
        </p:txBody>
      </p:sp>
      <p:sp>
        <p:nvSpPr>
          <p:cNvPr id="7" name="Title 6">
            <a:extLst>
              <a:ext uri="{FF2B5EF4-FFF2-40B4-BE49-F238E27FC236}">
                <a16:creationId xmlns:a16="http://schemas.microsoft.com/office/drawing/2014/main" id="{E05DA7DD-1B10-4DCB-BA4F-8F9B729D44F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635122347"/>
      </p:ext>
    </p:extLst>
  </p:cSld>
  <p:clrMapOvr>
    <a:masterClrMapping/>
  </p:clrMapOvr>
</p:sld>
</file>

<file path=ppt/slides/slide1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6000"/>
              <a:t>إيرينى باسى</a:t>
            </a:r>
          </a:p>
        </p:txBody>
      </p:sp>
      <p:sp>
        <p:nvSpPr>
          <p:cNvPr id="5" name="Text Placeholder 4"/>
          <p:cNvSpPr>
            <a:spLocks noGrp="1"/>
          </p:cNvSpPr>
          <p:nvPr>
            <p:ph type="body" sz="quarter" idx="3"/>
          </p:nvPr>
        </p:nvSpPr>
        <p:spPr>
          <a:xfrm>
            <a:off x="0" y="5191050"/>
            <a:ext cx="9144000" cy="808893"/>
          </a:xfrm>
        </p:spPr>
        <p:txBody>
          <a:bodyPr/>
          <a:lstStyle/>
          <a:p>
            <a:r>
              <a:rPr lang="en-US" sz="6000" dirty="0" err="1"/>
              <a:t>Iryny</a:t>
            </a:r>
            <a:r>
              <a:rPr lang="en-US" sz="6000" dirty="0"/>
              <a:t> </a:t>
            </a:r>
            <a:r>
              <a:rPr lang="en-US" sz="6000" dirty="0" err="1"/>
              <a:t>paci</a:t>
            </a:r>
            <a:endParaRPr lang="en-US" sz="6000" dirty="0"/>
          </a:p>
        </p:txBody>
      </p:sp>
      <p:sp>
        <p:nvSpPr>
          <p:cNvPr id="2" name="Text Placeholder 1">
            <a:extLst>
              <a:ext uri="{FF2B5EF4-FFF2-40B4-BE49-F238E27FC236}">
                <a16:creationId xmlns:a16="http://schemas.microsoft.com/office/drawing/2014/main" id="{104D764F-B9A5-46F7-A715-9B8E8B519BBB}"/>
              </a:ext>
            </a:extLst>
          </p:cNvPr>
          <p:cNvSpPr>
            <a:spLocks noGrp="1"/>
          </p:cNvSpPr>
          <p:nvPr>
            <p:ph type="body" sz="quarter" idx="10"/>
          </p:nvPr>
        </p:nvSpPr>
        <p:spPr>
          <a:xfrm>
            <a:off x="0" y="4359275"/>
            <a:ext cx="9144000" cy="831775"/>
          </a:xfrm>
        </p:spPr>
        <p:txBody>
          <a:bodyPr/>
          <a:lstStyle/>
          <a:p>
            <a:r>
              <a:rPr lang="ar-EG" sz="5400" dirty="0"/>
              <a:t>السلام لجميعكم</a:t>
            </a:r>
          </a:p>
        </p:txBody>
      </p:sp>
    </p:spTree>
    <p:extLst>
      <p:ext uri="{BB962C8B-B14F-4D97-AF65-F5344CB8AC3E}">
        <p14:creationId xmlns:p14="http://schemas.microsoft.com/office/powerpoint/2010/main" val="3867570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429845904"/>
      </p:ext>
    </p:extLst>
  </p:cSld>
  <p:clrMapOvr>
    <a:masterClrMapping/>
  </p:clrMapOvr>
</p:sld>
</file>

<file path=ppt/slides/slide1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5400" dirty="0"/>
              <a:t>كيطو إبنيفماتى سو</a:t>
            </a:r>
          </a:p>
        </p:txBody>
      </p:sp>
      <p:sp>
        <p:nvSpPr>
          <p:cNvPr id="5" name="Text Placeholder 4"/>
          <p:cNvSpPr>
            <a:spLocks noGrp="1"/>
          </p:cNvSpPr>
          <p:nvPr>
            <p:ph type="body" sz="quarter" idx="3"/>
          </p:nvPr>
        </p:nvSpPr>
        <p:spPr>
          <a:xfrm>
            <a:off x="0" y="5191050"/>
            <a:ext cx="9144000" cy="808893"/>
          </a:xfrm>
        </p:spPr>
        <p:txBody>
          <a:bodyPr/>
          <a:lstStyle/>
          <a:p>
            <a:r>
              <a:rPr lang="en-US" sz="5400" dirty="0" err="1"/>
              <a:t>Ke</a:t>
            </a:r>
            <a:r>
              <a:rPr lang="en-US" sz="5400" dirty="0"/>
              <a:t> </a:t>
            </a:r>
            <a:r>
              <a:rPr lang="en-US" sz="5400" dirty="0" err="1"/>
              <a:t>tw</a:t>
            </a:r>
            <a:r>
              <a:rPr lang="en-US" sz="5400" dirty="0"/>
              <a:t> `</a:t>
            </a:r>
            <a:r>
              <a:rPr lang="en-US" sz="5400" dirty="0" err="1"/>
              <a:t>pneuma</a:t>
            </a:r>
            <a:r>
              <a:rPr lang="en-US" sz="5400" dirty="0"/>
              <a:t> </a:t>
            </a:r>
            <a:r>
              <a:rPr lang="en-US" sz="5400" dirty="0" err="1"/>
              <a:t>ti</a:t>
            </a:r>
            <a:r>
              <a:rPr lang="en-US" sz="5400" dirty="0"/>
              <a:t> </a:t>
            </a:r>
            <a:r>
              <a:rPr lang="en-US" sz="5400" dirty="0" err="1"/>
              <a:t>cou</a:t>
            </a:r>
            <a:endParaRPr lang="en-US" sz="5400" dirty="0"/>
          </a:p>
        </p:txBody>
      </p:sp>
      <p:sp>
        <p:nvSpPr>
          <p:cNvPr id="2" name="Text Placeholder 1">
            <a:extLst>
              <a:ext uri="{FF2B5EF4-FFF2-40B4-BE49-F238E27FC236}">
                <a16:creationId xmlns:a16="http://schemas.microsoft.com/office/drawing/2014/main" id="{BAF19CD2-B9C7-4BC1-AA8C-A6392A9E7591}"/>
              </a:ext>
            </a:extLst>
          </p:cNvPr>
          <p:cNvSpPr>
            <a:spLocks noGrp="1"/>
          </p:cNvSpPr>
          <p:nvPr>
            <p:ph type="body" sz="quarter" idx="10"/>
          </p:nvPr>
        </p:nvSpPr>
        <p:spPr>
          <a:xfrm>
            <a:off x="0" y="4359275"/>
            <a:ext cx="9144000" cy="808893"/>
          </a:xfrm>
        </p:spPr>
        <p:txBody>
          <a:bodyPr anchor="t"/>
          <a:lstStyle/>
          <a:p>
            <a:r>
              <a:rPr lang="ar-EG" sz="6000" dirty="0"/>
              <a:t>ولروحك أيضاً</a:t>
            </a:r>
          </a:p>
        </p:txBody>
      </p:sp>
    </p:spTree>
    <p:extLst>
      <p:ext uri="{BB962C8B-B14F-4D97-AF65-F5344CB8AC3E}">
        <p14:creationId xmlns:p14="http://schemas.microsoft.com/office/powerpoint/2010/main" val="809555396"/>
      </p:ext>
    </p:extLst>
  </p:cSld>
  <p:clrMapOvr>
    <a:masterClrMapping/>
  </p:clrMapOvr>
</p:sld>
</file>

<file path=ppt/slides/slide1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4800" dirty="0"/>
          </a:p>
        </p:txBody>
      </p:sp>
      <p:sp>
        <p:nvSpPr>
          <p:cNvPr id="4" name="Text Placeholder 3"/>
          <p:cNvSpPr>
            <a:spLocks noGrp="1"/>
          </p:cNvSpPr>
          <p:nvPr>
            <p:ph type="body" idx="1"/>
          </p:nvPr>
        </p:nvSpPr>
        <p:spPr/>
        <p:txBody>
          <a:bodyPr/>
          <a:lstStyle/>
          <a:p>
            <a:r>
              <a:rPr lang="ar-EG" sz="4800" dirty="0"/>
              <a:t>سوما آجيون كي إيما تيميون آليثينون </a:t>
            </a:r>
          </a:p>
        </p:txBody>
      </p:sp>
      <p:sp>
        <p:nvSpPr>
          <p:cNvPr id="5" name="Text Placeholder 4"/>
          <p:cNvSpPr>
            <a:spLocks noGrp="1"/>
          </p:cNvSpPr>
          <p:nvPr>
            <p:ph type="body" sz="quarter" idx="3"/>
          </p:nvPr>
        </p:nvSpPr>
        <p:spPr>
          <a:xfrm>
            <a:off x="-1" y="5168168"/>
            <a:ext cx="9144000" cy="915695"/>
          </a:xfrm>
        </p:spPr>
        <p:txBody>
          <a:bodyPr/>
          <a:lstStyle/>
          <a:p>
            <a:r>
              <a:rPr lang="en-US" sz="4800" dirty="0" err="1"/>
              <a:t>Cwma</a:t>
            </a:r>
            <a:r>
              <a:rPr lang="en-US" sz="4800" dirty="0"/>
              <a:t> `</a:t>
            </a:r>
            <a:r>
              <a:rPr lang="en-US" sz="4800" dirty="0" err="1"/>
              <a:t>agion</a:t>
            </a:r>
            <a:r>
              <a:rPr lang="en-US" sz="4800" dirty="0"/>
              <a:t> </a:t>
            </a:r>
            <a:r>
              <a:rPr lang="en-US" sz="4800" dirty="0" err="1"/>
              <a:t>ke</a:t>
            </a:r>
            <a:r>
              <a:rPr lang="en-US" sz="4800" dirty="0"/>
              <a:t> `ema </a:t>
            </a:r>
            <a:r>
              <a:rPr lang="en-US" sz="4800" dirty="0" err="1"/>
              <a:t>timion</a:t>
            </a:r>
            <a:r>
              <a:rPr lang="en-US" sz="4800" dirty="0"/>
              <a:t> `</a:t>
            </a:r>
            <a:r>
              <a:rPr lang="en-US" sz="4800" dirty="0" err="1"/>
              <a:t>aly;inon</a:t>
            </a:r>
            <a:endParaRPr lang="en-US" sz="4800" dirty="0"/>
          </a:p>
        </p:txBody>
      </p:sp>
      <p:sp>
        <p:nvSpPr>
          <p:cNvPr id="2" name="Text Placeholder 1">
            <a:extLst>
              <a:ext uri="{FF2B5EF4-FFF2-40B4-BE49-F238E27FC236}">
                <a16:creationId xmlns:a16="http://schemas.microsoft.com/office/drawing/2014/main" id="{2BAA809C-FCD7-4D28-B56D-0E1C8740C5B3}"/>
              </a:ext>
            </a:extLst>
          </p:cNvPr>
          <p:cNvSpPr>
            <a:spLocks noGrp="1"/>
          </p:cNvSpPr>
          <p:nvPr>
            <p:ph type="body" sz="quarter" idx="10"/>
          </p:nvPr>
        </p:nvSpPr>
        <p:spPr>
          <a:xfrm>
            <a:off x="0" y="4359275"/>
            <a:ext cx="9144000" cy="880939"/>
          </a:xfrm>
        </p:spPr>
        <p:txBody>
          <a:bodyPr/>
          <a:lstStyle/>
          <a:p>
            <a:r>
              <a:rPr lang="ar-EG" sz="5400" dirty="0"/>
              <a:t>جسد مقدس ودم كريم حقيقي</a:t>
            </a:r>
          </a:p>
        </p:txBody>
      </p:sp>
    </p:spTree>
    <p:extLst>
      <p:ext uri="{BB962C8B-B14F-4D97-AF65-F5344CB8AC3E}">
        <p14:creationId xmlns:p14="http://schemas.microsoft.com/office/powerpoint/2010/main" val="3052014992"/>
      </p:ext>
    </p:extLst>
  </p:cSld>
  <p:clrMapOvr>
    <a:masterClrMapping/>
  </p:clrMapOvr>
</p:sld>
</file>

<file path=ppt/slides/slide1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4800" dirty="0"/>
          </a:p>
        </p:txBody>
      </p:sp>
      <p:sp>
        <p:nvSpPr>
          <p:cNvPr id="4" name="Text Placeholder 3"/>
          <p:cNvSpPr>
            <a:spLocks noGrp="1"/>
          </p:cNvSpPr>
          <p:nvPr>
            <p:ph type="body" idx="1"/>
          </p:nvPr>
        </p:nvSpPr>
        <p:spPr/>
        <p:txBody>
          <a:bodyPr/>
          <a:lstStyle/>
          <a:p>
            <a:r>
              <a:rPr lang="ar-EG" sz="5400" dirty="0"/>
              <a:t>إيسو خرستوطوإيوطو ثيئو إيمون آمين</a:t>
            </a:r>
          </a:p>
        </p:txBody>
      </p:sp>
      <p:sp>
        <p:nvSpPr>
          <p:cNvPr id="5" name="Text Placeholder 4"/>
          <p:cNvSpPr>
            <a:spLocks noGrp="1"/>
          </p:cNvSpPr>
          <p:nvPr>
            <p:ph type="body" sz="quarter" idx="3"/>
          </p:nvPr>
        </p:nvSpPr>
        <p:spPr>
          <a:xfrm>
            <a:off x="0" y="5191050"/>
            <a:ext cx="9143999" cy="808893"/>
          </a:xfrm>
        </p:spPr>
        <p:txBody>
          <a:bodyPr/>
          <a:lstStyle/>
          <a:p>
            <a:r>
              <a:rPr lang="en-US" dirty="0" err="1"/>
              <a:t>Iycou</a:t>
            </a:r>
            <a:r>
              <a:rPr lang="en-US" dirty="0"/>
              <a:t> &lt;</a:t>
            </a:r>
            <a:r>
              <a:rPr lang="en-US" dirty="0" err="1"/>
              <a:t>rictou</a:t>
            </a:r>
            <a:r>
              <a:rPr lang="en-US" dirty="0"/>
              <a:t> </a:t>
            </a:r>
            <a:r>
              <a:rPr lang="en-US" dirty="0" err="1"/>
              <a:t>tou</a:t>
            </a:r>
            <a:r>
              <a:rPr lang="en-US" dirty="0"/>
              <a:t> `</a:t>
            </a:r>
            <a:r>
              <a:rPr lang="en-US" dirty="0" err="1"/>
              <a:t>Uiou</a:t>
            </a:r>
            <a:r>
              <a:rPr lang="en-US" dirty="0"/>
              <a:t> </a:t>
            </a:r>
            <a:r>
              <a:rPr lang="en-US" dirty="0" err="1"/>
              <a:t>tou</a:t>
            </a:r>
            <a:r>
              <a:rPr lang="en-US" dirty="0"/>
              <a:t> :</a:t>
            </a:r>
            <a:r>
              <a:rPr lang="en-US" dirty="0" err="1"/>
              <a:t>eou</a:t>
            </a:r>
            <a:r>
              <a:rPr lang="en-US" dirty="0"/>
              <a:t> `</a:t>
            </a:r>
            <a:r>
              <a:rPr lang="en-US" dirty="0" err="1"/>
              <a:t>ymwn</a:t>
            </a:r>
            <a:r>
              <a:rPr lang="en-US" dirty="0"/>
              <a:t>@ `</a:t>
            </a:r>
            <a:r>
              <a:rPr lang="en-US" dirty="0" err="1"/>
              <a:t>amyn</a:t>
            </a:r>
            <a:r>
              <a:rPr lang="en-US" dirty="0"/>
              <a:t>.</a:t>
            </a:r>
          </a:p>
        </p:txBody>
      </p:sp>
      <p:sp>
        <p:nvSpPr>
          <p:cNvPr id="2" name="Text Placeholder 1">
            <a:extLst>
              <a:ext uri="{FF2B5EF4-FFF2-40B4-BE49-F238E27FC236}">
                <a16:creationId xmlns:a16="http://schemas.microsoft.com/office/drawing/2014/main" id="{AA7F40F0-DB5E-471F-8BE2-232FA51465B2}"/>
              </a:ext>
            </a:extLst>
          </p:cNvPr>
          <p:cNvSpPr>
            <a:spLocks noGrp="1"/>
          </p:cNvSpPr>
          <p:nvPr>
            <p:ph type="body" sz="quarter" idx="10"/>
          </p:nvPr>
        </p:nvSpPr>
        <p:spPr>
          <a:xfrm>
            <a:off x="0" y="4359275"/>
            <a:ext cx="9144000" cy="831775"/>
          </a:xfrm>
        </p:spPr>
        <p:txBody>
          <a:bodyPr/>
          <a:lstStyle/>
          <a:p>
            <a:r>
              <a:rPr lang="ar-EG" sz="4800" dirty="0"/>
              <a:t>ليسوع المسيح إبن إلهنا آمين</a:t>
            </a:r>
          </a:p>
        </p:txBody>
      </p:sp>
    </p:spTree>
    <p:extLst>
      <p:ext uri="{BB962C8B-B14F-4D97-AF65-F5344CB8AC3E}">
        <p14:creationId xmlns:p14="http://schemas.microsoft.com/office/powerpoint/2010/main" val="1949115554"/>
      </p:ext>
    </p:extLst>
  </p:cSld>
  <p:clrMapOvr>
    <a:masterClrMapping/>
  </p:clrMapOvr>
</p:sld>
</file>

<file path=ppt/slides/slide1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6000" dirty="0"/>
              <a:t>آمين</a:t>
            </a:r>
          </a:p>
        </p:txBody>
      </p:sp>
      <p:sp>
        <p:nvSpPr>
          <p:cNvPr id="5" name="Text Placeholder 4"/>
          <p:cNvSpPr>
            <a:spLocks noGrp="1"/>
          </p:cNvSpPr>
          <p:nvPr>
            <p:ph type="body" sz="quarter" idx="3"/>
          </p:nvPr>
        </p:nvSpPr>
        <p:spPr>
          <a:xfrm>
            <a:off x="0" y="5317586"/>
            <a:ext cx="9144000" cy="682357"/>
          </a:xfrm>
        </p:spPr>
        <p:txBody>
          <a:bodyPr/>
          <a:lstStyle/>
          <a:p>
            <a:r>
              <a:rPr lang="en-US" sz="5400" dirty="0" err="1"/>
              <a:t>Amyn</a:t>
            </a:r>
            <a:endParaRPr lang="en-US" sz="5400" dirty="0"/>
          </a:p>
        </p:txBody>
      </p:sp>
      <p:sp>
        <p:nvSpPr>
          <p:cNvPr id="2" name="Text Placeholder 1">
            <a:extLst>
              <a:ext uri="{FF2B5EF4-FFF2-40B4-BE49-F238E27FC236}">
                <a16:creationId xmlns:a16="http://schemas.microsoft.com/office/drawing/2014/main" id="{44C53C29-C2E2-4404-812B-B8F312660EA4}"/>
              </a:ext>
            </a:extLst>
          </p:cNvPr>
          <p:cNvSpPr>
            <a:spLocks noGrp="1"/>
          </p:cNvSpPr>
          <p:nvPr>
            <p:ph type="body" sz="quarter" idx="10"/>
          </p:nvPr>
        </p:nvSpPr>
        <p:spPr>
          <a:xfrm>
            <a:off x="0" y="4359275"/>
            <a:ext cx="9144000" cy="958311"/>
          </a:xfrm>
        </p:spPr>
        <p:txBody>
          <a:bodyPr/>
          <a:lstStyle/>
          <a:p>
            <a:r>
              <a:rPr lang="ar-EG" sz="6000" dirty="0"/>
              <a:t>آمين</a:t>
            </a:r>
          </a:p>
        </p:txBody>
      </p:sp>
    </p:spTree>
    <p:extLst>
      <p:ext uri="{BB962C8B-B14F-4D97-AF65-F5344CB8AC3E}">
        <p14:creationId xmlns:p14="http://schemas.microsoft.com/office/powerpoint/2010/main" val="541424066"/>
      </p:ext>
    </p:extLst>
  </p:cSld>
  <p:clrMapOvr>
    <a:masterClrMapping/>
  </p:clrMapOvr>
</p:sld>
</file>

<file path=ppt/slides/slide1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p:txBody>
          <a:bodyPr/>
          <a:lstStyle/>
          <a:p>
            <a:r>
              <a:rPr lang="ar-EG" sz="5400"/>
              <a:t>آجيون تيمون سوما كي إيما آليثينون </a:t>
            </a:r>
          </a:p>
        </p:txBody>
      </p:sp>
      <p:sp>
        <p:nvSpPr>
          <p:cNvPr id="5" name="Text Placeholder 4"/>
          <p:cNvSpPr>
            <a:spLocks noGrp="1"/>
          </p:cNvSpPr>
          <p:nvPr>
            <p:ph type="body" sz="quarter" idx="3"/>
          </p:nvPr>
        </p:nvSpPr>
        <p:spPr/>
        <p:txBody>
          <a:bodyPr/>
          <a:lstStyle/>
          <a:p>
            <a:r>
              <a:rPr lang="en-US" sz="4800" dirty="0" err="1"/>
              <a:t>Agion</a:t>
            </a:r>
            <a:r>
              <a:rPr lang="en-US" sz="4800" dirty="0"/>
              <a:t> </a:t>
            </a:r>
            <a:r>
              <a:rPr lang="en-US" sz="4800" dirty="0" err="1"/>
              <a:t>timion</a:t>
            </a:r>
            <a:r>
              <a:rPr lang="en-US" sz="4800" dirty="0"/>
              <a:t> </a:t>
            </a:r>
            <a:r>
              <a:rPr lang="en-US" sz="4800" dirty="0" err="1"/>
              <a:t>cwma</a:t>
            </a:r>
            <a:r>
              <a:rPr lang="en-US" sz="4800" dirty="0"/>
              <a:t> </a:t>
            </a:r>
            <a:r>
              <a:rPr lang="en-US" sz="4800" dirty="0" err="1"/>
              <a:t>ke</a:t>
            </a:r>
            <a:r>
              <a:rPr lang="en-US" sz="4800" dirty="0"/>
              <a:t> `ema `</a:t>
            </a:r>
            <a:r>
              <a:rPr lang="en-US" sz="4800" dirty="0" err="1"/>
              <a:t>aly;inon</a:t>
            </a:r>
            <a:endParaRPr lang="en-US" sz="4800" dirty="0"/>
          </a:p>
        </p:txBody>
      </p:sp>
      <p:sp>
        <p:nvSpPr>
          <p:cNvPr id="2" name="Text Placeholder 1">
            <a:extLst>
              <a:ext uri="{FF2B5EF4-FFF2-40B4-BE49-F238E27FC236}">
                <a16:creationId xmlns:a16="http://schemas.microsoft.com/office/drawing/2014/main" id="{E9274774-B760-43FB-AA0F-061E3604E4FD}"/>
              </a:ext>
            </a:extLst>
          </p:cNvPr>
          <p:cNvSpPr>
            <a:spLocks noGrp="1"/>
          </p:cNvSpPr>
          <p:nvPr>
            <p:ph type="body" sz="quarter" idx="10"/>
          </p:nvPr>
        </p:nvSpPr>
        <p:spPr>
          <a:xfrm>
            <a:off x="0" y="4359275"/>
            <a:ext cx="9144000" cy="774137"/>
          </a:xfrm>
        </p:spPr>
        <p:txBody>
          <a:bodyPr/>
          <a:lstStyle/>
          <a:p>
            <a:r>
              <a:rPr lang="ar-EG" sz="4800" dirty="0"/>
              <a:t>مقدس وكريم جسد ودم حقيقي</a:t>
            </a:r>
          </a:p>
        </p:txBody>
      </p:sp>
    </p:spTree>
    <p:extLst>
      <p:ext uri="{BB962C8B-B14F-4D97-AF65-F5344CB8AC3E}">
        <p14:creationId xmlns:p14="http://schemas.microsoft.com/office/powerpoint/2010/main" val="1367436826"/>
      </p:ext>
    </p:extLst>
  </p:cSld>
  <p:clrMapOvr>
    <a:masterClrMapping/>
  </p:clrMapOvr>
</p:sld>
</file>

<file path=ppt/slides/slide1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endParaRPr lang="ar-EG" sz="4800" dirty="0"/>
          </a:p>
        </p:txBody>
      </p:sp>
      <p:sp>
        <p:nvSpPr>
          <p:cNvPr id="4" name="Text Placeholder 3"/>
          <p:cNvSpPr>
            <a:spLocks noGrp="1"/>
          </p:cNvSpPr>
          <p:nvPr>
            <p:ph type="body" idx="1"/>
          </p:nvPr>
        </p:nvSpPr>
        <p:spPr/>
        <p:txBody>
          <a:bodyPr/>
          <a:lstStyle/>
          <a:p>
            <a:r>
              <a:rPr lang="ar-EG" sz="5400" dirty="0"/>
              <a:t>إيسو خرستو</a:t>
            </a:r>
            <a:r>
              <a:rPr lang="en-US" sz="5400" dirty="0"/>
              <a:t> </a:t>
            </a:r>
            <a:r>
              <a:rPr lang="ar-EG" sz="5400" dirty="0"/>
              <a:t>طو</a:t>
            </a:r>
            <a:r>
              <a:rPr lang="en-US" sz="5400" dirty="0"/>
              <a:t> </a:t>
            </a:r>
            <a:r>
              <a:rPr lang="ar-EG" sz="5400" dirty="0"/>
              <a:t>إيوطو ثيئو إيمون آمين</a:t>
            </a:r>
          </a:p>
        </p:txBody>
      </p:sp>
      <p:sp>
        <p:nvSpPr>
          <p:cNvPr id="5" name="Text Placeholder 4"/>
          <p:cNvSpPr>
            <a:spLocks noGrp="1"/>
          </p:cNvSpPr>
          <p:nvPr>
            <p:ph type="body" sz="quarter" idx="3"/>
          </p:nvPr>
        </p:nvSpPr>
        <p:spPr>
          <a:xfrm>
            <a:off x="0" y="5191050"/>
            <a:ext cx="9144000" cy="808893"/>
          </a:xfrm>
        </p:spPr>
        <p:txBody>
          <a:bodyPr/>
          <a:lstStyle/>
          <a:p>
            <a:r>
              <a:rPr lang="en-US" dirty="0" err="1"/>
              <a:t>Iycou</a:t>
            </a:r>
            <a:r>
              <a:rPr lang="en-US" dirty="0"/>
              <a:t> &lt;</a:t>
            </a:r>
            <a:r>
              <a:rPr lang="en-US" dirty="0" err="1"/>
              <a:t>rictou</a:t>
            </a:r>
            <a:r>
              <a:rPr lang="en-US" dirty="0"/>
              <a:t> </a:t>
            </a:r>
            <a:r>
              <a:rPr lang="en-US" dirty="0" err="1"/>
              <a:t>tou</a:t>
            </a:r>
            <a:r>
              <a:rPr lang="en-US" dirty="0"/>
              <a:t> `</a:t>
            </a:r>
            <a:r>
              <a:rPr lang="en-US" dirty="0" err="1"/>
              <a:t>Uiou</a:t>
            </a:r>
            <a:r>
              <a:rPr lang="en-US" dirty="0"/>
              <a:t> </a:t>
            </a:r>
            <a:r>
              <a:rPr lang="en-US" dirty="0" err="1"/>
              <a:t>tou</a:t>
            </a:r>
            <a:r>
              <a:rPr lang="en-US" dirty="0"/>
              <a:t> :</a:t>
            </a:r>
            <a:r>
              <a:rPr lang="en-US" dirty="0" err="1"/>
              <a:t>eou</a:t>
            </a:r>
            <a:r>
              <a:rPr lang="en-US" dirty="0"/>
              <a:t> `</a:t>
            </a:r>
            <a:r>
              <a:rPr lang="en-US" dirty="0" err="1"/>
              <a:t>ymwn</a:t>
            </a:r>
            <a:r>
              <a:rPr lang="en-US" dirty="0"/>
              <a:t>@ `</a:t>
            </a:r>
            <a:r>
              <a:rPr lang="en-US" dirty="0" err="1"/>
              <a:t>amyn</a:t>
            </a:r>
            <a:r>
              <a:rPr lang="en-US" dirty="0"/>
              <a:t>.</a:t>
            </a:r>
          </a:p>
        </p:txBody>
      </p:sp>
      <p:sp>
        <p:nvSpPr>
          <p:cNvPr id="2" name="Text Placeholder 1">
            <a:extLst>
              <a:ext uri="{FF2B5EF4-FFF2-40B4-BE49-F238E27FC236}">
                <a16:creationId xmlns:a16="http://schemas.microsoft.com/office/drawing/2014/main" id="{26310FD5-2ADE-42C6-BDF2-6E4387D0D646}"/>
              </a:ext>
            </a:extLst>
          </p:cNvPr>
          <p:cNvSpPr>
            <a:spLocks noGrp="1"/>
          </p:cNvSpPr>
          <p:nvPr>
            <p:ph type="body" sz="quarter" idx="10"/>
          </p:nvPr>
        </p:nvSpPr>
        <p:spPr>
          <a:xfrm>
            <a:off x="0" y="4359275"/>
            <a:ext cx="9144000" cy="774137"/>
          </a:xfrm>
        </p:spPr>
        <p:txBody>
          <a:bodyPr/>
          <a:lstStyle/>
          <a:p>
            <a:r>
              <a:rPr lang="ar-EG" sz="5400" dirty="0"/>
              <a:t>ليسوع المسيح إبن إلهنا آمين</a:t>
            </a:r>
          </a:p>
        </p:txBody>
      </p:sp>
    </p:spTree>
    <p:extLst>
      <p:ext uri="{BB962C8B-B14F-4D97-AF65-F5344CB8AC3E}">
        <p14:creationId xmlns:p14="http://schemas.microsoft.com/office/powerpoint/2010/main" val="615156794"/>
      </p:ext>
    </p:extLst>
  </p:cSld>
  <p:clrMapOvr>
    <a:masterClrMapping/>
  </p:clrMapOvr>
</p:sld>
</file>

<file path=ppt/slides/slide1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6000" dirty="0"/>
              <a:t>آمين</a:t>
            </a:r>
          </a:p>
        </p:txBody>
      </p:sp>
      <p:sp>
        <p:nvSpPr>
          <p:cNvPr id="5" name="Text Placeholder 4"/>
          <p:cNvSpPr>
            <a:spLocks noGrp="1"/>
          </p:cNvSpPr>
          <p:nvPr>
            <p:ph type="body" sz="quarter" idx="3"/>
          </p:nvPr>
        </p:nvSpPr>
        <p:spPr>
          <a:xfrm>
            <a:off x="0" y="5191050"/>
            <a:ext cx="9144000" cy="808893"/>
          </a:xfrm>
        </p:spPr>
        <p:txBody>
          <a:bodyPr/>
          <a:lstStyle/>
          <a:p>
            <a:r>
              <a:rPr lang="en-US" sz="5400" dirty="0" err="1"/>
              <a:t>Amyn</a:t>
            </a:r>
            <a:endParaRPr lang="en-US" sz="5400" dirty="0"/>
          </a:p>
        </p:txBody>
      </p:sp>
      <p:sp>
        <p:nvSpPr>
          <p:cNvPr id="2" name="Text Placeholder 1">
            <a:extLst>
              <a:ext uri="{FF2B5EF4-FFF2-40B4-BE49-F238E27FC236}">
                <a16:creationId xmlns:a16="http://schemas.microsoft.com/office/drawing/2014/main" id="{7EA755D8-C650-46C1-A602-71674DDDA4B4}"/>
              </a:ext>
            </a:extLst>
          </p:cNvPr>
          <p:cNvSpPr>
            <a:spLocks noGrp="1"/>
          </p:cNvSpPr>
          <p:nvPr>
            <p:ph type="body" sz="quarter" idx="10"/>
          </p:nvPr>
        </p:nvSpPr>
        <p:spPr>
          <a:xfrm>
            <a:off x="0" y="4359275"/>
            <a:ext cx="9144000" cy="831775"/>
          </a:xfrm>
        </p:spPr>
        <p:txBody>
          <a:bodyPr/>
          <a:lstStyle/>
          <a:p>
            <a:r>
              <a:rPr lang="ar-EG" sz="6000" dirty="0"/>
              <a:t>آمين</a:t>
            </a:r>
          </a:p>
        </p:txBody>
      </p:sp>
    </p:spTree>
    <p:extLst>
      <p:ext uri="{BB962C8B-B14F-4D97-AF65-F5344CB8AC3E}">
        <p14:creationId xmlns:p14="http://schemas.microsoft.com/office/powerpoint/2010/main" val="1561681707"/>
      </p:ext>
    </p:extLst>
  </p:cSld>
  <p:clrMapOvr>
    <a:masterClrMapping/>
  </p:clrMapOvr>
</p:sld>
</file>

<file path=ppt/slides/slide1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p:txBody>
          <a:bodyPr/>
          <a:lstStyle/>
          <a:p>
            <a:r>
              <a:rPr lang="ar-EG" sz="4400" dirty="0"/>
              <a:t>بي سوما نيم بي إسنوف إنتي إممانوئيل بيننوتي </a:t>
            </a:r>
          </a:p>
        </p:txBody>
      </p:sp>
      <p:sp>
        <p:nvSpPr>
          <p:cNvPr id="5" name="Text Placeholder 4"/>
          <p:cNvSpPr>
            <a:spLocks noGrp="1"/>
          </p:cNvSpPr>
          <p:nvPr>
            <p:ph type="body" sz="quarter" idx="3"/>
          </p:nvPr>
        </p:nvSpPr>
        <p:spPr>
          <a:xfrm>
            <a:off x="0" y="5191050"/>
            <a:ext cx="9144000" cy="858057"/>
          </a:xfrm>
        </p:spPr>
        <p:txBody>
          <a:bodyPr/>
          <a:lstStyle/>
          <a:p>
            <a:r>
              <a:rPr lang="en-US" sz="4400" dirty="0" err="1"/>
              <a:t>Picwma</a:t>
            </a:r>
            <a:r>
              <a:rPr lang="en-US" sz="4400" dirty="0"/>
              <a:t> </a:t>
            </a:r>
            <a:r>
              <a:rPr lang="en-US" sz="4400" dirty="0" err="1"/>
              <a:t>nem</a:t>
            </a:r>
            <a:r>
              <a:rPr lang="en-US" sz="4400" dirty="0"/>
              <a:t> </a:t>
            </a:r>
            <a:r>
              <a:rPr lang="en-US" sz="4400" dirty="0" err="1"/>
              <a:t>pi`cnof</a:t>
            </a:r>
            <a:r>
              <a:rPr lang="en-US" sz="4400" dirty="0"/>
              <a:t> `</a:t>
            </a:r>
            <a:r>
              <a:rPr lang="en-US" sz="4400" dirty="0" err="1"/>
              <a:t>nte</a:t>
            </a:r>
            <a:r>
              <a:rPr lang="en-US" sz="4400" dirty="0"/>
              <a:t> </a:t>
            </a:r>
            <a:r>
              <a:rPr lang="en-US" sz="4400" dirty="0" err="1"/>
              <a:t>Emmanouyl</a:t>
            </a:r>
            <a:r>
              <a:rPr lang="en-US" sz="4400" dirty="0"/>
              <a:t> </a:t>
            </a:r>
            <a:r>
              <a:rPr lang="en-US" sz="4400" dirty="0" err="1"/>
              <a:t>Pennou</a:t>
            </a:r>
            <a:r>
              <a:rPr lang="en-US" sz="4400" dirty="0"/>
              <a:t>]</a:t>
            </a:r>
          </a:p>
        </p:txBody>
      </p:sp>
      <p:sp>
        <p:nvSpPr>
          <p:cNvPr id="2" name="Text Placeholder 1">
            <a:extLst>
              <a:ext uri="{FF2B5EF4-FFF2-40B4-BE49-F238E27FC236}">
                <a16:creationId xmlns:a16="http://schemas.microsoft.com/office/drawing/2014/main" id="{C75853CF-6AB2-43C5-A9ED-8F3DAC9D46BD}"/>
              </a:ext>
            </a:extLst>
          </p:cNvPr>
          <p:cNvSpPr>
            <a:spLocks noGrp="1"/>
          </p:cNvSpPr>
          <p:nvPr>
            <p:ph type="body" sz="quarter" idx="10"/>
          </p:nvPr>
        </p:nvSpPr>
        <p:spPr/>
        <p:txBody>
          <a:bodyPr/>
          <a:lstStyle/>
          <a:p>
            <a:r>
              <a:rPr lang="ar-EG" sz="4800" dirty="0"/>
              <a:t>جسد ودم عمانوئيل إلهنا </a:t>
            </a:r>
          </a:p>
        </p:txBody>
      </p:sp>
    </p:spTree>
    <p:extLst>
      <p:ext uri="{BB962C8B-B14F-4D97-AF65-F5344CB8AC3E}">
        <p14:creationId xmlns:p14="http://schemas.microsoft.com/office/powerpoint/2010/main" val="2577773331"/>
      </p:ext>
    </p:extLst>
  </p:cSld>
  <p:clrMapOvr>
    <a:masterClrMapping/>
  </p:clrMapOvr>
</p:sld>
</file>

<file path=ppt/slides/slide1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a:xfrm>
            <a:off x="0" y="5999943"/>
            <a:ext cx="9143999" cy="858057"/>
          </a:xfrm>
        </p:spPr>
        <p:txBody>
          <a:bodyPr/>
          <a:lstStyle/>
          <a:p>
            <a:r>
              <a:rPr lang="ar-EG" sz="6000" dirty="0"/>
              <a:t>فاي بي خين أوميثمي آمين.</a:t>
            </a:r>
          </a:p>
        </p:txBody>
      </p:sp>
      <p:sp>
        <p:nvSpPr>
          <p:cNvPr id="5" name="Text Placeholder 4"/>
          <p:cNvSpPr>
            <a:spLocks noGrp="1"/>
          </p:cNvSpPr>
          <p:nvPr>
            <p:ph type="body" sz="quarter" idx="3"/>
          </p:nvPr>
        </p:nvSpPr>
        <p:spPr>
          <a:xfrm>
            <a:off x="0" y="5141886"/>
            <a:ext cx="9144000" cy="858057"/>
          </a:xfrm>
        </p:spPr>
        <p:txBody>
          <a:bodyPr/>
          <a:lstStyle/>
          <a:p>
            <a:r>
              <a:rPr lang="fi-FI" sz="5400" dirty="0"/>
              <a:t>vai pe qen oume;myi@ `amyn.</a:t>
            </a:r>
          </a:p>
        </p:txBody>
      </p:sp>
      <p:sp>
        <p:nvSpPr>
          <p:cNvPr id="2" name="Text Placeholder 1">
            <a:extLst>
              <a:ext uri="{FF2B5EF4-FFF2-40B4-BE49-F238E27FC236}">
                <a16:creationId xmlns:a16="http://schemas.microsoft.com/office/drawing/2014/main" id="{F2F34CD1-6FF1-4C40-A432-172692D8B135}"/>
              </a:ext>
            </a:extLst>
          </p:cNvPr>
          <p:cNvSpPr>
            <a:spLocks noGrp="1"/>
          </p:cNvSpPr>
          <p:nvPr>
            <p:ph type="body" sz="quarter" idx="10"/>
          </p:nvPr>
        </p:nvSpPr>
        <p:spPr>
          <a:xfrm>
            <a:off x="0" y="4359275"/>
            <a:ext cx="9144000" cy="858057"/>
          </a:xfrm>
        </p:spPr>
        <p:txBody>
          <a:bodyPr/>
          <a:lstStyle/>
          <a:p>
            <a:r>
              <a:rPr lang="ar-EG" sz="5400" dirty="0"/>
              <a:t>هذا هو بالحقيقة آمين</a:t>
            </a:r>
          </a:p>
        </p:txBody>
      </p:sp>
    </p:spTree>
    <p:extLst>
      <p:ext uri="{BB962C8B-B14F-4D97-AF65-F5344CB8AC3E}">
        <p14:creationId xmlns:p14="http://schemas.microsoft.com/office/powerpoint/2010/main" val="3844718016"/>
      </p:ext>
    </p:extLst>
  </p:cSld>
  <p:clrMapOvr>
    <a:masterClrMapping/>
  </p:clrMapOvr>
</p:sld>
</file>

<file path=ppt/slides/slide1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5400" dirty="0"/>
              <a:t>أمين تي ناهيتي</a:t>
            </a:r>
          </a:p>
        </p:txBody>
      </p:sp>
      <p:sp>
        <p:nvSpPr>
          <p:cNvPr id="5" name="Text Placeholder 4"/>
          <p:cNvSpPr>
            <a:spLocks noGrp="1"/>
          </p:cNvSpPr>
          <p:nvPr>
            <p:ph type="body" sz="quarter" idx="3"/>
          </p:nvPr>
        </p:nvSpPr>
        <p:spPr>
          <a:xfrm>
            <a:off x="0" y="5191050"/>
            <a:ext cx="9144000" cy="808893"/>
          </a:xfrm>
        </p:spPr>
        <p:txBody>
          <a:bodyPr/>
          <a:lstStyle/>
          <a:p>
            <a:r>
              <a:rPr lang="en-US" sz="5400" dirty="0"/>
              <a:t>~</a:t>
            </a:r>
            <a:r>
              <a:rPr lang="en-US" sz="5400" dirty="0" err="1"/>
              <a:t>Amyn</a:t>
            </a:r>
            <a:r>
              <a:rPr lang="en-US" sz="5400" dirty="0"/>
              <a:t> ]nah].</a:t>
            </a:r>
          </a:p>
        </p:txBody>
      </p:sp>
      <p:sp>
        <p:nvSpPr>
          <p:cNvPr id="2" name="Text Placeholder 1">
            <a:extLst>
              <a:ext uri="{FF2B5EF4-FFF2-40B4-BE49-F238E27FC236}">
                <a16:creationId xmlns:a16="http://schemas.microsoft.com/office/drawing/2014/main" id="{8ED7FB8E-C573-4069-B2BD-0AAA5ACFF216}"/>
              </a:ext>
            </a:extLst>
          </p:cNvPr>
          <p:cNvSpPr>
            <a:spLocks noGrp="1"/>
          </p:cNvSpPr>
          <p:nvPr>
            <p:ph type="body" sz="quarter" idx="10"/>
          </p:nvPr>
        </p:nvSpPr>
        <p:spPr>
          <a:xfrm>
            <a:off x="0" y="4359275"/>
            <a:ext cx="9144000" cy="831775"/>
          </a:xfrm>
        </p:spPr>
        <p:txBody>
          <a:bodyPr anchor="t"/>
          <a:lstStyle/>
          <a:p>
            <a:r>
              <a:rPr lang="ar-EG" sz="6600" dirty="0"/>
              <a:t>حقاً نؤمن</a:t>
            </a:r>
          </a:p>
        </p:txBody>
      </p:sp>
    </p:spTree>
    <p:extLst>
      <p:ext uri="{BB962C8B-B14F-4D97-AF65-F5344CB8AC3E}">
        <p14:creationId xmlns:p14="http://schemas.microsoft.com/office/powerpoint/2010/main" val="11364453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الملاك غبريال">
            <a:extLst>
              <a:ext uri="{FF2B5EF4-FFF2-40B4-BE49-F238E27FC236}">
                <a16:creationId xmlns:a16="http://schemas.microsoft.com/office/drawing/2014/main" id="{0FDDC114-66CE-46A6-93E9-1559A30755FA}"/>
              </a:ext>
            </a:extLst>
          </p:cNvPr>
          <p:cNvSpPr>
            <a:spLocks noGrp="1"/>
          </p:cNvSpPr>
          <p:nvPr>
            <p:ph type="title"/>
          </p:nvPr>
        </p:nvSpPr>
        <p:spPr/>
        <p:txBody>
          <a:bodyPr>
            <a:normAutofit/>
          </a:bodyPr>
          <a:lstStyle/>
          <a:p>
            <a:r>
              <a:rPr lang="ar-EG" dirty="0"/>
              <a:t>الملاك غبريال</a:t>
            </a:r>
            <a:endParaRPr lang="en-GB" dirty="0"/>
          </a:p>
        </p:txBody>
      </p:sp>
      <p:sp>
        <p:nvSpPr>
          <p:cNvPr id="3" name="Text Placeholder 2">
            <a:extLst>
              <a:ext uri="{FF2B5EF4-FFF2-40B4-BE49-F238E27FC236}">
                <a16:creationId xmlns:a16="http://schemas.microsoft.com/office/drawing/2014/main" id="{F81DA955-437F-458F-BF6C-6276B3D60DAE}"/>
              </a:ext>
            </a:extLst>
          </p:cNvPr>
          <p:cNvSpPr>
            <a:spLocks noGrp="1"/>
          </p:cNvSpPr>
          <p:nvPr>
            <p:ph type="body" idx="1"/>
          </p:nvPr>
        </p:nvSpPr>
        <p:spPr>
          <a:xfrm>
            <a:off x="0" y="5951131"/>
            <a:ext cx="9143999" cy="906870"/>
          </a:xfrm>
        </p:spPr>
        <p:txBody>
          <a:bodyPr anchor="ctr"/>
          <a:lstStyle/>
          <a:p>
            <a:r>
              <a:rPr lang="ar-EG" dirty="0">
                <a:latin typeface="Tahoma" panose="020B0604030504040204" pitchFamily="34" charset="0"/>
              </a:rPr>
              <a:t>هيتين ني ابريسفيا انتي بي ارشي انجيلوس اثؤواب </a:t>
            </a:r>
            <a:r>
              <a:rPr lang="ar-EG" altLang="en-US" b="1" baseline="0" dirty="0">
                <a:solidFill>
                  <a:schemeClr val="bg1"/>
                </a:solidFill>
                <a:latin typeface="Times New Roman" panose="02020603050405020304" pitchFamily="18" charset="0"/>
                <a:cs typeface="Times New Roman" panose="02020603050405020304" pitchFamily="18" charset="0"/>
              </a:rPr>
              <a:t>غابرييل بي فاى شيننوفي</a:t>
            </a:r>
            <a:r>
              <a:rPr lang="ar-SA" altLang="en-US" b="1" dirty="0">
                <a:solidFill>
                  <a:schemeClr val="bg1"/>
                </a:solidFill>
                <a:latin typeface="Times New Roman" panose="02020603050405020304" pitchFamily="18" charset="0"/>
                <a:cs typeface="Times New Roman" panose="02020603050405020304" pitchFamily="18" charset="0"/>
              </a:rPr>
              <a:t>: </a:t>
            </a:r>
            <a:endParaRPr lang="en-GB" dirty="0"/>
          </a:p>
        </p:txBody>
      </p:sp>
      <p:sp>
        <p:nvSpPr>
          <p:cNvPr id="4" name="Text Placeholder 3">
            <a:extLst>
              <a:ext uri="{FF2B5EF4-FFF2-40B4-BE49-F238E27FC236}">
                <a16:creationId xmlns:a16="http://schemas.microsoft.com/office/drawing/2014/main" id="{D781E33B-8266-4258-B2C5-1FCB63342A8E}"/>
              </a:ext>
            </a:extLst>
          </p:cNvPr>
          <p:cNvSpPr>
            <a:spLocks noGrp="1"/>
          </p:cNvSpPr>
          <p:nvPr>
            <p:ph type="body" sz="quarter" idx="3"/>
          </p:nvPr>
        </p:nvSpPr>
        <p:spPr>
          <a:xfrm>
            <a:off x="0" y="4975412"/>
            <a:ext cx="9144000" cy="975718"/>
          </a:xfrm>
        </p:spPr>
        <p:txBody>
          <a:bodyPr anchor="ctr"/>
          <a:lstStyle/>
          <a:p>
            <a:pPr>
              <a:lnSpc>
                <a:spcPct val="80000"/>
              </a:lnSpc>
              <a:spcBef>
                <a:spcPts val="0"/>
              </a:spcBef>
            </a:pPr>
            <a:r>
              <a:rPr lang="en-GB" sz="4000" dirty="0">
                <a:latin typeface="CS New Athanasius" panose="020B0500000000000000" pitchFamily="34" charset="0"/>
              </a:rPr>
              <a:t>Hiten </a:t>
            </a:r>
            <a:r>
              <a:rPr lang="en-GB" sz="4000" dirty="0" err="1">
                <a:latin typeface="CS New Athanasius" panose="020B0500000000000000" pitchFamily="34" charset="0"/>
              </a:rPr>
              <a:t>ni`precbi`a</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piar,yaggeloc</a:t>
            </a:r>
            <a:r>
              <a:rPr lang="en-GB" sz="4000" dirty="0">
                <a:latin typeface="CS New Athanasius" panose="020B0500000000000000" pitchFamily="34" charset="0"/>
              </a:rPr>
              <a:t> `</a:t>
            </a:r>
            <a:r>
              <a:rPr lang="en-GB" sz="4000" dirty="0" err="1">
                <a:latin typeface="CS New Athanasius" panose="020B0500000000000000" pitchFamily="34" charset="0"/>
              </a:rPr>
              <a:t>e;ouab</a:t>
            </a:r>
            <a:r>
              <a:rPr lang="en-GB" sz="4000" dirty="0">
                <a:latin typeface="CS New Athanasius" panose="020B0500000000000000" pitchFamily="34" charset="0"/>
              </a:rPr>
              <a:t>@ </a:t>
            </a:r>
            <a:r>
              <a:rPr lang="en-GB" sz="4000" dirty="0" err="1">
                <a:effectLst/>
                <a:latin typeface="CS New Athanasius" panose="020B0500000000000000" pitchFamily="34" charset="0"/>
              </a:rPr>
              <a:t>Gabriyl</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pifaisennoufi</a:t>
            </a:r>
            <a:r>
              <a:rPr lang="en-GB" sz="4000" dirty="0">
                <a:effectLst/>
                <a:latin typeface="CS New Athanasius" panose="020B0500000000000000" pitchFamily="34" charset="0"/>
              </a:rPr>
              <a:t>@</a:t>
            </a:r>
            <a:endParaRPr lang="en-GB" sz="40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FED4E3AB-CAEF-4808-80CA-28125CEB2875}"/>
              </a:ext>
            </a:extLst>
          </p:cNvPr>
          <p:cNvSpPr>
            <a:spLocks noGrp="1"/>
          </p:cNvSpPr>
          <p:nvPr>
            <p:ph type="body" sz="quarter" idx="10"/>
          </p:nvPr>
        </p:nvSpPr>
        <p:spPr>
          <a:xfrm>
            <a:off x="-2" y="4363211"/>
            <a:ext cx="9144000" cy="612201"/>
          </a:xfrm>
        </p:spPr>
        <p:txBody>
          <a:bodyPr/>
          <a:lstStyle/>
          <a:p>
            <a:r>
              <a:rPr lang="ar-SA" altLang="en-US" sz="4000" dirty="0"/>
              <a:t>بشفاعات </a:t>
            </a:r>
            <a:r>
              <a:rPr lang="ar-EG" altLang="en-US" sz="4000" dirty="0"/>
              <a:t>رئيس الملائكة الطاهر، غبريال المُبشِّر</a:t>
            </a:r>
            <a:r>
              <a:rPr lang="ar-SA" altLang="en-US" sz="4000" dirty="0"/>
              <a:t>،</a:t>
            </a:r>
            <a:endParaRPr lang="en-GB" sz="4000" dirty="0"/>
          </a:p>
        </p:txBody>
      </p:sp>
    </p:spTree>
    <p:extLst>
      <p:ext uri="{BB962C8B-B14F-4D97-AF65-F5344CB8AC3E}">
        <p14:creationId xmlns:p14="http://schemas.microsoft.com/office/powerpoint/2010/main" val="3941326099"/>
      </p:ext>
    </p:extLst>
  </p:cSld>
  <p:clrMapOvr>
    <a:masterClrMapping/>
  </p:clrMapOvr>
</p:sld>
</file>

<file path=ppt/slides/slide1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478875"/>
            <a:ext cx="9144000" cy="782371"/>
          </a:xfrm>
        </p:spPr>
        <p:txBody>
          <a:bodyPr>
            <a:noAutofit/>
          </a:bodyPr>
          <a:lstStyle/>
          <a:p>
            <a:r>
              <a:rPr lang="ar-EG" sz="5400" dirty="0"/>
              <a:t>آمين آمين  آمين </a:t>
            </a:r>
          </a:p>
        </p:txBody>
      </p:sp>
      <p:sp>
        <p:nvSpPr>
          <p:cNvPr id="7" name="Text Placeholder 6"/>
          <p:cNvSpPr>
            <a:spLocks noGrp="1"/>
          </p:cNvSpPr>
          <p:nvPr>
            <p:ph type="body" idx="1"/>
          </p:nvPr>
        </p:nvSpPr>
        <p:spPr>
          <a:xfrm>
            <a:off x="0" y="6011817"/>
            <a:ext cx="9143999" cy="808893"/>
          </a:xfrm>
        </p:spPr>
        <p:txBody>
          <a:bodyPr/>
          <a:lstStyle/>
          <a:p>
            <a:r>
              <a:rPr lang="ar-EG" sz="6000" dirty="0"/>
              <a:t>آمين  آمين آمين </a:t>
            </a:r>
          </a:p>
        </p:txBody>
      </p:sp>
      <p:sp>
        <p:nvSpPr>
          <p:cNvPr id="8" name="Text Placeholder 7"/>
          <p:cNvSpPr>
            <a:spLocks noGrp="1"/>
          </p:cNvSpPr>
          <p:nvPr>
            <p:ph type="body" sz="quarter" idx="3"/>
          </p:nvPr>
        </p:nvSpPr>
        <p:spPr>
          <a:xfrm>
            <a:off x="0" y="5356496"/>
            <a:ext cx="9144000" cy="682357"/>
          </a:xfrm>
        </p:spPr>
        <p:txBody>
          <a:bodyPr/>
          <a:lstStyle/>
          <a:p>
            <a:r>
              <a:rPr lang="en-US" sz="6000" dirty="0"/>
              <a:t>~</a:t>
            </a:r>
            <a:r>
              <a:rPr lang="en-US" sz="6000" dirty="0" err="1"/>
              <a:t>Amhn</a:t>
            </a:r>
            <a:r>
              <a:rPr lang="ar-EG" sz="6000" dirty="0"/>
              <a:t> </a:t>
            </a:r>
            <a:r>
              <a:rPr lang="en-US" sz="6000" dirty="0"/>
              <a:t> `</a:t>
            </a:r>
            <a:r>
              <a:rPr lang="en-US" sz="6000" dirty="0" err="1"/>
              <a:t>amhn</a:t>
            </a:r>
            <a:r>
              <a:rPr lang="ar-EG" sz="6000" dirty="0"/>
              <a:t> </a:t>
            </a:r>
            <a:r>
              <a:rPr lang="en-US" sz="6000" dirty="0"/>
              <a:t>`</a:t>
            </a:r>
            <a:r>
              <a:rPr lang="en-US" sz="6000" dirty="0" err="1"/>
              <a:t>amhn</a:t>
            </a:r>
            <a:endParaRPr lang="en-US" sz="6000" dirty="0"/>
          </a:p>
        </p:txBody>
      </p:sp>
    </p:spTree>
    <p:extLst>
      <p:ext uri="{BB962C8B-B14F-4D97-AF65-F5344CB8AC3E}">
        <p14:creationId xmlns:p14="http://schemas.microsoft.com/office/powerpoint/2010/main" val="1363562584"/>
      </p:ext>
    </p:extLst>
  </p:cSld>
  <p:clrMapOvr>
    <a:masterClrMapping/>
  </p:clrMapOvr>
</p:sld>
</file>

<file path=ppt/slides/slide1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أؤمن  أؤمن  أؤمن </a:t>
            </a:r>
          </a:p>
        </p:txBody>
      </p:sp>
      <p:sp>
        <p:nvSpPr>
          <p:cNvPr id="7" name="Text Placeholder 6"/>
          <p:cNvSpPr>
            <a:spLocks noGrp="1"/>
          </p:cNvSpPr>
          <p:nvPr>
            <p:ph type="body" idx="1"/>
          </p:nvPr>
        </p:nvSpPr>
        <p:spPr/>
        <p:txBody>
          <a:bodyPr/>
          <a:lstStyle/>
          <a:p>
            <a:r>
              <a:rPr lang="ar-EG" sz="5400" dirty="0"/>
              <a:t>تيناهتي  تيناهتي  تيناهتي </a:t>
            </a:r>
          </a:p>
        </p:txBody>
      </p:sp>
      <p:sp>
        <p:nvSpPr>
          <p:cNvPr id="8" name="Text Placeholder 7"/>
          <p:cNvSpPr>
            <a:spLocks noGrp="1"/>
          </p:cNvSpPr>
          <p:nvPr>
            <p:ph type="body" sz="quarter" idx="3"/>
          </p:nvPr>
        </p:nvSpPr>
        <p:spPr/>
        <p:txBody>
          <a:bodyPr/>
          <a:lstStyle/>
          <a:p>
            <a:r>
              <a:rPr lang="en-US" sz="5400" dirty="0"/>
              <a:t>;</a:t>
            </a:r>
            <a:r>
              <a:rPr lang="en-US" sz="5400" dirty="0" err="1"/>
              <a:t>na</a:t>
            </a:r>
            <a:r>
              <a:rPr lang="en-US" sz="5400" dirty="0"/>
              <a:t>\;</a:t>
            </a:r>
            <a:r>
              <a:rPr lang="ar-EG" sz="5400" dirty="0"/>
              <a:t> </a:t>
            </a:r>
            <a:r>
              <a:rPr lang="en-US" sz="5400" dirty="0"/>
              <a:t>;</a:t>
            </a:r>
            <a:r>
              <a:rPr lang="en-US" sz="5400" dirty="0" err="1"/>
              <a:t>na</a:t>
            </a:r>
            <a:r>
              <a:rPr lang="en-US" sz="5400" dirty="0"/>
              <a:t>\; </a:t>
            </a:r>
            <a:r>
              <a:rPr lang="ar-EG" sz="5400" dirty="0"/>
              <a:t> </a:t>
            </a:r>
            <a:r>
              <a:rPr lang="en-US" sz="5400" dirty="0"/>
              <a:t>;</a:t>
            </a:r>
            <a:r>
              <a:rPr lang="en-US" sz="5400" dirty="0" err="1"/>
              <a:t>na</a:t>
            </a:r>
            <a:r>
              <a:rPr lang="en-US" sz="5400" dirty="0"/>
              <a:t>\;</a:t>
            </a:r>
          </a:p>
        </p:txBody>
      </p:sp>
    </p:spTree>
    <p:extLst>
      <p:ext uri="{BB962C8B-B14F-4D97-AF65-F5344CB8AC3E}">
        <p14:creationId xmlns:p14="http://schemas.microsoft.com/office/powerpoint/2010/main" val="299714893"/>
      </p:ext>
    </p:extLst>
  </p:cSld>
  <p:clrMapOvr>
    <a:masterClrMapping/>
  </p:clrMapOvr>
</p:sld>
</file>

<file path=ppt/slides/slide1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وأعترف إلى النفس الأخير</a:t>
            </a:r>
          </a:p>
        </p:txBody>
      </p:sp>
      <p:sp>
        <p:nvSpPr>
          <p:cNvPr id="7" name="Text Placeholder 6"/>
          <p:cNvSpPr>
            <a:spLocks noGrp="1"/>
          </p:cNvSpPr>
          <p:nvPr>
            <p:ph type="body" idx="1"/>
          </p:nvPr>
        </p:nvSpPr>
        <p:spPr/>
        <p:txBody>
          <a:bodyPr/>
          <a:lstStyle/>
          <a:p>
            <a:r>
              <a:rPr lang="ar-EG" sz="4800"/>
              <a:t>أووه تيئير اومولجين شابي نيفي إنخائيه </a:t>
            </a:r>
          </a:p>
        </p:txBody>
      </p:sp>
      <p:sp>
        <p:nvSpPr>
          <p:cNvPr id="8" name="Text Placeholder 7"/>
          <p:cNvSpPr>
            <a:spLocks noGrp="1"/>
          </p:cNvSpPr>
          <p:nvPr>
            <p:ph type="body" sz="quarter" idx="3"/>
          </p:nvPr>
        </p:nvSpPr>
        <p:spPr/>
        <p:txBody>
          <a:bodyPr/>
          <a:lstStyle/>
          <a:p>
            <a:r>
              <a:rPr lang="en-US" sz="4800"/>
              <a:t>Ouo\ ;er`omologin ]a pinifi `n'a`e</a:t>
            </a:r>
          </a:p>
        </p:txBody>
      </p:sp>
    </p:spTree>
    <p:extLst>
      <p:ext uri="{BB962C8B-B14F-4D97-AF65-F5344CB8AC3E}">
        <p14:creationId xmlns:p14="http://schemas.microsoft.com/office/powerpoint/2010/main" val="603481662"/>
      </p:ext>
    </p:extLst>
  </p:cSld>
  <p:clrMapOvr>
    <a:masterClrMapping/>
  </p:clrMapOvr>
</p:sld>
</file>

<file path=ppt/slides/slide1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أن هذا هو الجسد المحيي </a:t>
            </a:r>
          </a:p>
        </p:txBody>
      </p:sp>
      <p:sp>
        <p:nvSpPr>
          <p:cNvPr id="7" name="Text Placeholder 6"/>
          <p:cNvSpPr>
            <a:spLocks noGrp="1"/>
          </p:cNvSpPr>
          <p:nvPr>
            <p:ph type="body" idx="1"/>
          </p:nvPr>
        </p:nvSpPr>
        <p:spPr/>
        <p:txBody>
          <a:bodyPr/>
          <a:lstStyle/>
          <a:p>
            <a:r>
              <a:rPr lang="ar-EG" sz="4800"/>
              <a:t>جي ثاي تي تيساريكس إنريف تانخو </a:t>
            </a:r>
          </a:p>
        </p:txBody>
      </p:sp>
      <p:sp>
        <p:nvSpPr>
          <p:cNvPr id="8" name="Text Placeholder 7"/>
          <p:cNvSpPr>
            <a:spLocks noGrp="1"/>
          </p:cNvSpPr>
          <p:nvPr>
            <p:ph type="body" sz="quarter" idx="3"/>
          </p:nvPr>
        </p:nvSpPr>
        <p:spPr/>
        <p:txBody>
          <a:bodyPr/>
          <a:lstStyle/>
          <a:p>
            <a:r>
              <a:rPr lang="fr-FR" sz="4800" dirty="0"/>
              <a:t>Je </a:t>
            </a:r>
            <a:r>
              <a:rPr lang="fr-FR" sz="4800" dirty="0" err="1"/>
              <a:t>qai</a:t>
            </a:r>
            <a:r>
              <a:rPr lang="fr-FR" sz="4800" dirty="0"/>
              <a:t> te ;car[</a:t>
            </a:r>
            <a:r>
              <a:rPr lang="ar-EG" sz="4800" dirty="0"/>
              <a:t> </a:t>
            </a:r>
            <a:r>
              <a:rPr lang="fr-FR" sz="4800" dirty="0"/>
              <a:t>`</a:t>
            </a:r>
            <a:r>
              <a:rPr lang="fr-FR" sz="4800" dirty="0" err="1"/>
              <a:t>nreftan'o</a:t>
            </a:r>
            <a:endParaRPr lang="fr-FR" sz="4800" dirty="0"/>
          </a:p>
        </p:txBody>
      </p:sp>
    </p:spTree>
    <p:extLst>
      <p:ext uri="{BB962C8B-B14F-4D97-AF65-F5344CB8AC3E}">
        <p14:creationId xmlns:p14="http://schemas.microsoft.com/office/powerpoint/2010/main" val="4005371205"/>
      </p:ext>
    </p:extLst>
  </p:cSld>
  <p:clrMapOvr>
    <a:masterClrMapping/>
  </p:clrMapOvr>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a:t>الذي أخذه إبنك الوحيد ربنا وإلهنا</a:t>
            </a:r>
          </a:p>
        </p:txBody>
      </p:sp>
      <p:sp>
        <p:nvSpPr>
          <p:cNvPr id="7" name="Text Placeholder 6"/>
          <p:cNvSpPr>
            <a:spLocks noGrp="1"/>
          </p:cNvSpPr>
          <p:nvPr>
            <p:ph type="body" idx="1"/>
          </p:nvPr>
        </p:nvSpPr>
        <p:spPr/>
        <p:txBody>
          <a:bodyPr/>
          <a:lstStyle/>
          <a:p>
            <a:r>
              <a:rPr lang="ar-EG" sz="4000"/>
              <a:t>إطا بيك مونوجينيس إنشيري بين شويس اووه بيننوتي </a:t>
            </a:r>
          </a:p>
        </p:txBody>
      </p:sp>
      <p:sp>
        <p:nvSpPr>
          <p:cNvPr id="8" name="Text Placeholder 7"/>
          <p:cNvSpPr>
            <a:spLocks noGrp="1"/>
          </p:cNvSpPr>
          <p:nvPr>
            <p:ph type="body" sz="quarter" idx="3"/>
          </p:nvPr>
        </p:nvSpPr>
        <p:spPr/>
        <p:txBody>
          <a:bodyPr/>
          <a:lstStyle/>
          <a:p>
            <a:r>
              <a:rPr lang="en-US" dirty="0"/>
              <a:t>`eta </a:t>
            </a:r>
            <a:r>
              <a:rPr lang="en-US" dirty="0" err="1"/>
              <a:t>pekmonogenhc</a:t>
            </a:r>
            <a:r>
              <a:rPr lang="ar-EG" dirty="0"/>
              <a:t> </a:t>
            </a:r>
            <a:r>
              <a:rPr lang="en-US" dirty="0"/>
              <a:t> `n}</a:t>
            </a:r>
            <a:r>
              <a:rPr lang="en-US" dirty="0" err="1"/>
              <a:t>hri</a:t>
            </a:r>
            <a:r>
              <a:rPr lang="en-US" dirty="0"/>
              <a:t>&gt; Pen_</a:t>
            </a:r>
            <a:r>
              <a:rPr lang="ar-EG" dirty="0"/>
              <a:t> </a:t>
            </a:r>
            <a:r>
              <a:rPr lang="en-US" dirty="0" err="1"/>
              <a:t>ouo</a:t>
            </a:r>
            <a:r>
              <a:rPr lang="en-US" dirty="0"/>
              <a:t>\ </a:t>
            </a:r>
            <a:r>
              <a:rPr lang="en-US" dirty="0" err="1"/>
              <a:t>Pennou</a:t>
            </a:r>
            <a:r>
              <a:rPr lang="en-US" dirty="0"/>
              <a:t>;</a:t>
            </a:r>
          </a:p>
        </p:txBody>
      </p:sp>
    </p:spTree>
    <p:extLst>
      <p:ext uri="{BB962C8B-B14F-4D97-AF65-F5344CB8AC3E}">
        <p14:creationId xmlns:p14="http://schemas.microsoft.com/office/powerpoint/2010/main" val="3973015303"/>
      </p:ext>
    </p:extLst>
  </p:cSld>
  <p:clrMapOvr>
    <a:masterClrMapping/>
  </p:clrMapOvr>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a:t>ومخلصنا يسوع المسيح </a:t>
            </a:r>
          </a:p>
        </p:txBody>
      </p:sp>
      <p:sp>
        <p:nvSpPr>
          <p:cNvPr id="7" name="Text Placeholder 6"/>
          <p:cNvSpPr>
            <a:spLocks noGrp="1"/>
          </p:cNvSpPr>
          <p:nvPr>
            <p:ph type="body" idx="1"/>
          </p:nvPr>
        </p:nvSpPr>
        <p:spPr/>
        <p:txBody>
          <a:bodyPr/>
          <a:lstStyle/>
          <a:p>
            <a:r>
              <a:rPr lang="ar-EG" sz="4400"/>
              <a:t>اووه بينسوتير إيسوس بي إخرستوس </a:t>
            </a:r>
          </a:p>
        </p:txBody>
      </p:sp>
      <p:sp>
        <p:nvSpPr>
          <p:cNvPr id="8" name="Text Placeholder 7"/>
          <p:cNvSpPr>
            <a:spLocks noGrp="1"/>
          </p:cNvSpPr>
          <p:nvPr>
            <p:ph type="body" sz="quarter" idx="3"/>
          </p:nvPr>
        </p:nvSpPr>
        <p:spPr>
          <a:xfrm>
            <a:off x="0" y="5317586"/>
            <a:ext cx="9144000" cy="682357"/>
          </a:xfrm>
        </p:spPr>
        <p:txBody>
          <a:bodyPr/>
          <a:lstStyle/>
          <a:p>
            <a:r>
              <a:rPr lang="en-US" sz="4800" dirty="0" err="1"/>
              <a:t>ouo</a:t>
            </a:r>
            <a:r>
              <a:rPr lang="en-US" sz="4800" dirty="0"/>
              <a:t>\ </a:t>
            </a:r>
            <a:r>
              <a:rPr lang="en-US" sz="4800" dirty="0" err="1"/>
              <a:t>Pencwthr</a:t>
            </a:r>
            <a:r>
              <a:rPr lang="ar-EG" sz="4800" dirty="0"/>
              <a:t> </a:t>
            </a:r>
            <a:r>
              <a:rPr lang="en-US" sz="4800" dirty="0" err="1"/>
              <a:t>Ihcouc</a:t>
            </a:r>
            <a:r>
              <a:rPr lang="en-US" sz="4800" dirty="0"/>
              <a:t> </a:t>
            </a:r>
            <a:r>
              <a:rPr lang="en-US" sz="4800" dirty="0" err="1"/>
              <a:t>Pi`xrictoc</a:t>
            </a:r>
            <a:r>
              <a:rPr lang="en-US" sz="4800" dirty="0"/>
              <a:t>.</a:t>
            </a:r>
            <a:endParaRPr lang="en-US" sz="4000" dirty="0"/>
          </a:p>
        </p:txBody>
      </p:sp>
    </p:spTree>
    <p:extLst>
      <p:ext uri="{BB962C8B-B14F-4D97-AF65-F5344CB8AC3E}">
        <p14:creationId xmlns:p14="http://schemas.microsoft.com/office/powerpoint/2010/main" val="923460891"/>
      </p:ext>
    </p:extLst>
  </p:cSld>
  <p:clrMapOvr>
    <a:masterClrMapping/>
  </p:clrMapOvr>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من سيدتنا وملكتنا كلنا</a:t>
            </a:r>
          </a:p>
        </p:txBody>
      </p:sp>
      <p:sp>
        <p:nvSpPr>
          <p:cNvPr id="7" name="Text Placeholder 6"/>
          <p:cNvSpPr>
            <a:spLocks noGrp="1"/>
          </p:cNvSpPr>
          <p:nvPr>
            <p:ph type="body" idx="1"/>
          </p:nvPr>
        </p:nvSpPr>
        <p:spPr/>
        <p:txBody>
          <a:bodyPr/>
          <a:lstStyle/>
          <a:p>
            <a:r>
              <a:rPr lang="ar-EG" sz="4400" dirty="0"/>
              <a:t>تشيتس إيفول خين تين شويإننيب تيرين</a:t>
            </a:r>
          </a:p>
        </p:txBody>
      </p:sp>
      <p:sp>
        <p:nvSpPr>
          <p:cNvPr id="8" name="Text Placeholder 7"/>
          <p:cNvSpPr>
            <a:spLocks noGrp="1"/>
          </p:cNvSpPr>
          <p:nvPr>
            <p:ph type="body" sz="quarter" idx="3"/>
          </p:nvPr>
        </p:nvSpPr>
        <p:spPr/>
        <p:txBody>
          <a:bodyPr/>
          <a:lstStyle/>
          <a:p>
            <a:r>
              <a:rPr lang="nl-NL" sz="4800" dirty="0"/>
              <a:t>Sitc `ebol</a:t>
            </a:r>
            <a:r>
              <a:rPr lang="ar-EG" sz="4800" dirty="0"/>
              <a:t> </a:t>
            </a:r>
            <a:r>
              <a:rPr lang="nl-NL" sz="4800" dirty="0"/>
              <a:t>'en ten_</a:t>
            </a:r>
            <a:r>
              <a:rPr lang="ar-EG" sz="4800" dirty="0"/>
              <a:t> </a:t>
            </a:r>
            <a:r>
              <a:rPr lang="nl-NL" sz="4800" dirty="0"/>
              <a:t> `nnhb thren</a:t>
            </a:r>
          </a:p>
        </p:txBody>
      </p:sp>
    </p:spTree>
    <p:extLst>
      <p:ext uri="{BB962C8B-B14F-4D97-AF65-F5344CB8AC3E}">
        <p14:creationId xmlns:p14="http://schemas.microsoft.com/office/powerpoint/2010/main" val="3397999634"/>
      </p:ext>
    </p:extLst>
  </p:cSld>
  <p:clrMapOvr>
    <a:masterClrMapping/>
  </p:clrMapOvr>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a:t>والدة الإله القديسة الطاهرة مريم</a:t>
            </a:r>
          </a:p>
        </p:txBody>
      </p:sp>
      <p:sp>
        <p:nvSpPr>
          <p:cNvPr id="7" name="Text Placeholder 6"/>
          <p:cNvSpPr>
            <a:spLocks noGrp="1"/>
          </p:cNvSpPr>
          <p:nvPr>
            <p:ph type="body" idx="1"/>
          </p:nvPr>
        </p:nvSpPr>
        <p:spPr/>
        <p:txBody>
          <a:bodyPr/>
          <a:lstStyle/>
          <a:p>
            <a:r>
              <a:rPr lang="ar-EG" sz="4800"/>
              <a:t>تيثيئوطوكوس إثؤواب تي آجيا ماريا</a:t>
            </a:r>
          </a:p>
        </p:txBody>
      </p:sp>
      <p:sp>
        <p:nvSpPr>
          <p:cNvPr id="8" name="Text Placeholder 7"/>
          <p:cNvSpPr>
            <a:spLocks noGrp="1"/>
          </p:cNvSpPr>
          <p:nvPr>
            <p:ph type="body" sz="quarter" idx="3"/>
          </p:nvPr>
        </p:nvSpPr>
        <p:spPr/>
        <p:txBody>
          <a:bodyPr/>
          <a:lstStyle/>
          <a:p>
            <a:r>
              <a:rPr lang="en-US" sz="5400" dirty="0"/>
              <a:t>;</a:t>
            </a:r>
            <a:r>
              <a:rPr lang="en-US" sz="5400" dirty="0" err="1"/>
              <a:t>qe`otokoc</a:t>
            </a:r>
            <a:r>
              <a:rPr lang="ar-EG" sz="5400" dirty="0"/>
              <a:t> </a:t>
            </a:r>
            <a:r>
              <a:rPr lang="en-US" sz="5400" dirty="0"/>
              <a:t> `</a:t>
            </a:r>
            <a:r>
              <a:rPr lang="en-US" sz="5400" dirty="0" err="1"/>
              <a:t>eqouab</a:t>
            </a:r>
            <a:r>
              <a:rPr lang="en-US" sz="5400" dirty="0"/>
              <a:t> ;`</a:t>
            </a:r>
            <a:r>
              <a:rPr lang="en-US" sz="5400" dirty="0" err="1"/>
              <a:t>agi`a</a:t>
            </a:r>
            <a:r>
              <a:rPr lang="en-US" sz="5400" dirty="0"/>
              <a:t>  </a:t>
            </a:r>
            <a:r>
              <a:rPr lang="en-US" sz="5400" dirty="0" err="1"/>
              <a:t>Mari`a</a:t>
            </a:r>
            <a:endParaRPr lang="en-US" sz="5400" dirty="0"/>
          </a:p>
        </p:txBody>
      </p:sp>
    </p:spTree>
    <p:extLst>
      <p:ext uri="{BB962C8B-B14F-4D97-AF65-F5344CB8AC3E}">
        <p14:creationId xmlns:p14="http://schemas.microsoft.com/office/powerpoint/2010/main" val="3222957533"/>
      </p:ext>
    </p:extLst>
  </p:cSld>
  <p:clrMapOvr>
    <a:masterClrMapping/>
  </p:clrMapOvr>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وجعله واحداً مع لاهوته </a:t>
            </a:r>
          </a:p>
        </p:txBody>
      </p:sp>
      <p:sp>
        <p:nvSpPr>
          <p:cNvPr id="7" name="Text Placeholder 6"/>
          <p:cNvSpPr>
            <a:spLocks noGrp="1"/>
          </p:cNvSpPr>
          <p:nvPr>
            <p:ph type="body" idx="1"/>
          </p:nvPr>
        </p:nvSpPr>
        <p:spPr/>
        <p:txBody>
          <a:bodyPr/>
          <a:lstStyle/>
          <a:p>
            <a:r>
              <a:rPr lang="ar-EG" sz="5400"/>
              <a:t>آف أيس إنؤواي نيم  تيفميثنوتي </a:t>
            </a:r>
          </a:p>
        </p:txBody>
      </p:sp>
      <p:sp>
        <p:nvSpPr>
          <p:cNvPr id="8" name="Text Placeholder 7"/>
          <p:cNvSpPr>
            <a:spLocks noGrp="1"/>
          </p:cNvSpPr>
          <p:nvPr>
            <p:ph type="body" sz="quarter" idx="3"/>
          </p:nvPr>
        </p:nvSpPr>
        <p:spPr/>
        <p:txBody>
          <a:bodyPr/>
          <a:lstStyle/>
          <a:p>
            <a:r>
              <a:rPr lang="en-US" sz="5400"/>
              <a:t>Afaic `nouai nem tefmeqnou;&gt;</a:t>
            </a:r>
          </a:p>
        </p:txBody>
      </p:sp>
    </p:spTree>
    <p:extLst>
      <p:ext uri="{BB962C8B-B14F-4D97-AF65-F5344CB8AC3E}">
        <p14:creationId xmlns:p14="http://schemas.microsoft.com/office/powerpoint/2010/main" val="2537865238"/>
      </p:ext>
    </p:extLst>
  </p:cSld>
  <p:clrMapOvr>
    <a:masterClrMapping/>
  </p:clrMapOvr>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342690"/>
            <a:ext cx="9144000" cy="782371"/>
          </a:xfrm>
        </p:spPr>
        <p:txBody>
          <a:bodyPr>
            <a:normAutofit/>
          </a:bodyPr>
          <a:lstStyle/>
          <a:p>
            <a:r>
              <a:rPr lang="ar-EG" sz="4400"/>
              <a:t>بغير اختلاط ولا امتزاج ولا تغيير</a:t>
            </a:r>
          </a:p>
        </p:txBody>
      </p:sp>
      <p:sp>
        <p:nvSpPr>
          <p:cNvPr id="7" name="Text Placeholder 6"/>
          <p:cNvSpPr>
            <a:spLocks noGrp="1"/>
          </p:cNvSpPr>
          <p:nvPr>
            <p:ph type="body" idx="1"/>
          </p:nvPr>
        </p:nvSpPr>
        <p:spPr/>
        <p:txBody>
          <a:bodyPr/>
          <a:lstStyle/>
          <a:p>
            <a:r>
              <a:rPr lang="ar-EG"/>
              <a:t>خين أوميت أتموجت نيم اوميت آتثوخ نيم اوميت آتشيفتي</a:t>
            </a:r>
          </a:p>
        </p:txBody>
      </p:sp>
      <p:sp>
        <p:nvSpPr>
          <p:cNvPr id="8" name="Text Placeholder 7"/>
          <p:cNvSpPr>
            <a:spLocks noGrp="1"/>
          </p:cNvSpPr>
          <p:nvPr>
            <p:ph type="body" sz="quarter" idx="3"/>
          </p:nvPr>
        </p:nvSpPr>
        <p:spPr>
          <a:xfrm>
            <a:off x="0" y="5589957"/>
            <a:ext cx="9144000" cy="682357"/>
          </a:xfrm>
        </p:spPr>
        <p:txBody>
          <a:bodyPr/>
          <a:lstStyle/>
          <a:p>
            <a:r>
              <a:rPr lang="en-US" sz="4000" dirty="0"/>
              <a:t>'</a:t>
            </a:r>
            <a:r>
              <a:rPr lang="en-US" sz="4000" dirty="0" err="1"/>
              <a:t>en</a:t>
            </a:r>
            <a:r>
              <a:rPr lang="en-US" sz="4000" dirty="0"/>
              <a:t> </a:t>
            </a:r>
            <a:r>
              <a:rPr lang="en-US" sz="4000" dirty="0" err="1"/>
              <a:t>oumetatmoujt</a:t>
            </a:r>
            <a:r>
              <a:rPr lang="en-US" sz="4000" dirty="0"/>
              <a:t> </a:t>
            </a:r>
            <a:r>
              <a:rPr lang="en-US" sz="4000" dirty="0" err="1"/>
              <a:t>nem</a:t>
            </a:r>
            <a:endParaRPr lang="en-US" sz="4000" dirty="0"/>
          </a:p>
          <a:p>
            <a:r>
              <a:rPr lang="en-US" sz="4000" dirty="0" err="1"/>
              <a:t>oumetatqw</a:t>
            </a:r>
            <a:r>
              <a:rPr lang="en-US" sz="4000" dirty="0"/>
              <a:t>' </a:t>
            </a:r>
            <a:r>
              <a:rPr lang="en-US" sz="4000" dirty="0" err="1"/>
              <a:t>nrm</a:t>
            </a:r>
            <a:r>
              <a:rPr lang="en-US" sz="4000" dirty="0"/>
              <a:t> </a:t>
            </a:r>
            <a:r>
              <a:rPr lang="en-US" sz="4000" dirty="0" err="1"/>
              <a:t>oumetat</a:t>
            </a:r>
            <a:r>
              <a:rPr lang="en-US" sz="4000" dirty="0"/>
              <a:t>]</a:t>
            </a:r>
            <a:r>
              <a:rPr lang="en-US" sz="4000" dirty="0" err="1"/>
              <a:t>ib</a:t>
            </a:r>
            <a:r>
              <a:rPr lang="en-US" sz="4000" dirty="0"/>
              <a:t>;</a:t>
            </a:r>
          </a:p>
        </p:txBody>
      </p:sp>
    </p:spTree>
    <p:extLst>
      <p:ext uri="{BB962C8B-B14F-4D97-AF65-F5344CB8AC3E}">
        <p14:creationId xmlns:p14="http://schemas.microsoft.com/office/powerpoint/2010/main" val="400670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B8B3EF-6DF3-4B15-A77F-D04CA29CC428}"/>
              </a:ext>
            </a:extLst>
          </p:cNvPr>
          <p:cNvSpPr>
            <a:spLocks noGrp="1"/>
          </p:cNvSpPr>
          <p:nvPr>
            <p:ph type="body" idx="1"/>
          </p:nvPr>
        </p:nvSpPr>
        <p:spPr>
          <a:xfrm>
            <a:off x="0" y="5922499"/>
            <a:ext cx="9143999" cy="935501"/>
          </a:xfrm>
        </p:spPr>
        <p:txBody>
          <a:bodyPr anchor="ctr"/>
          <a:lstStyle/>
          <a:p>
            <a:r>
              <a:rPr lang="ar-SA" dirty="0">
                <a:solidFill>
                  <a:schemeClr val="bg1"/>
                </a:solidFill>
                <a:latin typeface="Times New Roman" panose="02020603050405020304" pitchFamily="18" charset="0"/>
                <a:cs typeface="Times New Roman" panose="02020603050405020304" pitchFamily="18" charset="0"/>
              </a:rPr>
              <a:t>چ</a:t>
            </a:r>
            <a:r>
              <a:rPr lang="ar-EG" dirty="0">
                <a:solidFill>
                  <a:schemeClr val="bg1"/>
                </a:solidFill>
                <a:latin typeface="Times New Roman" panose="02020603050405020304" pitchFamily="18" charset="0"/>
                <a:cs typeface="Times New Roman" panose="02020603050405020304" pitchFamily="18" charset="0"/>
              </a:rPr>
              <a:t>يه </a:t>
            </a:r>
            <a:r>
              <a:rPr lang="ar-SA" dirty="0">
                <a:solidFill>
                  <a:schemeClr val="bg1"/>
                </a:solidFill>
                <a:latin typeface="Times New Roman" panose="02020603050405020304" pitchFamily="18" charset="0"/>
                <a:cs typeface="Times New Roman" panose="02020603050405020304" pitchFamily="18" charset="0"/>
              </a:rPr>
              <a:t>بينيوت اتخين نيفيؤى</a:t>
            </a:r>
            <a:r>
              <a:rPr lang="ar-EG" dirty="0">
                <a:solidFill>
                  <a:schemeClr val="bg1"/>
                </a:solidFill>
                <a:latin typeface="Times New Roman" panose="02020603050405020304" pitchFamily="18" charset="0"/>
                <a:cs typeface="Times New Roman" panose="02020603050405020304" pitchFamily="18" charset="0"/>
              </a:rPr>
              <a:t>.</a:t>
            </a:r>
            <a:r>
              <a:rPr lang="ar-SA" dirty="0">
                <a:solidFill>
                  <a:schemeClr val="bg1"/>
                </a:solidFill>
                <a:latin typeface="Times New Roman" panose="02020603050405020304" pitchFamily="18" charset="0"/>
                <a:cs typeface="Times New Roman" panose="02020603050405020304" pitchFamily="18" charset="0"/>
              </a:rPr>
              <a:t> مار</a:t>
            </a:r>
            <a:r>
              <a:rPr lang="ar-EG" dirty="0">
                <a:solidFill>
                  <a:schemeClr val="bg1"/>
                </a:solidFill>
                <a:latin typeface="Times New Roman" panose="02020603050405020304" pitchFamily="18" charset="0"/>
                <a:cs typeface="Times New Roman" panose="02020603050405020304" pitchFamily="18" charset="0"/>
              </a:rPr>
              <a:t>يف </a:t>
            </a:r>
            <a:r>
              <a:rPr lang="ar-SA" dirty="0">
                <a:solidFill>
                  <a:schemeClr val="bg1"/>
                </a:solidFill>
                <a:latin typeface="Times New Roman" panose="02020603050405020304" pitchFamily="18" charset="0"/>
                <a:cs typeface="Times New Roman" panose="02020603050405020304" pitchFamily="18" charset="0"/>
              </a:rPr>
              <a:t>طوفو انجى بيكران. مار يسئى</a:t>
            </a:r>
            <a:r>
              <a:rPr lang="ar-EG" dirty="0">
                <a:solidFill>
                  <a:schemeClr val="bg1"/>
                </a:solidFill>
                <a:latin typeface="Times New Roman" panose="02020603050405020304" pitchFamily="18" charset="0"/>
                <a:cs typeface="Times New Roman" panose="02020603050405020304" pitchFamily="18" charset="0"/>
              </a:rPr>
              <a:t> </a:t>
            </a:r>
            <a:r>
              <a:rPr lang="ar-SA" dirty="0">
                <a:solidFill>
                  <a:schemeClr val="bg1"/>
                </a:solidFill>
                <a:latin typeface="Times New Roman" panose="02020603050405020304" pitchFamily="18" charset="0"/>
                <a:cs typeface="Times New Roman" panose="02020603050405020304" pitchFamily="18" charset="0"/>
              </a:rPr>
              <a:t>انجى تيكميت</a:t>
            </a:r>
            <a:r>
              <a:rPr lang="ar-EG" dirty="0">
                <a:solidFill>
                  <a:schemeClr val="bg1"/>
                </a:solidFill>
                <a:latin typeface="Times New Roman" panose="02020603050405020304" pitchFamily="18" charset="0"/>
                <a:cs typeface="Times New Roman" panose="02020603050405020304" pitchFamily="18" charset="0"/>
              </a:rPr>
              <a:t> أ</a:t>
            </a:r>
            <a:r>
              <a:rPr lang="ar-SA" dirty="0">
                <a:solidFill>
                  <a:schemeClr val="bg1"/>
                </a:solidFill>
                <a:latin typeface="Times New Roman" panose="02020603050405020304" pitchFamily="18" charset="0"/>
                <a:cs typeface="Times New Roman" panose="02020603050405020304" pitchFamily="18" charset="0"/>
              </a:rPr>
              <a:t>ورو. </a:t>
            </a:r>
            <a:endParaRPr lang="en-GB" dirty="0"/>
          </a:p>
        </p:txBody>
      </p:sp>
      <p:sp>
        <p:nvSpPr>
          <p:cNvPr id="4" name="Text Placeholder 3">
            <a:extLst>
              <a:ext uri="{FF2B5EF4-FFF2-40B4-BE49-F238E27FC236}">
                <a16:creationId xmlns:a16="http://schemas.microsoft.com/office/drawing/2014/main" id="{77A8A761-EF3A-4D18-9C08-FDD371CFF8CC}"/>
              </a:ext>
            </a:extLst>
          </p:cNvPr>
          <p:cNvSpPr>
            <a:spLocks noGrp="1"/>
          </p:cNvSpPr>
          <p:nvPr>
            <p:ph type="body" sz="quarter" idx="3"/>
          </p:nvPr>
        </p:nvSpPr>
        <p:spPr>
          <a:xfrm>
            <a:off x="-1" y="5008099"/>
            <a:ext cx="9144000" cy="914400"/>
          </a:xfrm>
        </p:spPr>
        <p:txBody>
          <a:bodyPr/>
          <a:lstStyle/>
          <a:p>
            <a:r>
              <a:rPr lang="en-US" sz="4000" dirty="0"/>
              <a:t>Je </a:t>
            </a:r>
            <a:r>
              <a:rPr lang="en-US" sz="4000" dirty="0" err="1"/>
              <a:t>Peniwt</a:t>
            </a:r>
            <a:r>
              <a:rPr lang="en-US" sz="4000" dirty="0"/>
              <a:t> et </a:t>
            </a:r>
            <a:r>
              <a:rPr lang="en-US" sz="4000" dirty="0" err="1"/>
              <a:t>qen</a:t>
            </a:r>
            <a:r>
              <a:rPr lang="en-US" sz="4000" dirty="0"/>
              <a:t> </a:t>
            </a:r>
            <a:r>
              <a:rPr lang="en-US" sz="4000" dirty="0" err="1"/>
              <a:t>nivyoui</a:t>
            </a:r>
            <a:r>
              <a:rPr lang="en-US" sz="4000" dirty="0"/>
              <a:t>@ </a:t>
            </a:r>
            <a:r>
              <a:rPr lang="en-US" sz="4000" dirty="0" err="1"/>
              <a:t>mareftoubo</a:t>
            </a:r>
            <a:r>
              <a:rPr lang="en-US" sz="4000" dirty="0"/>
              <a:t> `</a:t>
            </a:r>
            <a:r>
              <a:rPr lang="en-US" sz="4000" dirty="0" err="1"/>
              <a:t>nje</a:t>
            </a:r>
            <a:r>
              <a:rPr lang="en-US" sz="4000" dirty="0"/>
              <a:t> </a:t>
            </a:r>
            <a:r>
              <a:rPr lang="en-US" sz="4000" dirty="0" err="1"/>
              <a:t>pekran</a:t>
            </a:r>
            <a:r>
              <a:rPr lang="en-US" sz="4000" dirty="0"/>
              <a:t>@ </a:t>
            </a:r>
            <a:r>
              <a:rPr lang="en-US" sz="4000" dirty="0" err="1"/>
              <a:t>Mare`ci</a:t>
            </a:r>
            <a:r>
              <a:rPr lang="en-US" sz="4000" dirty="0"/>
              <a:t> `</a:t>
            </a:r>
            <a:r>
              <a:rPr lang="en-US" sz="4000" dirty="0" err="1"/>
              <a:t>nje</a:t>
            </a:r>
            <a:r>
              <a:rPr lang="en-US" sz="4000" dirty="0"/>
              <a:t> </a:t>
            </a:r>
            <a:r>
              <a:rPr lang="en-US" sz="4000" dirty="0" err="1"/>
              <a:t>tekmetouro</a:t>
            </a:r>
            <a:r>
              <a:rPr lang="en-US" sz="4000" dirty="0"/>
              <a:t>@</a:t>
            </a:r>
            <a:endParaRPr lang="en-GB" sz="4000" dirty="0"/>
          </a:p>
        </p:txBody>
      </p:sp>
      <p:sp>
        <p:nvSpPr>
          <p:cNvPr id="5" name="Text Placeholder 4">
            <a:extLst>
              <a:ext uri="{FF2B5EF4-FFF2-40B4-BE49-F238E27FC236}">
                <a16:creationId xmlns:a16="http://schemas.microsoft.com/office/drawing/2014/main" id="{F2B8D217-FD0F-4E5C-8302-71F3B9C710BC}"/>
              </a:ext>
            </a:extLst>
          </p:cNvPr>
          <p:cNvSpPr>
            <a:spLocks noGrp="1"/>
          </p:cNvSpPr>
          <p:nvPr>
            <p:ph type="body" sz="quarter" idx="10"/>
          </p:nvPr>
        </p:nvSpPr>
        <p:spPr>
          <a:xfrm>
            <a:off x="0" y="4385647"/>
            <a:ext cx="9144000" cy="622451"/>
          </a:xfrm>
        </p:spPr>
        <p:txBody>
          <a:bodyPr/>
          <a:lstStyle/>
          <a:p>
            <a:pPr rtl="1"/>
            <a:r>
              <a:rPr lang="ar-EG" sz="4200" dirty="0">
                <a:latin typeface="Times New Roman" panose="02020603050405020304" pitchFamily="18" charset="0"/>
                <a:cs typeface="Times New Roman" panose="02020603050405020304" pitchFamily="18" charset="0"/>
              </a:rPr>
              <a:t>أبانا الذي في السموات ليتقدس اسمك، </a:t>
            </a:r>
            <a:r>
              <a:rPr lang="ar-EG" sz="4200" dirty="0">
                <a:solidFill>
                  <a:schemeClr val="bg1"/>
                </a:solidFill>
                <a:latin typeface="Times New Roman" panose="02020603050405020304" pitchFamily="18" charset="0"/>
                <a:cs typeface="Times New Roman" panose="02020603050405020304" pitchFamily="18" charset="0"/>
              </a:rPr>
              <a:t>ليأت ملكوتك</a:t>
            </a:r>
            <a:r>
              <a:rPr lang="ar-EG" sz="4200" dirty="0">
                <a:latin typeface="Times New Roman" panose="02020603050405020304" pitchFamily="18" charset="0"/>
                <a:cs typeface="Times New Roman" panose="02020603050405020304" pitchFamily="18" charset="0"/>
              </a:rPr>
              <a:t>،</a:t>
            </a:r>
            <a:r>
              <a:rPr lang="ar-EG" sz="4200" dirty="0">
                <a:solidFill>
                  <a:schemeClr val="bg1"/>
                </a:solidFill>
                <a:latin typeface="Times New Roman" panose="02020603050405020304" pitchFamily="18" charset="0"/>
                <a:cs typeface="Times New Roman" panose="02020603050405020304" pitchFamily="18" charset="0"/>
              </a:rPr>
              <a:t> </a:t>
            </a:r>
            <a:endParaRPr lang="en-GB" sz="4200" dirty="0"/>
          </a:p>
        </p:txBody>
      </p:sp>
      <p:sp>
        <p:nvSpPr>
          <p:cNvPr id="7" name="TextBox 6">
            <a:extLst>
              <a:ext uri="{FF2B5EF4-FFF2-40B4-BE49-F238E27FC236}">
                <a16:creationId xmlns:a16="http://schemas.microsoft.com/office/drawing/2014/main" id="{90E4D49E-F4CE-4E38-8481-A4F5A4518556}"/>
              </a:ext>
            </a:extLst>
          </p:cNvPr>
          <p:cNvSpPr txBox="1"/>
          <p:nvPr/>
        </p:nvSpPr>
        <p:spPr>
          <a:xfrm>
            <a:off x="-1" y="3816490"/>
            <a:ext cx="9144000" cy="523220"/>
          </a:xfrm>
          <a:prstGeom prst="rect">
            <a:avLst/>
          </a:prstGeom>
          <a:noFill/>
        </p:spPr>
        <p:txBody>
          <a:bodyPr wrap="square">
            <a:spAutoFit/>
          </a:bodyPr>
          <a:lstStyle/>
          <a:p>
            <a:pPr marL="457200" marR="0" lvl="0" indent="-457200" algn="ct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واجعلنا مستحقين أن نقول بشكر:</a:t>
            </a:r>
          </a:p>
        </p:txBody>
      </p:sp>
    </p:spTree>
    <p:extLst>
      <p:ext uri="{BB962C8B-B14F-4D97-AF65-F5344CB8AC3E}">
        <p14:creationId xmlns:p14="http://schemas.microsoft.com/office/powerpoint/2010/main" val="22344048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953741236"/>
      </p:ext>
    </p:extLst>
  </p:cSld>
  <p:clrMapOvr>
    <a:masterClrMapping/>
  </p:clrMapOvr>
</p:sld>
</file>

<file path=ppt/slides/slide1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وأعترف الأعتراف الحسن</a:t>
            </a:r>
          </a:p>
        </p:txBody>
      </p:sp>
      <p:sp>
        <p:nvSpPr>
          <p:cNvPr id="7" name="Text Placeholder 6"/>
          <p:cNvSpPr>
            <a:spLocks noGrp="1"/>
          </p:cNvSpPr>
          <p:nvPr>
            <p:ph type="body" idx="1"/>
          </p:nvPr>
        </p:nvSpPr>
        <p:spPr/>
        <p:txBody>
          <a:bodyPr/>
          <a:lstStyle/>
          <a:p>
            <a:r>
              <a:rPr lang="ar-EG" sz="4400"/>
              <a:t>إي آفئير أومولوجين إنتي أومولوجيا إيثنانيس </a:t>
            </a:r>
          </a:p>
        </p:txBody>
      </p:sp>
      <p:sp>
        <p:nvSpPr>
          <p:cNvPr id="8" name="Text Placeholder 7"/>
          <p:cNvSpPr>
            <a:spLocks noGrp="1"/>
          </p:cNvSpPr>
          <p:nvPr>
            <p:ph type="body" sz="quarter" idx="3"/>
          </p:nvPr>
        </p:nvSpPr>
        <p:spPr/>
        <p:txBody>
          <a:bodyPr/>
          <a:lstStyle/>
          <a:p>
            <a:r>
              <a:rPr lang="en-US" sz="4800" dirty="0" err="1"/>
              <a:t>Eauer`omologin</a:t>
            </a:r>
            <a:r>
              <a:rPr lang="ar-EG" sz="4800" dirty="0"/>
              <a:t> </a:t>
            </a:r>
            <a:r>
              <a:rPr lang="en-US" sz="4800" dirty="0"/>
              <a:t> `n;`</a:t>
            </a:r>
            <a:r>
              <a:rPr lang="en-US" sz="4800" dirty="0" err="1"/>
              <a:t>omologi`a</a:t>
            </a:r>
            <a:r>
              <a:rPr lang="ar-EG" sz="4800" dirty="0"/>
              <a:t> </a:t>
            </a:r>
            <a:r>
              <a:rPr lang="en-US" sz="4800" dirty="0" err="1"/>
              <a:t>eqnanec</a:t>
            </a:r>
            <a:endParaRPr lang="en-US" sz="4800" dirty="0"/>
          </a:p>
        </p:txBody>
      </p:sp>
    </p:spTree>
    <p:extLst>
      <p:ext uri="{BB962C8B-B14F-4D97-AF65-F5344CB8AC3E}">
        <p14:creationId xmlns:p14="http://schemas.microsoft.com/office/powerpoint/2010/main" val="2224165767"/>
      </p:ext>
    </p:extLst>
  </p:cSld>
  <p:clrMapOvr>
    <a:masterClrMapping/>
  </p:clrMapOvr>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أمام بيلاطس البنطي</a:t>
            </a:r>
          </a:p>
        </p:txBody>
      </p:sp>
      <p:sp>
        <p:nvSpPr>
          <p:cNvPr id="7" name="Text Placeholder 6"/>
          <p:cNvSpPr>
            <a:spLocks noGrp="1"/>
          </p:cNvSpPr>
          <p:nvPr>
            <p:ph type="body" idx="1"/>
          </p:nvPr>
        </p:nvSpPr>
        <p:spPr/>
        <p:txBody>
          <a:bodyPr/>
          <a:lstStyle/>
          <a:p>
            <a:r>
              <a:rPr lang="ar-EG" sz="4800"/>
              <a:t>ناهرين بنتيوس بيلاتوس </a:t>
            </a:r>
          </a:p>
        </p:txBody>
      </p:sp>
      <p:sp>
        <p:nvSpPr>
          <p:cNvPr id="8" name="Text Placeholder 7"/>
          <p:cNvSpPr>
            <a:spLocks noGrp="1"/>
          </p:cNvSpPr>
          <p:nvPr>
            <p:ph type="body" sz="quarter" idx="3"/>
          </p:nvPr>
        </p:nvSpPr>
        <p:spPr>
          <a:xfrm>
            <a:off x="0" y="5356496"/>
            <a:ext cx="9144000" cy="682357"/>
          </a:xfrm>
        </p:spPr>
        <p:txBody>
          <a:bodyPr/>
          <a:lstStyle/>
          <a:p>
            <a:r>
              <a:rPr lang="en-US" sz="5400" dirty="0"/>
              <a:t>pa\</a:t>
            </a:r>
            <a:r>
              <a:rPr lang="en-US" sz="5400" dirty="0" err="1"/>
              <a:t>ren</a:t>
            </a:r>
            <a:r>
              <a:rPr lang="en-US" sz="5400" dirty="0"/>
              <a:t> </a:t>
            </a:r>
            <a:r>
              <a:rPr lang="en-US" sz="5400" dirty="0" err="1"/>
              <a:t>Pentioc</a:t>
            </a:r>
            <a:r>
              <a:rPr lang="ar-EG" sz="5400" dirty="0"/>
              <a:t> </a:t>
            </a:r>
            <a:r>
              <a:rPr lang="en-US" sz="5400" dirty="0" err="1"/>
              <a:t>Pilatoc</a:t>
            </a:r>
            <a:endParaRPr lang="en-US" sz="5400" dirty="0"/>
          </a:p>
        </p:txBody>
      </p:sp>
    </p:spTree>
    <p:extLst>
      <p:ext uri="{BB962C8B-B14F-4D97-AF65-F5344CB8AC3E}">
        <p14:creationId xmlns:p14="http://schemas.microsoft.com/office/powerpoint/2010/main" val="4184411198"/>
      </p:ext>
    </p:extLst>
  </p:cSld>
  <p:clrMapOvr>
    <a:masterClrMapping/>
  </p:clrMapOvr>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400"/>
              <a:t>وأسلمه عنا على خشبة الصليب المقدسة </a:t>
            </a:r>
          </a:p>
        </p:txBody>
      </p:sp>
      <p:sp>
        <p:nvSpPr>
          <p:cNvPr id="7" name="Text Placeholder 6"/>
          <p:cNvSpPr>
            <a:spLocks noGrp="1"/>
          </p:cNvSpPr>
          <p:nvPr>
            <p:ph type="body" idx="1"/>
          </p:nvPr>
        </p:nvSpPr>
        <p:spPr>
          <a:xfrm>
            <a:off x="-447474" y="5817267"/>
            <a:ext cx="10000033" cy="885093"/>
          </a:xfrm>
        </p:spPr>
        <p:txBody>
          <a:bodyPr/>
          <a:lstStyle/>
          <a:p>
            <a:pPr rtl="0"/>
            <a:r>
              <a:rPr lang="ar-EG" sz="3200"/>
              <a:t>آفتيس إي إهري إيجون هيجين بي شي إثؤواب إنتي بي إستافروس</a:t>
            </a:r>
          </a:p>
        </p:txBody>
      </p:sp>
      <p:sp>
        <p:nvSpPr>
          <p:cNvPr id="8" name="Text Placeholder 7"/>
          <p:cNvSpPr>
            <a:spLocks noGrp="1"/>
          </p:cNvSpPr>
          <p:nvPr>
            <p:ph type="body" sz="quarter" idx="3"/>
          </p:nvPr>
        </p:nvSpPr>
        <p:spPr>
          <a:xfrm>
            <a:off x="-175098" y="5687236"/>
            <a:ext cx="9591474" cy="674652"/>
          </a:xfrm>
        </p:spPr>
        <p:txBody>
          <a:bodyPr/>
          <a:lstStyle/>
          <a:p>
            <a:r>
              <a:rPr lang="en-US" sz="4000" dirty="0" err="1"/>
              <a:t>Afthic</a:t>
            </a:r>
            <a:r>
              <a:rPr lang="en-US" sz="4000" dirty="0"/>
              <a:t> `e`\</a:t>
            </a:r>
            <a:r>
              <a:rPr lang="en-US" sz="4000" dirty="0" err="1"/>
              <a:t>rhi</a:t>
            </a:r>
            <a:r>
              <a:rPr lang="en-US" sz="4000" dirty="0"/>
              <a:t> </a:t>
            </a:r>
            <a:r>
              <a:rPr lang="ar-EG" sz="4000" dirty="0"/>
              <a:t> </a:t>
            </a:r>
            <a:r>
              <a:rPr lang="en-US" sz="4000" dirty="0"/>
              <a:t>`</a:t>
            </a:r>
            <a:r>
              <a:rPr lang="en-US" sz="4000" dirty="0" err="1"/>
              <a:t>ejwn</a:t>
            </a:r>
            <a:r>
              <a:rPr lang="en-US" sz="4000" dirty="0"/>
              <a:t>&gt; \</a:t>
            </a:r>
            <a:r>
              <a:rPr lang="en-US" sz="4000" dirty="0" err="1"/>
              <a:t>ijen</a:t>
            </a:r>
            <a:r>
              <a:rPr lang="en-US" sz="4000" dirty="0"/>
              <a:t> pi]</a:t>
            </a:r>
            <a:r>
              <a:rPr lang="en-US" sz="4000" dirty="0" err="1"/>
              <a:t>e`eqouab</a:t>
            </a:r>
            <a:r>
              <a:rPr lang="en-US" sz="4000" dirty="0"/>
              <a:t> </a:t>
            </a:r>
            <a:r>
              <a:rPr lang="ar-EG" sz="4000" dirty="0"/>
              <a:t> </a:t>
            </a:r>
            <a:r>
              <a:rPr lang="en-US" sz="4000" dirty="0"/>
              <a:t>`</a:t>
            </a:r>
            <a:r>
              <a:rPr lang="en-US" sz="4000" dirty="0" err="1"/>
              <a:t>nte</a:t>
            </a:r>
            <a:r>
              <a:rPr lang="en-US" sz="4000" dirty="0"/>
              <a:t> </a:t>
            </a:r>
            <a:r>
              <a:rPr lang="en-US" sz="4000" dirty="0" err="1"/>
              <a:t>pi`ctauroc</a:t>
            </a:r>
            <a:endParaRPr lang="en-US" sz="4000" dirty="0"/>
          </a:p>
        </p:txBody>
      </p:sp>
    </p:spTree>
    <p:extLst>
      <p:ext uri="{BB962C8B-B14F-4D97-AF65-F5344CB8AC3E}">
        <p14:creationId xmlns:p14="http://schemas.microsoft.com/office/powerpoint/2010/main" val="716837617"/>
      </p:ext>
    </p:extLst>
  </p:cSld>
  <p:clrMapOvr>
    <a:masterClrMapping/>
  </p:clrMapOvr>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بإرادته وحده عنا كلنا</a:t>
            </a:r>
          </a:p>
        </p:txBody>
      </p:sp>
      <p:sp>
        <p:nvSpPr>
          <p:cNvPr id="7" name="Text Placeholder 6"/>
          <p:cNvSpPr>
            <a:spLocks noGrp="1"/>
          </p:cNvSpPr>
          <p:nvPr>
            <p:ph type="body" idx="1"/>
          </p:nvPr>
        </p:nvSpPr>
        <p:spPr/>
        <p:txBody>
          <a:bodyPr/>
          <a:lstStyle/>
          <a:p>
            <a:r>
              <a:rPr lang="ar-EG" sz="4000"/>
              <a:t>خين بيف أؤوش إممين إمموف إي إهري إيجون تيرين </a:t>
            </a:r>
          </a:p>
        </p:txBody>
      </p:sp>
      <p:sp>
        <p:nvSpPr>
          <p:cNvPr id="8" name="Text Placeholder 7"/>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pefouw</a:t>
            </a:r>
            <a:r>
              <a:rPr lang="en-US" sz="4000" dirty="0"/>
              <a:t>]</a:t>
            </a:r>
            <a:r>
              <a:rPr lang="ar-EG" sz="4000" dirty="0"/>
              <a:t> </a:t>
            </a:r>
            <a:r>
              <a:rPr lang="en-US" sz="4000" dirty="0"/>
              <a:t> `</a:t>
            </a:r>
            <a:r>
              <a:rPr lang="en-US" sz="4000" dirty="0" err="1"/>
              <a:t>mmin</a:t>
            </a:r>
            <a:r>
              <a:rPr lang="en-US" sz="4000" dirty="0"/>
              <a:t>    `</a:t>
            </a:r>
            <a:r>
              <a:rPr lang="en-US" sz="4000" dirty="0" err="1"/>
              <a:t>mmof</a:t>
            </a:r>
            <a:r>
              <a:rPr lang="ar-EG" sz="4000" dirty="0"/>
              <a:t> </a:t>
            </a:r>
            <a:r>
              <a:rPr lang="en-US" sz="4000" dirty="0"/>
              <a:t>`e`\</a:t>
            </a:r>
            <a:r>
              <a:rPr lang="en-US" sz="4000" dirty="0" err="1"/>
              <a:t>rhi</a:t>
            </a:r>
            <a:r>
              <a:rPr lang="en-US" sz="4000" dirty="0"/>
              <a:t>   `</a:t>
            </a:r>
            <a:r>
              <a:rPr lang="en-US" sz="4000" dirty="0" err="1"/>
              <a:t>ejwn</a:t>
            </a:r>
            <a:r>
              <a:rPr lang="ar-EG" sz="4000" dirty="0"/>
              <a:t> </a:t>
            </a:r>
            <a:r>
              <a:rPr lang="en-US" sz="4000" dirty="0" err="1"/>
              <a:t>thren</a:t>
            </a:r>
            <a:endParaRPr lang="en-US" sz="4000" dirty="0"/>
          </a:p>
        </p:txBody>
      </p:sp>
    </p:spTree>
    <p:extLst>
      <p:ext uri="{BB962C8B-B14F-4D97-AF65-F5344CB8AC3E}">
        <p14:creationId xmlns:p14="http://schemas.microsoft.com/office/powerpoint/2010/main" val="1317697056"/>
      </p:ext>
    </p:extLst>
  </p:cSld>
  <p:clrMapOvr>
    <a:masterClrMapping/>
  </p:clrMapOvr>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400"/>
              <a:t>بالحقيقة أؤمن أن لاهوته لم يفارق ناسوته </a:t>
            </a:r>
          </a:p>
        </p:txBody>
      </p:sp>
      <p:sp>
        <p:nvSpPr>
          <p:cNvPr id="7" name="Text Placeholder 6"/>
          <p:cNvSpPr>
            <a:spLocks noGrp="1"/>
          </p:cNvSpPr>
          <p:nvPr>
            <p:ph type="body" idx="1"/>
          </p:nvPr>
        </p:nvSpPr>
        <p:spPr/>
        <p:txBody>
          <a:bodyPr/>
          <a:lstStyle/>
          <a:p>
            <a:r>
              <a:rPr lang="ar-EG"/>
              <a:t>آليثوس تيناهتي جي إمبي تيفيثنوتي فورج إيتيفميترومي </a:t>
            </a:r>
          </a:p>
        </p:txBody>
      </p:sp>
      <p:sp>
        <p:nvSpPr>
          <p:cNvPr id="8" name="Text Placeholder 7"/>
          <p:cNvSpPr>
            <a:spLocks noGrp="1"/>
          </p:cNvSpPr>
          <p:nvPr>
            <p:ph type="body" sz="quarter" idx="3"/>
          </p:nvPr>
        </p:nvSpPr>
        <p:spPr>
          <a:xfrm>
            <a:off x="0" y="5551047"/>
            <a:ext cx="9144000" cy="682357"/>
          </a:xfrm>
        </p:spPr>
        <p:txBody>
          <a:bodyPr/>
          <a:lstStyle/>
          <a:p>
            <a:r>
              <a:rPr lang="en-US" dirty="0" err="1"/>
              <a:t>Alhqwc</a:t>
            </a:r>
            <a:r>
              <a:rPr lang="en-US" dirty="0"/>
              <a:t>  ;</a:t>
            </a:r>
            <a:r>
              <a:rPr lang="en-US" dirty="0" err="1"/>
              <a:t>na</a:t>
            </a:r>
            <a:r>
              <a:rPr lang="en-US" dirty="0"/>
              <a:t>\;je</a:t>
            </a:r>
            <a:r>
              <a:rPr lang="ar-EG" dirty="0"/>
              <a:t> </a:t>
            </a:r>
            <a:r>
              <a:rPr lang="en-US" dirty="0"/>
              <a:t> `</a:t>
            </a:r>
            <a:r>
              <a:rPr lang="en-US" dirty="0" err="1"/>
              <a:t>mpetefmeqnou</a:t>
            </a:r>
            <a:r>
              <a:rPr lang="en-US" dirty="0"/>
              <a:t>; </a:t>
            </a:r>
            <a:r>
              <a:rPr lang="en-US" dirty="0" err="1"/>
              <a:t>vwrj</a:t>
            </a:r>
            <a:r>
              <a:rPr lang="ar-EG" dirty="0"/>
              <a:t> </a:t>
            </a:r>
            <a:r>
              <a:rPr lang="en-US" dirty="0"/>
              <a:t>`</a:t>
            </a:r>
            <a:r>
              <a:rPr lang="en-US" dirty="0" err="1"/>
              <a:t>etefmetrwmi</a:t>
            </a:r>
            <a:endParaRPr lang="en-US" dirty="0"/>
          </a:p>
        </p:txBody>
      </p:sp>
    </p:spTree>
    <p:extLst>
      <p:ext uri="{BB962C8B-B14F-4D97-AF65-F5344CB8AC3E}">
        <p14:creationId xmlns:p14="http://schemas.microsoft.com/office/powerpoint/2010/main" val="1332106101"/>
      </p:ext>
    </p:extLst>
  </p:cSld>
  <p:clrMapOvr>
    <a:masterClrMapping/>
  </p:clrMapOvr>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439965"/>
            <a:ext cx="9144000" cy="782371"/>
          </a:xfrm>
        </p:spPr>
        <p:txBody>
          <a:bodyPr>
            <a:normAutofit/>
          </a:bodyPr>
          <a:lstStyle/>
          <a:p>
            <a:r>
              <a:rPr lang="ar-EG" sz="4800"/>
              <a:t>لحظة واحدة ولا طرفة عين</a:t>
            </a:r>
          </a:p>
        </p:txBody>
      </p:sp>
      <p:sp>
        <p:nvSpPr>
          <p:cNvPr id="7" name="Text Placeholder 6"/>
          <p:cNvSpPr>
            <a:spLocks noGrp="1"/>
          </p:cNvSpPr>
          <p:nvPr>
            <p:ph type="body" idx="1"/>
          </p:nvPr>
        </p:nvSpPr>
        <p:spPr/>
        <p:txBody>
          <a:bodyPr/>
          <a:lstStyle/>
          <a:p>
            <a:r>
              <a:rPr lang="ar-EG" sz="4800"/>
              <a:t>إن أوسوسو إنئو اوت اوذي أوريكي إمفال</a:t>
            </a:r>
          </a:p>
        </p:txBody>
      </p:sp>
      <p:sp>
        <p:nvSpPr>
          <p:cNvPr id="8" name="Text Placeholder 7"/>
          <p:cNvSpPr>
            <a:spLocks noGrp="1"/>
          </p:cNvSpPr>
          <p:nvPr>
            <p:ph type="body" sz="quarter" idx="3"/>
          </p:nvPr>
        </p:nvSpPr>
        <p:spPr/>
        <p:txBody>
          <a:bodyPr/>
          <a:lstStyle/>
          <a:p>
            <a:r>
              <a:rPr lang="en-US" sz="4800" dirty="0"/>
              <a:t>`</a:t>
            </a:r>
            <a:r>
              <a:rPr lang="en-US" sz="4800" dirty="0" err="1"/>
              <a:t>noucoucou</a:t>
            </a:r>
            <a:r>
              <a:rPr lang="ar-EG" sz="4800" dirty="0"/>
              <a:t> </a:t>
            </a:r>
            <a:r>
              <a:rPr lang="en-US" sz="4800" dirty="0"/>
              <a:t> `</a:t>
            </a:r>
            <a:r>
              <a:rPr lang="en-US" sz="4800" dirty="0" err="1"/>
              <a:t>nouwt</a:t>
            </a:r>
            <a:r>
              <a:rPr lang="en-US" sz="4800" dirty="0"/>
              <a:t> </a:t>
            </a:r>
            <a:r>
              <a:rPr lang="en-US" sz="4800" dirty="0" err="1"/>
              <a:t>oude</a:t>
            </a:r>
            <a:r>
              <a:rPr lang="en-US" sz="4800" dirty="0"/>
              <a:t> </a:t>
            </a:r>
            <a:r>
              <a:rPr lang="en-US" sz="4800" dirty="0" err="1"/>
              <a:t>ouriki</a:t>
            </a:r>
            <a:r>
              <a:rPr lang="en-US" sz="4800" dirty="0"/>
              <a:t> `</a:t>
            </a:r>
            <a:r>
              <a:rPr lang="en-US" sz="4800" dirty="0" err="1"/>
              <a:t>mbal</a:t>
            </a:r>
            <a:r>
              <a:rPr lang="en-US" sz="4800" dirty="0"/>
              <a:t>.</a:t>
            </a:r>
          </a:p>
        </p:txBody>
      </p:sp>
    </p:spTree>
    <p:extLst>
      <p:ext uri="{BB962C8B-B14F-4D97-AF65-F5344CB8AC3E}">
        <p14:creationId xmlns:p14="http://schemas.microsoft.com/office/powerpoint/2010/main" val="3838783488"/>
      </p:ext>
    </p:extLst>
  </p:cSld>
  <p:clrMapOvr>
    <a:masterClrMapping/>
  </p:clrMapOvr>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ar-EG"/>
              <a:t>يعطي عنا خلاصاً </a:t>
            </a:r>
          </a:p>
        </p:txBody>
      </p:sp>
      <p:sp>
        <p:nvSpPr>
          <p:cNvPr id="7" name="Text Placeholder 6"/>
          <p:cNvSpPr>
            <a:spLocks noGrp="1"/>
          </p:cNvSpPr>
          <p:nvPr>
            <p:ph type="body" idx="1"/>
          </p:nvPr>
        </p:nvSpPr>
        <p:spPr/>
        <p:txBody>
          <a:bodyPr/>
          <a:lstStyle/>
          <a:p>
            <a:pPr rtl="0"/>
            <a:r>
              <a:rPr lang="ar-EG" sz="4800" dirty="0"/>
              <a:t>إفتي إمموس إيجون إن أو سوتس </a:t>
            </a:r>
          </a:p>
        </p:txBody>
      </p:sp>
      <p:sp>
        <p:nvSpPr>
          <p:cNvPr id="8" name="Text Placeholder 7"/>
          <p:cNvSpPr>
            <a:spLocks noGrp="1"/>
          </p:cNvSpPr>
          <p:nvPr>
            <p:ph type="body" sz="quarter" idx="3"/>
          </p:nvPr>
        </p:nvSpPr>
        <p:spPr/>
        <p:txBody>
          <a:bodyPr/>
          <a:lstStyle/>
          <a:p>
            <a:r>
              <a:rPr lang="en-US" sz="5400" dirty="0" err="1"/>
              <a:t>Eu</a:t>
            </a:r>
            <a:r>
              <a:rPr lang="en-US" sz="5400" dirty="0"/>
              <a:t>; `</a:t>
            </a:r>
            <a:r>
              <a:rPr lang="en-US" sz="5400" dirty="0" err="1"/>
              <a:t>mmoc</a:t>
            </a:r>
            <a:r>
              <a:rPr lang="ar-EG" sz="5400" dirty="0"/>
              <a:t> </a:t>
            </a:r>
            <a:r>
              <a:rPr lang="en-US" sz="5400" dirty="0"/>
              <a:t> `</a:t>
            </a:r>
            <a:r>
              <a:rPr lang="en-US" sz="5400" dirty="0" err="1"/>
              <a:t>ejwn</a:t>
            </a:r>
            <a:r>
              <a:rPr lang="ar-EG" sz="5400" dirty="0"/>
              <a:t> </a:t>
            </a:r>
            <a:r>
              <a:rPr lang="en-US" sz="5400" dirty="0"/>
              <a:t> `</a:t>
            </a:r>
            <a:r>
              <a:rPr lang="en-US" sz="5400" dirty="0" err="1"/>
              <a:t>noucw</a:t>
            </a:r>
            <a:r>
              <a:rPr lang="en-US" sz="5400" dirty="0"/>
              <a:t>;&gt;</a:t>
            </a:r>
          </a:p>
        </p:txBody>
      </p:sp>
    </p:spTree>
    <p:extLst>
      <p:ext uri="{BB962C8B-B14F-4D97-AF65-F5344CB8AC3E}">
        <p14:creationId xmlns:p14="http://schemas.microsoft.com/office/powerpoint/2010/main" val="3648153620"/>
      </p:ext>
    </p:extLst>
  </p:cSld>
  <p:clrMapOvr>
    <a:masterClrMapping/>
  </p:clrMapOvr>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 غفراناً للخطايا وحياة أبدية</a:t>
            </a:r>
          </a:p>
        </p:txBody>
      </p:sp>
      <p:sp>
        <p:nvSpPr>
          <p:cNvPr id="7" name="Text Placeholder 6"/>
          <p:cNvSpPr>
            <a:spLocks noGrp="1"/>
          </p:cNvSpPr>
          <p:nvPr>
            <p:ph type="body" idx="1"/>
          </p:nvPr>
        </p:nvSpPr>
        <p:spPr/>
        <p:txBody>
          <a:bodyPr/>
          <a:lstStyle/>
          <a:p>
            <a:r>
              <a:rPr lang="ar-EG" sz="4400"/>
              <a:t>نيم أوكو إيفول إنتي ني نوفي نيم أو أونخ ان إبنيه </a:t>
            </a:r>
          </a:p>
        </p:txBody>
      </p:sp>
      <p:sp>
        <p:nvSpPr>
          <p:cNvPr id="8" name="Text Placeholder 7"/>
          <p:cNvSpPr>
            <a:spLocks noGrp="1"/>
          </p:cNvSpPr>
          <p:nvPr>
            <p:ph type="body" sz="quarter" idx="3"/>
          </p:nvPr>
        </p:nvSpPr>
        <p:spPr/>
        <p:txBody>
          <a:bodyPr/>
          <a:lstStyle/>
          <a:p>
            <a:r>
              <a:rPr lang="pt-BR" sz="4400"/>
              <a:t>Nem ouxw `ebol `nte ninobi&gt; nem ouwn’ `n`ene\</a:t>
            </a:r>
          </a:p>
        </p:txBody>
      </p:sp>
    </p:spTree>
    <p:extLst>
      <p:ext uri="{BB962C8B-B14F-4D97-AF65-F5344CB8AC3E}">
        <p14:creationId xmlns:p14="http://schemas.microsoft.com/office/powerpoint/2010/main" val="2163050098"/>
      </p:ext>
    </p:extLst>
  </p:cSld>
  <p:clrMapOvr>
    <a:masterClrMapping/>
  </p:clrMapOvr>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لمن يتناول منه </a:t>
            </a:r>
          </a:p>
        </p:txBody>
      </p:sp>
      <p:sp>
        <p:nvSpPr>
          <p:cNvPr id="7" name="Text Placeholder 6"/>
          <p:cNvSpPr>
            <a:spLocks noGrp="1"/>
          </p:cNvSpPr>
          <p:nvPr>
            <p:ph type="body" idx="1"/>
          </p:nvPr>
        </p:nvSpPr>
        <p:spPr/>
        <p:txBody>
          <a:bodyPr/>
          <a:lstStyle/>
          <a:p>
            <a:r>
              <a:rPr lang="ar-EG" sz="4800"/>
              <a:t>إن نيئثناتشي إيفول إنخخيتس </a:t>
            </a:r>
          </a:p>
        </p:txBody>
      </p:sp>
      <p:sp>
        <p:nvSpPr>
          <p:cNvPr id="8" name="Text Placeholder 7"/>
          <p:cNvSpPr>
            <a:spLocks noGrp="1"/>
          </p:cNvSpPr>
          <p:nvPr>
            <p:ph type="body" sz="quarter" idx="3"/>
          </p:nvPr>
        </p:nvSpPr>
        <p:spPr/>
        <p:txBody>
          <a:bodyPr/>
          <a:lstStyle/>
          <a:p>
            <a:r>
              <a:rPr lang="en-US" sz="6000" dirty="0"/>
              <a:t>`</a:t>
            </a:r>
            <a:r>
              <a:rPr lang="en-US" sz="6000" dirty="0" err="1"/>
              <a:t>nnheqnasi</a:t>
            </a:r>
            <a:r>
              <a:rPr lang="ar-EG" sz="6000" dirty="0"/>
              <a:t> </a:t>
            </a:r>
            <a:r>
              <a:rPr lang="en-US" sz="6000" dirty="0"/>
              <a:t> `</a:t>
            </a:r>
            <a:r>
              <a:rPr lang="en-US" sz="6000" dirty="0" err="1"/>
              <a:t>ebol</a:t>
            </a:r>
            <a:r>
              <a:rPr lang="ar-EG" sz="6000" dirty="0"/>
              <a:t> </a:t>
            </a:r>
            <a:r>
              <a:rPr lang="en-US" sz="6000" dirty="0"/>
              <a:t>`</a:t>
            </a:r>
            <a:r>
              <a:rPr lang="en-US" sz="6000" dirty="0" err="1"/>
              <a:t>n'htc</a:t>
            </a:r>
            <a:endParaRPr lang="en-US" sz="6000" dirty="0"/>
          </a:p>
        </p:txBody>
      </p:sp>
    </p:spTree>
    <p:extLst>
      <p:ext uri="{BB962C8B-B14F-4D97-AF65-F5344CB8AC3E}">
        <p14:creationId xmlns:p14="http://schemas.microsoft.com/office/powerpoint/2010/main" val="4159842394"/>
      </p:ext>
    </p:extLst>
  </p:cSld>
  <p:clrMapOvr>
    <a:masterClrMapping/>
  </p:clrMapOvr>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أؤمن  أؤمن  أؤمن </a:t>
            </a:r>
          </a:p>
        </p:txBody>
      </p:sp>
      <p:sp>
        <p:nvSpPr>
          <p:cNvPr id="7" name="Text Placeholder 6"/>
          <p:cNvSpPr>
            <a:spLocks noGrp="1"/>
          </p:cNvSpPr>
          <p:nvPr>
            <p:ph type="body" idx="1"/>
          </p:nvPr>
        </p:nvSpPr>
        <p:spPr/>
        <p:txBody>
          <a:bodyPr/>
          <a:lstStyle/>
          <a:p>
            <a:r>
              <a:rPr lang="ar-EG" sz="5400" dirty="0"/>
              <a:t>تيناهتي  تيناهتي  تيناهتي </a:t>
            </a:r>
          </a:p>
        </p:txBody>
      </p:sp>
      <p:sp>
        <p:nvSpPr>
          <p:cNvPr id="8" name="Text Placeholder 7"/>
          <p:cNvSpPr>
            <a:spLocks noGrp="1"/>
          </p:cNvSpPr>
          <p:nvPr>
            <p:ph type="body" sz="quarter" idx="3"/>
          </p:nvPr>
        </p:nvSpPr>
        <p:spPr/>
        <p:txBody>
          <a:bodyPr/>
          <a:lstStyle/>
          <a:p>
            <a:r>
              <a:rPr lang="en-US" sz="5400" dirty="0"/>
              <a:t>;</a:t>
            </a:r>
            <a:r>
              <a:rPr lang="en-US" sz="5400" dirty="0" err="1"/>
              <a:t>na</a:t>
            </a:r>
            <a:r>
              <a:rPr lang="en-US" sz="5400" dirty="0"/>
              <a:t>\;</a:t>
            </a:r>
            <a:r>
              <a:rPr lang="ar-EG" sz="5400" dirty="0"/>
              <a:t> </a:t>
            </a:r>
            <a:r>
              <a:rPr lang="en-US" sz="5400" dirty="0"/>
              <a:t>;</a:t>
            </a:r>
            <a:r>
              <a:rPr lang="en-US" sz="5400" dirty="0" err="1"/>
              <a:t>na</a:t>
            </a:r>
            <a:r>
              <a:rPr lang="en-US" sz="5400" dirty="0"/>
              <a:t>\; </a:t>
            </a:r>
            <a:r>
              <a:rPr lang="ar-EG" sz="5400" dirty="0"/>
              <a:t> </a:t>
            </a:r>
            <a:r>
              <a:rPr lang="en-US" sz="5400" dirty="0"/>
              <a:t>;</a:t>
            </a:r>
            <a:r>
              <a:rPr lang="en-US" sz="5400" dirty="0" err="1"/>
              <a:t>na</a:t>
            </a:r>
            <a:r>
              <a:rPr lang="en-US" sz="5400" dirty="0"/>
              <a:t>\;</a:t>
            </a:r>
          </a:p>
        </p:txBody>
      </p:sp>
    </p:spTree>
    <p:extLst>
      <p:ext uri="{BB962C8B-B14F-4D97-AF65-F5344CB8AC3E}">
        <p14:creationId xmlns:p14="http://schemas.microsoft.com/office/powerpoint/2010/main" val="38070379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الملاك رافائيل">
            <a:extLst>
              <a:ext uri="{FF2B5EF4-FFF2-40B4-BE49-F238E27FC236}">
                <a16:creationId xmlns:a16="http://schemas.microsoft.com/office/drawing/2014/main" id="{0FDDC114-66CE-46A6-93E9-1559A30755FA}"/>
              </a:ext>
            </a:extLst>
          </p:cNvPr>
          <p:cNvSpPr>
            <a:spLocks noGrp="1"/>
          </p:cNvSpPr>
          <p:nvPr>
            <p:ph type="title"/>
          </p:nvPr>
        </p:nvSpPr>
        <p:spPr>
          <a:xfrm>
            <a:off x="-1311967" y="0"/>
            <a:ext cx="1311967" cy="1169894"/>
          </a:xfrm>
        </p:spPr>
        <p:txBody>
          <a:bodyPr>
            <a:normAutofit/>
          </a:bodyPr>
          <a:lstStyle/>
          <a:p>
            <a:r>
              <a:rPr lang="ar-EG" dirty="0"/>
              <a:t>الملاك رافائيل</a:t>
            </a:r>
            <a:endParaRPr lang="en-GB" dirty="0"/>
          </a:p>
        </p:txBody>
      </p:sp>
      <p:sp>
        <p:nvSpPr>
          <p:cNvPr id="3" name="Text Placeholder 2">
            <a:extLst>
              <a:ext uri="{FF2B5EF4-FFF2-40B4-BE49-F238E27FC236}">
                <a16:creationId xmlns:a16="http://schemas.microsoft.com/office/drawing/2014/main" id="{F81DA955-437F-458F-BF6C-6276B3D60DAE}"/>
              </a:ext>
            </a:extLst>
          </p:cNvPr>
          <p:cNvSpPr>
            <a:spLocks noGrp="1"/>
          </p:cNvSpPr>
          <p:nvPr>
            <p:ph type="body" idx="1"/>
          </p:nvPr>
        </p:nvSpPr>
        <p:spPr>
          <a:xfrm>
            <a:off x="0" y="5951131"/>
            <a:ext cx="9143999" cy="906870"/>
          </a:xfrm>
        </p:spPr>
        <p:txBody>
          <a:bodyPr anchor="ctr"/>
          <a:lstStyle/>
          <a:p>
            <a:pPr>
              <a:spcBef>
                <a:spcPts val="0"/>
              </a:spcBef>
            </a:pPr>
            <a:r>
              <a:rPr lang="ar-EG" sz="3600" dirty="0">
                <a:latin typeface="Tahoma" panose="020B0604030504040204" pitchFamily="34" charset="0"/>
                <a:cs typeface="+mj-cs"/>
              </a:rPr>
              <a:t>هيتين ني ابريسفيا</a:t>
            </a:r>
            <a:r>
              <a:rPr lang="en-US" sz="3600" dirty="0"/>
              <a:t>:</a:t>
            </a:r>
            <a:r>
              <a:rPr lang="ar-EG" sz="3600" dirty="0">
                <a:latin typeface="Tahoma" panose="020B0604030504040204" pitchFamily="34" charset="0"/>
                <a:cs typeface="+mj-cs"/>
              </a:rPr>
              <a:t> انتي بي ارشي انجيلوس اثؤواب</a:t>
            </a:r>
            <a:r>
              <a:rPr lang="en-US" sz="3600" dirty="0"/>
              <a:t>:</a:t>
            </a:r>
            <a:r>
              <a:rPr lang="ar-EG" sz="3600" dirty="0">
                <a:latin typeface="Tahoma" panose="020B0604030504040204" pitchFamily="34" charset="0"/>
                <a:cs typeface="+mj-cs"/>
              </a:rPr>
              <a:t> </a:t>
            </a:r>
            <a:endParaRPr lang="en-US" sz="3600" dirty="0">
              <a:latin typeface="Tahoma" panose="020B0604030504040204" pitchFamily="34" charset="0"/>
              <a:cs typeface="+mj-cs"/>
            </a:endParaRPr>
          </a:p>
          <a:p>
            <a:pPr>
              <a:spcBef>
                <a:spcPts val="0"/>
              </a:spcBef>
            </a:pPr>
            <a:r>
              <a:rPr lang="ar-EG" sz="3600" dirty="0">
                <a:effectLst/>
                <a:latin typeface="Tahoma" panose="020B0604030504040204" pitchFamily="34" charset="0"/>
                <a:cs typeface="+mj-cs"/>
              </a:rPr>
              <a:t>رافائيل </a:t>
            </a:r>
            <a:r>
              <a:rPr lang="ar-EG" sz="3600" dirty="0">
                <a:latin typeface="Tahoma" panose="020B0604030504040204" pitchFamily="34" charset="0"/>
                <a:cs typeface="+mj-cs"/>
              </a:rPr>
              <a:t>إ</a:t>
            </a:r>
            <a:r>
              <a:rPr lang="ar-EG" sz="3600" dirty="0">
                <a:effectLst/>
                <a:latin typeface="Tahoma" panose="020B0604030504040204" pitchFamily="34" charset="0"/>
                <a:cs typeface="+mj-cs"/>
              </a:rPr>
              <a:t>ب اونوف انهيت</a:t>
            </a:r>
            <a:r>
              <a:rPr lang="ar-SA" altLang="en-US" sz="3600" b="1" dirty="0">
                <a:solidFill>
                  <a:schemeClr val="bg1"/>
                </a:solidFill>
                <a:latin typeface="Times New Roman" panose="02020603050405020304" pitchFamily="18" charset="0"/>
                <a:cs typeface="+mj-cs"/>
              </a:rPr>
              <a:t>: </a:t>
            </a:r>
            <a:endParaRPr lang="en-GB" sz="3600" dirty="0">
              <a:cs typeface="+mj-cs"/>
            </a:endParaRPr>
          </a:p>
        </p:txBody>
      </p:sp>
      <p:sp>
        <p:nvSpPr>
          <p:cNvPr id="4" name="Text Placeholder 3">
            <a:extLst>
              <a:ext uri="{FF2B5EF4-FFF2-40B4-BE49-F238E27FC236}">
                <a16:creationId xmlns:a16="http://schemas.microsoft.com/office/drawing/2014/main" id="{D781E33B-8266-4258-B2C5-1FCB63342A8E}"/>
              </a:ext>
            </a:extLst>
          </p:cNvPr>
          <p:cNvSpPr>
            <a:spLocks noGrp="1"/>
          </p:cNvSpPr>
          <p:nvPr>
            <p:ph type="body" sz="quarter" idx="3"/>
          </p:nvPr>
        </p:nvSpPr>
        <p:spPr>
          <a:xfrm>
            <a:off x="-2" y="4975412"/>
            <a:ext cx="9144000" cy="975718"/>
          </a:xfrm>
        </p:spPr>
        <p:txBody>
          <a:bodyPr anchor="ctr"/>
          <a:lstStyle/>
          <a:p>
            <a:pPr>
              <a:lnSpc>
                <a:spcPct val="80000"/>
              </a:lnSpc>
              <a:spcBef>
                <a:spcPts val="0"/>
              </a:spcBef>
            </a:pPr>
            <a:r>
              <a:rPr lang="en-GB" sz="4000" dirty="0">
                <a:latin typeface="CS New Athanasius" panose="020B0500000000000000" pitchFamily="34" charset="0"/>
              </a:rPr>
              <a:t>Hiten </a:t>
            </a:r>
            <a:r>
              <a:rPr lang="en-GB" sz="4000" dirty="0" err="1">
                <a:latin typeface="CS New Athanasius" panose="020B0500000000000000" pitchFamily="34" charset="0"/>
              </a:rPr>
              <a:t>ni`precbi`a</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piar,yaggeloc</a:t>
            </a:r>
            <a:r>
              <a:rPr lang="en-GB" sz="4000" dirty="0">
                <a:latin typeface="CS New Athanasius" panose="020B0500000000000000" pitchFamily="34" charset="0"/>
              </a:rPr>
              <a:t> `</a:t>
            </a:r>
            <a:r>
              <a:rPr lang="en-GB" sz="4000" dirty="0" err="1">
                <a:latin typeface="CS New Athanasius" panose="020B0500000000000000" pitchFamily="34" charset="0"/>
              </a:rPr>
              <a:t>e;ouab</a:t>
            </a:r>
            <a:r>
              <a:rPr lang="en-GB" sz="4000" dirty="0">
                <a:latin typeface="CS New Athanasius" panose="020B0500000000000000" pitchFamily="34" charset="0"/>
              </a:rPr>
              <a:t>@ </a:t>
            </a:r>
            <a:r>
              <a:rPr lang="en-GB" sz="4000" dirty="0" err="1">
                <a:effectLst/>
                <a:latin typeface="CS New Athanasius" panose="020B0500000000000000" pitchFamily="34" charset="0"/>
              </a:rPr>
              <a:t>Ravayl</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pounof</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nhyt</a:t>
            </a:r>
            <a:r>
              <a:rPr lang="en-GB" sz="4000" dirty="0">
                <a:effectLst/>
                <a:latin typeface="CS New Athanasius" panose="020B0500000000000000" pitchFamily="34" charset="0"/>
              </a:rPr>
              <a:t>@</a:t>
            </a:r>
            <a:endParaRPr lang="en-GB" sz="40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F465F764-A50E-4D16-84BC-FEB9033AF932}"/>
              </a:ext>
            </a:extLst>
          </p:cNvPr>
          <p:cNvSpPr>
            <a:spLocks noGrp="1"/>
          </p:cNvSpPr>
          <p:nvPr>
            <p:ph type="body" sz="quarter" idx="10"/>
          </p:nvPr>
        </p:nvSpPr>
        <p:spPr>
          <a:xfrm>
            <a:off x="-2" y="4363211"/>
            <a:ext cx="9144000" cy="612201"/>
          </a:xfrm>
        </p:spPr>
        <p:txBody>
          <a:bodyPr/>
          <a:lstStyle/>
          <a:p>
            <a:r>
              <a:rPr lang="ar-EG" sz="3800" dirty="0">
                <a:effectLst/>
                <a:latin typeface="Tahoma" panose="020B0604030504040204" pitchFamily="34" charset="0"/>
              </a:rPr>
              <a:t>بشفاعات، رئيس الملائكة الطاهر</a:t>
            </a:r>
            <a:r>
              <a:rPr lang="ar-EG" sz="3800" dirty="0">
                <a:latin typeface="Tahoma" panose="020B0604030504040204" pitchFamily="34" charset="0"/>
              </a:rPr>
              <a:t>،</a:t>
            </a:r>
            <a:r>
              <a:rPr lang="ar-EG" sz="3800" dirty="0">
                <a:effectLst/>
                <a:latin typeface="Tahoma" panose="020B0604030504040204" pitchFamily="34" charset="0"/>
              </a:rPr>
              <a:t> رافائيل مفرح القلوب، </a:t>
            </a:r>
            <a:endParaRPr lang="en-GB" sz="3800" dirty="0"/>
          </a:p>
        </p:txBody>
      </p:sp>
    </p:spTree>
    <p:extLst>
      <p:ext uri="{BB962C8B-B14F-4D97-AF65-F5344CB8AC3E}">
        <p14:creationId xmlns:p14="http://schemas.microsoft.com/office/powerpoint/2010/main" val="3721798526"/>
      </p:ext>
    </p:extLst>
  </p:cSld>
  <p:clrMapOvr>
    <a:masterClrMapping/>
  </p:clrMapOvr>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أن هذا هو بالحقيقة آمين. </a:t>
            </a:r>
          </a:p>
        </p:txBody>
      </p:sp>
      <p:sp>
        <p:nvSpPr>
          <p:cNvPr id="7" name="Text Placeholder 6"/>
          <p:cNvSpPr>
            <a:spLocks noGrp="1"/>
          </p:cNvSpPr>
          <p:nvPr>
            <p:ph type="body" idx="1"/>
          </p:nvPr>
        </p:nvSpPr>
        <p:spPr/>
        <p:txBody>
          <a:bodyPr/>
          <a:lstStyle/>
          <a:p>
            <a:r>
              <a:rPr lang="ar-EG" sz="5400" dirty="0"/>
              <a:t>جي ثاي تي خين أوميثمي آمين</a:t>
            </a:r>
          </a:p>
        </p:txBody>
      </p:sp>
      <p:sp>
        <p:nvSpPr>
          <p:cNvPr id="8" name="Text Placeholder 7"/>
          <p:cNvSpPr>
            <a:spLocks noGrp="1"/>
          </p:cNvSpPr>
          <p:nvPr>
            <p:ph type="body" sz="quarter" idx="3"/>
          </p:nvPr>
        </p:nvSpPr>
        <p:spPr/>
        <p:txBody>
          <a:bodyPr/>
          <a:lstStyle/>
          <a:p>
            <a:r>
              <a:rPr lang="nl-NL" sz="4800" dirty="0"/>
              <a:t>je qai te 'en oumeqmhi&gt;</a:t>
            </a:r>
            <a:r>
              <a:rPr lang="ar-EG" sz="4800" dirty="0"/>
              <a:t> </a:t>
            </a:r>
            <a:r>
              <a:rPr lang="nl-NL" sz="4800" dirty="0"/>
              <a:t> `amhn</a:t>
            </a:r>
          </a:p>
        </p:txBody>
      </p:sp>
    </p:spTree>
    <p:extLst>
      <p:ext uri="{BB962C8B-B14F-4D97-AF65-F5344CB8AC3E}">
        <p14:creationId xmlns:p14="http://schemas.microsoft.com/office/powerpoint/2010/main" val="1144592055"/>
      </p:ext>
    </p:extLst>
  </p:cSld>
  <p:clrMapOvr>
    <a:masterClrMapping/>
  </p:clrMapOvr>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478875"/>
            <a:ext cx="9144000" cy="782371"/>
          </a:xfrm>
        </p:spPr>
        <p:txBody>
          <a:bodyPr>
            <a:noAutofit/>
          </a:bodyPr>
          <a:lstStyle/>
          <a:p>
            <a:r>
              <a:rPr lang="ar-EG" sz="5400" dirty="0"/>
              <a:t>آمين آمين  آمين </a:t>
            </a:r>
          </a:p>
        </p:txBody>
      </p:sp>
      <p:sp>
        <p:nvSpPr>
          <p:cNvPr id="7" name="Text Placeholder 6"/>
          <p:cNvSpPr>
            <a:spLocks noGrp="1"/>
          </p:cNvSpPr>
          <p:nvPr>
            <p:ph type="body" idx="1"/>
          </p:nvPr>
        </p:nvSpPr>
        <p:spPr>
          <a:xfrm>
            <a:off x="0" y="6011817"/>
            <a:ext cx="9143999" cy="808893"/>
          </a:xfrm>
        </p:spPr>
        <p:txBody>
          <a:bodyPr/>
          <a:lstStyle/>
          <a:p>
            <a:r>
              <a:rPr lang="ar-EG" sz="6000" dirty="0"/>
              <a:t>آمين  آمين آمين </a:t>
            </a:r>
          </a:p>
        </p:txBody>
      </p:sp>
      <p:sp>
        <p:nvSpPr>
          <p:cNvPr id="8" name="Text Placeholder 7"/>
          <p:cNvSpPr>
            <a:spLocks noGrp="1"/>
          </p:cNvSpPr>
          <p:nvPr>
            <p:ph type="body" sz="quarter" idx="3"/>
          </p:nvPr>
        </p:nvSpPr>
        <p:spPr>
          <a:xfrm>
            <a:off x="0" y="5356496"/>
            <a:ext cx="9144000" cy="682357"/>
          </a:xfrm>
        </p:spPr>
        <p:txBody>
          <a:bodyPr/>
          <a:lstStyle/>
          <a:p>
            <a:r>
              <a:rPr lang="en-US" sz="6000" dirty="0"/>
              <a:t>~</a:t>
            </a:r>
            <a:r>
              <a:rPr lang="en-US" sz="6000" dirty="0" err="1"/>
              <a:t>Amhn</a:t>
            </a:r>
            <a:r>
              <a:rPr lang="ar-EG" sz="6000" dirty="0"/>
              <a:t> </a:t>
            </a:r>
            <a:r>
              <a:rPr lang="en-US" sz="6000" dirty="0"/>
              <a:t> `</a:t>
            </a:r>
            <a:r>
              <a:rPr lang="en-US" sz="6000" dirty="0" err="1"/>
              <a:t>amhn</a:t>
            </a:r>
            <a:r>
              <a:rPr lang="ar-EG" sz="6000" dirty="0"/>
              <a:t> </a:t>
            </a:r>
            <a:r>
              <a:rPr lang="en-US" sz="6000" dirty="0"/>
              <a:t>`</a:t>
            </a:r>
            <a:r>
              <a:rPr lang="en-US" sz="6000" dirty="0" err="1"/>
              <a:t>amhn</a:t>
            </a:r>
            <a:endParaRPr lang="en-US" sz="6000" dirty="0"/>
          </a:p>
        </p:txBody>
      </p:sp>
    </p:spTree>
    <p:extLst>
      <p:ext uri="{BB962C8B-B14F-4D97-AF65-F5344CB8AC3E}">
        <p14:creationId xmlns:p14="http://schemas.microsoft.com/office/powerpoint/2010/main" val="3378068456"/>
      </p:ext>
    </p:extLst>
  </p:cSld>
  <p:clrMapOvr>
    <a:masterClrMapping/>
  </p:clrMapOvr>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أؤمن  أؤمن  أؤمن </a:t>
            </a:r>
          </a:p>
        </p:txBody>
      </p:sp>
      <p:sp>
        <p:nvSpPr>
          <p:cNvPr id="7" name="Text Placeholder 6"/>
          <p:cNvSpPr>
            <a:spLocks noGrp="1"/>
          </p:cNvSpPr>
          <p:nvPr>
            <p:ph type="body" idx="1"/>
          </p:nvPr>
        </p:nvSpPr>
        <p:spPr/>
        <p:txBody>
          <a:bodyPr/>
          <a:lstStyle/>
          <a:p>
            <a:r>
              <a:rPr lang="ar-EG" sz="5400" dirty="0"/>
              <a:t>تيناهتي  تيناهتي  تيناهتي </a:t>
            </a:r>
          </a:p>
        </p:txBody>
      </p:sp>
      <p:sp>
        <p:nvSpPr>
          <p:cNvPr id="8" name="Text Placeholder 7"/>
          <p:cNvSpPr>
            <a:spLocks noGrp="1"/>
          </p:cNvSpPr>
          <p:nvPr>
            <p:ph type="body" sz="quarter" idx="3"/>
          </p:nvPr>
        </p:nvSpPr>
        <p:spPr/>
        <p:txBody>
          <a:bodyPr/>
          <a:lstStyle/>
          <a:p>
            <a:r>
              <a:rPr lang="en-US" sz="5400" dirty="0"/>
              <a:t>;</a:t>
            </a:r>
            <a:r>
              <a:rPr lang="en-US" sz="5400" dirty="0" err="1"/>
              <a:t>na</a:t>
            </a:r>
            <a:r>
              <a:rPr lang="en-US" sz="5400" dirty="0"/>
              <a:t>\;</a:t>
            </a:r>
            <a:r>
              <a:rPr lang="ar-EG" sz="5400" dirty="0"/>
              <a:t> </a:t>
            </a:r>
            <a:r>
              <a:rPr lang="en-US" sz="5400" dirty="0"/>
              <a:t>;</a:t>
            </a:r>
            <a:r>
              <a:rPr lang="en-US" sz="5400" dirty="0" err="1"/>
              <a:t>na</a:t>
            </a:r>
            <a:r>
              <a:rPr lang="en-US" sz="5400" dirty="0"/>
              <a:t>\; </a:t>
            </a:r>
            <a:r>
              <a:rPr lang="ar-EG" sz="5400" dirty="0"/>
              <a:t> </a:t>
            </a:r>
            <a:r>
              <a:rPr lang="en-US" sz="5400" dirty="0"/>
              <a:t>;</a:t>
            </a:r>
            <a:r>
              <a:rPr lang="en-US" sz="5400" dirty="0" err="1"/>
              <a:t>na</a:t>
            </a:r>
            <a:r>
              <a:rPr lang="en-US" sz="5400" dirty="0"/>
              <a:t>\;</a:t>
            </a:r>
          </a:p>
        </p:txBody>
      </p:sp>
    </p:spTree>
    <p:extLst>
      <p:ext uri="{BB962C8B-B14F-4D97-AF65-F5344CB8AC3E}">
        <p14:creationId xmlns:p14="http://schemas.microsoft.com/office/powerpoint/2010/main" val="748563699"/>
      </p:ext>
    </p:extLst>
  </p:cSld>
  <p:clrMapOvr>
    <a:masterClrMapping/>
  </p:clrMapOvr>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أن هذا هو بالحقيقة آمين. </a:t>
            </a:r>
          </a:p>
        </p:txBody>
      </p:sp>
      <p:sp>
        <p:nvSpPr>
          <p:cNvPr id="7" name="Text Placeholder 6"/>
          <p:cNvSpPr>
            <a:spLocks noGrp="1"/>
          </p:cNvSpPr>
          <p:nvPr>
            <p:ph type="body" idx="1"/>
          </p:nvPr>
        </p:nvSpPr>
        <p:spPr/>
        <p:txBody>
          <a:bodyPr/>
          <a:lstStyle/>
          <a:p>
            <a:r>
              <a:rPr lang="ar-EG" sz="5400" dirty="0"/>
              <a:t>جي ثاي تي خين أوميثمي آمين</a:t>
            </a:r>
          </a:p>
        </p:txBody>
      </p:sp>
      <p:sp>
        <p:nvSpPr>
          <p:cNvPr id="8" name="Text Placeholder 7"/>
          <p:cNvSpPr>
            <a:spLocks noGrp="1"/>
          </p:cNvSpPr>
          <p:nvPr>
            <p:ph type="body" sz="quarter" idx="3"/>
          </p:nvPr>
        </p:nvSpPr>
        <p:spPr/>
        <p:txBody>
          <a:bodyPr/>
          <a:lstStyle/>
          <a:p>
            <a:r>
              <a:rPr lang="nl-NL" sz="4800" dirty="0"/>
              <a:t>je qai te 'en oumeqmhi&gt;</a:t>
            </a:r>
            <a:r>
              <a:rPr lang="ar-EG" sz="4800" dirty="0"/>
              <a:t> </a:t>
            </a:r>
            <a:r>
              <a:rPr lang="nl-NL" sz="4800" dirty="0"/>
              <a:t> `amhn</a:t>
            </a:r>
          </a:p>
        </p:txBody>
      </p:sp>
    </p:spTree>
    <p:extLst>
      <p:ext uri="{BB962C8B-B14F-4D97-AF65-F5344CB8AC3E}">
        <p14:creationId xmlns:p14="http://schemas.microsoft.com/office/powerpoint/2010/main" val="603968424"/>
      </p:ext>
    </p:extLst>
  </p:cSld>
  <p:clrMapOvr>
    <a:masterClrMapping/>
  </p:clrMapOvr>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أطلبوا عنا وعن كل المسيحيين </a:t>
            </a:r>
          </a:p>
        </p:txBody>
      </p:sp>
      <p:sp>
        <p:nvSpPr>
          <p:cNvPr id="7" name="Text Placeholder 6"/>
          <p:cNvSpPr>
            <a:spLocks noGrp="1"/>
          </p:cNvSpPr>
          <p:nvPr>
            <p:ph type="body" idx="1"/>
          </p:nvPr>
        </p:nvSpPr>
        <p:spPr/>
        <p:txBody>
          <a:bodyPr/>
          <a:lstStyle/>
          <a:p>
            <a:r>
              <a:rPr lang="ar-EG" sz="4000"/>
              <a:t>طفه إي إهري إيجون نيم إيجين إخرستيانوس نيفين </a:t>
            </a:r>
          </a:p>
        </p:txBody>
      </p:sp>
      <p:sp>
        <p:nvSpPr>
          <p:cNvPr id="8" name="Text Placeholder 7"/>
          <p:cNvSpPr>
            <a:spLocks noGrp="1"/>
          </p:cNvSpPr>
          <p:nvPr>
            <p:ph type="body" sz="quarter" idx="3"/>
          </p:nvPr>
        </p:nvSpPr>
        <p:spPr/>
        <p:txBody>
          <a:bodyPr/>
          <a:lstStyle/>
          <a:p>
            <a:r>
              <a:rPr lang="en-US" sz="4000" dirty="0" err="1"/>
              <a:t>Twb</a:t>
            </a:r>
            <a:r>
              <a:rPr lang="en-US" sz="4000" dirty="0"/>
              <a:t>\ `e`\</a:t>
            </a:r>
            <a:r>
              <a:rPr lang="en-US" sz="4000" dirty="0" err="1"/>
              <a:t>rhi</a:t>
            </a:r>
            <a:r>
              <a:rPr lang="ar-EG" sz="4000" dirty="0"/>
              <a:t> </a:t>
            </a:r>
            <a:r>
              <a:rPr lang="en-US" sz="4000" dirty="0"/>
              <a:t>`</a:t>
            </a:r>
            <a:r>
              <a:rPr lang="en-US" sz="4000" dirty="0" err="1"/>
              <a:t>ejwn</a:t>
            </a:r>
            <a:r>
              <a:rPr lang="en-US" sz="4000" dirty="0"/>
              <a:t> </a:t>
            </a:r>
            <a:r>
              <a:rPr lang="en-US" sz="4000" dirty="0" err="1"/>
              <a:t>nem</a:t>
            </a:r>
            <a:r>
              <a:rPr lang="en-US" sz="4000" dirty="0"/>
              <a:t> `</a:t>
            </a:r>
            <a:r>
              <a:rPr lang="en-US" sz="4000" dirty="0" err="1"/>
              <a:t>ejen</a:t>
            </a:r>
            <a:r>
              <a:rPr lang="ar-EG" sz="4000" dirty="0"/>
              <a:t> </a:t>
            </a:r>
            <a:r>
              <a:rPr lang="en-US" sz="4000" dirty="0"/>
              <a:t>`</a:t>
            </a:r>
            <a:r>
              <a:rPr lang="en-US" sz="4000" dirty="0" err="1"/>
              <a:t>xricti`anoc</a:t>
            </a:r>
            <a:r>
              <a:rPr lang="en-US" sz="4000" dirty="0"/>
              <a:t> </a:t>
            </a:r>
            <a:r>
              <a:rPr lang="en-US" sz="4000" dirty="0" err="1"/>
              <a:t>niben</a:t>
            </a:r>
            <a:endParaRPr lang="en-US" sz="4000" dirty="0"/>
          </a:p>
        </p:txBody>
      </p:sp>
    </p:spTree>
    <p:extLst>
      <p:ext uri="{BB962C8B-B14F-4D97-AF65-F5344CB8AC3E}">
        <p14:creationId xmlns:p14="http://schemas.microsoft.com/office/powerpoint/2010/main" val="1580018987"/>
      </p:ext>
    </p:extLst>
  </p:cSld>
  <p:clrMapOvr>
    <a:masterClrMapping/>
  </p:clrMapOvr>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400"/>
              <a:t>الذين قالوا لنا من أجلهم أن نذكرهم في بيت الرب</a:t>
            </a:r>
          </a:p>
        </p:txBody>
      </p:sp>
      <p:sp>
        <p:nvSpPr>
          <p:cNvPr id="7" name="Text Placeholder 6"/>
          <p:cNvSpPr>
            <a:spLocks noGrp="1"/>
          </p:cNvSpPr>
          <p:nvPr>
            <p:ph type="body" idx="1"/>
          </p:nvPr>
        </p:nvSpPr>
        <p:spPr/>
        <p:txBody>
          <a:bodyPr/>
          <a:lstStyle/>
          <a:p>
            <a:r>
              <a:rPr lang="ar-EG" dirty="0"/>
              <a:t>إيطاف جوس نان إثفيطوجي آريبنميفئي خين إبئي إم إبشويس </a:t>
            </a:r>
          </a:p>
        </p:txBody>
      </p:sp>
      <p:sp>
        <p:nvSpPr>
          <p:cNvPr id="8" name="Text Placeholder 7"/>
          <p:cNvSpPr>
            <a:spLocks noGrp="1"/>
          </p:cNvSpPr>
          <p:nvPr>
            <p:ph type="body" sz="quarter" idx="3"/>
          </p:nvPr>
        </p:nvSpPr>
        <p:spPr/>
        <p:txBody>
          <a:bodyPr/>
          <a:lstStyle/>
          <a:p>
            <a:r>
              <a:rPr lang="en-US"/>
              <a:t>`etaujoc nan eqbhtou je `aripenmeu`i 'en `phi `m~P_</a:t>
            </a:r>
          </a:p>
        </p:txBody>
      </p:sp>
    </p:spTree>
    <p:extLst>
      <p:ext uri="{BB962C8B-B14F-4D97-AF65-F5344CB8AC3E}">
        <p14:creationId xmlns:p14="http://schemas.microsoft.com/office/powerpoint/2010/main" val="4054491026"/>
      </p:ext>
    </p:extLst>
  </p:cSld>
  <p:clrMapOvr>
    <a:masterClrMapping/>
  </p:clrMapOvr>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4800" dirty="0"/>
              <a:t>سلام ومحبة يسوع المسيح معكم</a:t>
            </a:r>
          </a:p>
        </p:txBody>
      </p:sp>
      <p:sp>
        <p:nvSpPr>
          <p:cNvPr id="7" name="Text Placeholder 6"/>
          <p:cNvSpPr>
            <a:spLocks noGrp="1"/>
          </p:cNvSpPr>
          <p:nvPr>
            <p:ph type="body" idx="1"/>
          </p:nvPr>
        </p:nvSpPr>
        <p:spPr/>
        <p:txBody>
          <a:bodyPr/>
          <a:lstStyle/>
          <a:p>
            <a:r>
              <a:rPr lang="ar-EG" sz="4800"/>
              <a:t>إيريني كي آغابي إيسو إخرستو ميث إيمون</a:t>
            </a:r>
          </a:p>
        </p:txBody>
      </p:sp>
      <p:sp>
        <p:nvSpPr>
          <p:cNvPr id="8" name="Text Placeholder 7"/>
          <p:cNvSpPr>
            <a:spLocks noGrp="1"/>
          </p:cNvSpPr>
          <p:nvPr>
            <p:ph type="body" sz="quarter" idx="3"/>
          </p:nvPr>
        </p:nvSpPr>
        <p:spPr>
          <a:xfrm>
            <a:off x="-136189" y="5317586"/>
            <a:ext cx="9396919" cy="655321"/>
          </a:xfrm>
        </p:spPr>
        <p:txBody>
          <a:bodyPr/>
          <a:lstStyle/>
          <a:p>
            <a:r>
              <a:rPr lang="en-US" sz="4400" dirty="0"/>
              <a:t>`h `</a:t>
            </a:r>
            <a:r>
              <a:rPr lang="en-US" sz="4400" dirty="0" err="1"/>
              <a:t>irhnh</a:t>
            </a:r>
            <a:r>
              <a:rPr lang="en-US" sz="4400" dirty="0"/>
              <a:t> </a:t>
            </a:r>
            <a:r>
              <a:rPr lang="en-US" sz="4400" dirty="0" err="1"/>
              <a:t>ke</a:t>
            </a:r>
            <a:r>
              <a:rPr lang="ar-EG" sz="4400" dirty="0"/>
              <a:t> </a:t>
            </a:r>
            <a:r>
              <a:rPr lang="en-US" sz="4400" dirty="0"/>
              <a:t> `</a:t>
            </a:r>
            <a:r>
              <a:rPr lang="en-US" sz="4400" dirty="0" err="1"/>
              <a:t>agaph</a:t>
            </a:r>
            <a:r>
              <a:rPr lang="en-US" sz="4400" dirty="0"/>
              <a:t> </a:t>
            </a:r>
            <a:r>
              <a:rPr lang="en-US" sz="4400" dirty="0" err="1"/>
              <a:t>Ihcou</a:t>
            </a:r>
            <a:r>
              <a:rPr lang="ar-EG" sz="4400" dirty="0"/>
              <a:t> </a:t>
            </a:r>
            <a:r>
              <a:rPr lang="en-US" sz="4400" dirty="0" err="1"/>
              <a:t>Xrictoc</a:t>
            </a:r>
            <a:r>
              <a:rPr lang="en-US" sz="4400" dirty="0"/>
              <a:t> </a:t>
            </a:r>
            <a:r>
              <a:rPr lang="en-US" sz="4400" dirty="0" err="1"/>
              <a:t>meq</a:t>
            </a:r>
            <a:r>
              <a:rPr lang="en-US" sz="4400" dirty="0"/>
              <a:t> `</a:t>
            </a:r>
            <a:r>
              <a:rPr lang="en-US" sz="4400" dirty="0" err="1"/>
              <a:t>umwn</a:t>
            </a:r>
            <a:endParaRPr lang="en-US" sz="4400" dirty="0"/>
          </a:p>
        </p:txBody>
      </p:sp>
    </p:spTree>
    <p:extLst>
      <p:ext uri="{BB962C8B-B14F-4D97-AF65-F5344CB8AC3E}">
        <p14:creationId xmlns:p14="http://schemas.microsoft.com/office/powerpoint/2010/main" val="2441316931"/>
      </p:ext>
    </p:extLst>
  </p:cSld>
  <p:clrMapOvr>
    <a:masterClrMapping/>
  </p:clrMapOvr>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رتلوا بنشيد الليلويا</a:t>
            </a:r>
          </a:p>
        </p:txBody>
      </p:sp>
      <p:sp>
        <p:nvSpPr>
          <p:cNvPr id="7" name="Text Placeholder 6"/>
          <p:cNvSpPr>
            <a:spLocks noGrp="1"/>
          </p:cNvSpPr>
          <p:nvPr>
            <p:ph type="body" idx="1"/>
          </p:nvPr>
        </p:nvSpPr>
        <p:spPr/>
        <p:txBody>
          <a:bodyPr/>
          <a:lstStyle/>
          <a:p>
            <a:r>
              <a:rPr lang="ar-EG" sz="5400"/>
              <a:t>إبسالاتي جو الليلويا </a:t>
            </a:r>
          </a:p>
        </p:txBody>
      </p:sp>
      <p:sp>
        <p:nvSpPr>
          <p:cNvPr id="8" name="Text Placeholder 7"/>
          <p:cNvSpPr>
            <a:spLocks noGrp="1"/>
          </p:cNvSpPr>
          <p:nvPr>
            <p:ph type="body" sz="quarter" idx="3"/>
          </p:nvPr>
        </p:nvSpPr>
        <p:spPr/>
        <p:txBody>
          <a:bodyPr/>
          <a:lstStyle/>
          <a:p>
            <a:r>
              <a:rPr lang="en-US" sz="5400" dirty="0" err="1"/>
              <a:t>yalate</a:t>
            </a:r>
            <a:r>
              <a:rPr lang="en-US" sz="5400" dirty="0"/>
              <a:t> </a:t>
            </a:r>
            <a:r>
              <a:rPr lang="en-US" sz="5400" dirty="0" err="1"/>
              <a:t>dw</a:t>
            </a:r>
            <a:r>
              <a:rPr lang="en-US" sz="5400" dirty="0"/>
              <a:t>&gt;</a:t>
            </a:r>
            <a:r>
              <a:rPr lang="ar-EG" sz="5400" dirty="0"/>
              <a:t> </a:t>
            </a:r>
            <a:r>
              <a:rPr lang="en-US" sz="5400" dirty="0"/>
              <a:t>`</a:t>
            </a:r>
            <a:r>
              <a:rPr lang="en-US" sz="5400" dirty="0" err="1"/>
              <a:t>allhloui`a</a:t>
            </a:r>
            <a:endParaRPr lang="en-US" sz="5400" dirty="0"/>
          </a:p>
        </p:txBody>
      </p:sp>
    </p:spTree>
    <p:extLst>
      <p:ext uri="{BB962C8B-B14F-4D97-AF65-F5344CB8AC3E}">
        <p14:creationId xmlns:p14="http://schemas.microsoft.com/office/powerpoint/2010/main" val="1548400059"/>
      </p:ext>
    </p:extLst>
  </p:cSld>
  <p:clrMapOvr>
    <a:masterClrMapping/>
  </p:clrMapOvr>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4800"/>
              <a:t>صلوا من أجل التناول بإستحقاق</a:t>
            </a:r>
          </a:p>
        </p:txBody>
      </p:sp>
      <p:sp>
        <p:nvSpPr>
          <p:cNvPr id="7" name="Text Placeholder 6"/>
          <p:cNvSpPr>
            <a:spLocks noGrp="1"/>
          </p:cNvSpPr>
          <p:nvPr>
            <p:ph type="body" idx="1"/>
          </p:nvPr>
        </p:nvSpPr>
        <p:spPr/>
        <p:txBody>
          <a:bodyPr/>
          <a:lstStyle/>
          <a:p>
            <a:r>
              <a:rPr lang="ar-EG" sz="4800" dirty="0"/>
              <a:t>إبروس إفكساستي إيبرتيس أكسياس </a:t>
            </a:r>
          </a:p>
        </p:txBody>
      </p:sp>
      <p:sp>
        <p:nvSpPr>
          <p:cNvPr id="8" name="Text Placeholder 7"/>
          <p:cNvSpPr>
            <a:spLocks noGrp="1"/>
          </p:cNvSpPr>
          <p:nvPr>
            <p:ph type="body" sz="quarter" idx="3"/>
          </p:nvPr>
        </p:nvSpPr>
        <p:spPr/>
        <p:txBody>
          <a:bodyPr/>
          <a:lstStyle/>
          <a:p>
            <a:r>
              <a:rPr lang="en-US" sz="4800" dirty="0"/>
              <a:t>~</a:t>
            </a:r>
            <a:r>
              <a:rPr lang="en-US" sz="4800" dirty="0" err="1"/>
              <a:t>Proceu</a:t>
            </a:r>
            <a:r>
              <a:rPr lang="en-US" sz="4800" dirty="0"/>
              <a:t>[</a:t>
            </a:r>
            <a:r>
              <a:rPr lang="en-US" sz="4800" dirty="0" err="1"/>
              <a:t>acqe</a:t>
            </a:r>
            <a:r>
              <a:rPr lang="ar-EG" sz="4800" dirty="0"/>
              <a:t> </a:t>
            </a:r>
            <a:r>
              <a:rPr lang="en-US" sz="4800" dirty="0"/>
              <a:t> `</a:t>
            </a:r>
            <a:r>
              <a:rPr lang="en-US" sz="4800" dirty="0" err="1"/>
              <a:t>uper</a:t>
            </a:r>
            <a:r>
              <a:rPr lang="en-US" sz="4800" dirty="0"/>
              <a:t> </a:t>
            </a:r>
            <a:r>
              <a:rPr lang="en-US" sz="4800" dirty="0" err="1"/>
              <a:t>thc</a:t>
            </a:r>
            <a:r>
              <a:rPr lang="en-US" sz="4800" dirty="0"/>
              <a:t> a[</a:t>
            </a:r>
            <a:r>
              <a:rPr lang="en-US" sz="4800" dirty="0" err="1"/>
              <a:t>iac</a:t>
            </a:r>
            <a:endParaRPr lang="en-US" sz="4800" dirty="0"/>
          </a:p>
        </p:txBody>
      </p:sp>
    </p:spTree>
    <p:extLst>
      <p:ext uri="{BB962C8B-B14F-4D97-AF65-F5344CB8AC3E}">
        <p14:creationId xmlns:p14="http://schemas.microsoft.com/office/powerpoint/2010/main" val="3845453159"/>
      </p:ext>
    </p:extLst>
  </p:cSld>
  <p:clrMapOvr>
    <a:masterClrMapping/>
  </p:clrMapOvr>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من الأسرار المقدسة</a:t>
            </a:r>
          </a:p>
        </p:txBody>
      </p:sp>
      <p:sp>
        <p:nvSpPr>
          <p:cNvPr id="7" name="Text Placeholder 6"/>
          <p:cNvSpPr>
            <a:spLocks noGrp="1"/>
          </p:cNvSpPr>
          <p:nvPr>
            <p:ph type="body" idx="1"/>
          </p:nvPr>
        </p:nvSpPr>
        <p:spPr/>
        <p:txBody>
          <a:bodyPr/>
          <a:lstStyle/>
          <a:p>
            <a:r>
              <a:rPr lang="ar-EG" sz="4400" dirty="0"/>
              <a:t>ميتالبسيوس أكرانتون كي  إيبورانيون </a:t>
            </a:r>
          </a:p>
        </p:txBody>
      </p:sp>
      <p:sp>
        <p:nvSpPr>
          <p:cNvPr id="8" name="Text Placeholder 7"/>
          <p:cNvSpPr>
            <a:spLocks noGrp="1"/>
          </p:cNvSpPr>
          <p:nvPr>
            <p:ph type="body" sz="quarter" idx="3"/>
          </p:nvPr>
        </p:nvSpPr>
        <p:spPr/>
        <p:txBody>
          <a:bodyPr/>
          <a:lstStyle/>
          <a:p>
            <a:r>
              <a:rPr lang="en-US" sz="4400" dirty="0" err="1"/>
              <a:t>metalhyewc</a:t>
            </a:r>
            <a:r>
              <a:rPr lang="en-US" sz="4400" dirty="0"/>
              <a:t> </a:t>
            </a:r>
            <a:r>
              <a:rPr lang="en-US" sz="4400" dirty="0" err="1"/>
              <a:t>axrantwn</a:t>
            </a:r>
            <a:r>
              <a:rPr lang="en-US" sz="4400" dirty="0"/>
              <a:t> </a:t>
            </a:r>
            <a:r>
              <a:rPr lang="en-US" sz="4400" dirty="0" err="1"/>
              <a:t>ke</a:t>
            </a:r>
            <a:r>
              <a:rPr lang="ar-EG" sz="4400" dirty="0"/>
              <a:t> </a:t>
            </a:r>
            <a:r>
              <a:rPr lang="en-US" sz="4400" dirty="0"/>
              <a:t>`</a:t>
            </a:r>
            <a:r>
              <a:rPr lang="en-US" sz="4400" dirty="0" err="1"/>
              <a:t>epouraniwn</a:t>
            </a:r>
            <a:endParaRPr lang="en-US" sz="4400" dirty="0"/>
          </a:p>
        </p:txBody>
      </p:sp>
    </p:spTree>
    <p:extLst>
      <p:ext uri="{BB962C8B-B14F-4D97-AF65-F5344CB8AC3E}">
        <p14:creationId xmlns:p14="http://schemas.microsoft.com/office/powerpoint/2010/main" val="40391715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318941342"/>
      </p:ext>
    </p:extLst>
  </p:cSld>
  <p:clrMapOvr>
    <a:masterClrMapping/>
  </p:clrMapOvr>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المجد لك يا رب. المجد لك</a:t>
            </a:r>
          </a:p>
        </p:txBody>
      </p:sp>
      <p:sp>
        <p:nvSpPr>
          <p:cNvPr id="7" name="Text Placeholder 6"/>
          <p:cNvSpPr>
            <a:spLocks noGrp="1"/>
          </p:cNvSpPr>
          <p:nvPr>
            <p:ph type="body" idx="1"/>
          </p:nvPr>
        </p:nvSpPr>
        <p:spPr/>
        <p:txBody>
          <a:bodyPr/>
          <a:lstStyle/>
          <a:p>
            <a:r>
              <a:rPr lang="ar-EG" sz="4800"/>
              <a:t>ذوكساسي كيريي ذو كساسي</a:t>
            </a:r>
          </a:p>
        </p:txBody>
      </p:sp>
      <p:sp>
        <p:nvSpPr>
          <p:cNvPr id="8" name="Text Placeholder 7"/>
          <p:cNvSpPr>
            <a:spLocks noGrp="1"/>
          </p:cNvSpPr>
          <p:nvPr>
            <p:ph type="body" sz="quarter" idx="3"/>
          </p:nvPr>
        </p:nvSpPr>
        <p:spPr/>
        <p:txBody>
          <a:bodyPr/>
          <a:lstStyle/>
          <a:p>
            <a:r>
              <a:rPr lang="en-US" sz="4800" dirty="0"/>
              <a:t>Do[a ci </a:t>
            </a:r>
            <a:r>
              <a:rPr lang="en-US" sz="4800" dirty="0" err="1"/>
              <a:t>Kuri`e</a:t>
            </a:r>
            <a:r>
              <a:rPr lang="en-US" sz="4800" dirty="0"/>
              <a:t> </a:t>
            </a:r>
            <a:r>
              <a:rPr lang="ar-EG" sz="4800" dirty="0"/>
              <a:t> </a:t>
            </a:r>
            <a:r>
              <a:rPr lang="en-US" sz="4800" dirty="0"/>
              <a:t>do[a ci</a:t>
            </a:r>
          </a:p>
        </p:txBody>
      </p:sp>
    </p:spTree>
    <p:extLst>
      <p:ext uri="{BB962C8B-B14F-4D97-AF65-F5344CB8AC3E}">
        <p14:creationId xmlns:p14="http://schemas.microsoft.com/office/powerpoint/2010/main" val="3606487539"/>
      </p:ext>
    </p:extLst>
  </p:cSld>
  <p:clrMapOvr>
    <a:masterClrMapping/>
  </p:clrMapOvr>
</p:sld>
</file>

<file path=ppt/slides/slide1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7A18EF-9CF1-4DD2-AB53-5AA08DC9AA81}"/>
              </a:ext>
            </a:extLst>
          </p:cNvPr>
          <p:cNvSpPr>
            <a:spLocks noGrp="1"/>
          </p:cNvSpPr>
          <p:nvPr>
            <p:ph type="title"/>
          </p:nvPr>
        </p:nvSpPr>
        <p:spPr>
          <a:xfrm>
            <a:off x="-1" y="4342803"/>
            <a:ext cx="9144000" cy="682357"/>
          </a:xfrm>
        </p:spPr>
        <p:txBody>
          <a:bodyPr anchor="ct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بارك إكليل هذه السنة بصلاحك يا رب.</a:t>
            </a:r>
            <a:endParaRPr lang="en-GB" dirty="0"/>
          </a:p>
        </p:txBody>
      </p:sp>
      <p:sp>
        <p:nvSpPr>
          <p:cNvPr id="5" name="Text Placeholder 4">
            <a:extLst>
              <a:ext uri="{FF2B5EF4-FFF2-40B4-BE49-F238E27FC236}">
                <a16:creationId xmlns:a16="http://schemas.microsoft.com/office/drawing/2014/main" id="{718707E2-8AAF-4D7D-9C12-F7B9B8054E5C}"/>
              </a:ext>
            </a:extLst>
          </p:cNvPr>
          <p:cNvSpPr>
            <a:spLocks noGrp="1"/>
          </p:cNvSpPr>
          <p:nvPr>
            <p:ph type="body" idx="1"/>
          </p:nvPr>
        </p:nvSpPr>
        <p:spPr>
          <a:xfrm>
            <a:off x="1" y="6049107"/>
            <a:ext cx="9143999" cy="808893"/>
          </a:xfrm>
        </p:spPr>
        <p:txBody>
          <a:bodyPr/>
          <a:lstStyle/>
          <a:p>
            <a:pPr>
              <a:lnSpc>
                <a:spcPct val="80000"/>
              </a:lnSpc>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إزمو إيه بي إكلوم انتيه تي رومبي</a:t>
            </a:r>
            <a:r>
              <a:rPr kumimoji="0" lang="en-US" sz="32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هيتين تيك ميت</a:t>
            </a:r>
            <a:r>
              <a:rPr kumimoji="0" lang="en-US" sz="32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إخريستوس إبشويس.</a:t>
            </a:r>
            <a:endParaRPr kumimoji="0" lang="en-US" sz="32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6" name="Text Placeholder 5">
            <a:extLst>
              <a:ext uri="{FF2B5EF4-FFF2-40B4-BE49-F238E27FC236}">
                <a16:creationId xmlns:a16="http://schemas.microsoft.com/office/drawing/2014/main" id="{74C292C8-1D28-4E45-91F5-63E4465E59F0}"/>
              </a:ext>
            </a:extLst>
          </p:cNvPr>
          <p:cNvSpPr>
            <a:spLocks noGrp="1"/>
          </p:cNvSpPr>
          <p:nvPr>
            <p:ph type="body" sz="quarter" idx="3"/>
          </p:nvPr>
        </p:nvSpPr>
        <p:spPr>
          <a:xfrm>
            <a:off x="-1" y="5025160"/>
            <a:ext cx="9144000" cy="1023947"/>
          </a:xfrm>
        </p:spPr>
        <p:txBody>
          <a:bodyPr anchor="ctr"/>
          <a:lstStyle/>
          <a:p>
            <a:pPr>
              <a:lnSpc>
                <a:spcPct val="80000"/>
              </a:lnSpc>
              <a:spcBef>
                <a:spcPts val="0"/>
              </a:spcBef>
            </a:pPr>
            <a:r>
              <a:rPr lang="en-GB" sz="4000" dirty="0">
                <a:latin typeface="CS New Athanasius" panose="020B0500000000000000" pitchFamily="34" charset="0"/>
              </a:rPr>
              <a:t>`</a:t>
            </a:r>
            <a:r>
              <a:rPr lang="en-GB" sz="4000" dirty="0" err="1">
                <a:latin typeface="CS New Athanasius" panose="020B0500000000000000" pitchFamily="34" charset="0"/>
              </a:rPr>
              <a:t>Cmou</a:t>
            </a:r>
            <a:r>
              <a:rPr lang="en-GB" sz="4000" dirty="0">
                <a:latin typeface="CS New Athanasius" panose="020B0500000000000000" pitchFamily="34" charset="0"/>
              </a:rPr>
              <a:t> `epi`,</a:t>
            </a:r>
            <a:r>
              <a:rPr lang="en-GB" sz="4000" dirty="0" err="1">
                <a:latin typeface="CS New Athanasius" panose="020B0500000000000000" pitchFamily="34" charset="0"/>
              </a:rPr>
              <a:t>lom</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rompi</a:t>
            </a:r>
            <a:r>
              <a:rPr lang="en-GB" sz="4000" dirty="0">
                <a:latin typeface="CS New Athanasius" panose="020B0500000000000000" pitchFamily="34" charset="0"/>
              </a:rPr>
              <a:t>@</a:t>
            </a:r>
          </a:p>
          <a:p>
            <a:pPr>
              <a:lnSpc>
                <a:spcPct val="80000"/>
              </a:lnSpc>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hiten</a:t>
            </a:r>
            <a:r>
              <a:rPr lang="en-GB" sz="4000" dirty="0">
                <a:latin typeface="CS New Athanasius" panose="020B0500000000000000" pitchFamily="34" charset="0"/>
              </a:rPr>
              <a:t> </a:t>
            </a:r>
            <a:r>
              <a:rPr lang="en-GB" sz="4000" dirty="0" err="1">
                <a:latin typeface="CS New Athanasius" panose="020B0500000000000000" pitchFamily="34" charset="0"/>
              </a:rPr>
              <a:t>tekmet</a:t>
            </a:r>
            <a:r>
              <a:rPr lang="en-GB" sz="4000" dirty="0">
                <a:latin typeface="CS New Athanasius" panose="020B0500000000000000" pitchFamily="34" charset="0"/>
              </a:rPr>
              <a:t>`,</a:t>
            </a:r>
            <a:r>
              <a:rPr lang="en-GB" sz="4000" dirty="0" err="1">
                <a:latin typeface="CS New Athanasius" panose="020B0500000000000000" pitchFamily="34" charset="0"/>
              </a:rPr>
              <a:t>ryctoc</a:t>
            </a:r>
            <a:r>
              <a:rPr lang="en-GB" sz="4000" dirty="0">
                <a:latin typeface="CS New Athanasius" panose="020B0500000000000000" pitchFamily="34" charset="0"/>
              </a:rPr>
              <a:t> `P=o=c.</a:t>
            </a:r>
          </a:p>
        </p:txBody>
      </p:sp>
    </p:spTree>
    <p:extLst>
      <p:ext uri="{BB962C8B-B14F-4D97-AF65-F5344CB8AC3E}">
        <p14:creationId xmlns:p14="http://schemas.microsoft.com/office/powerpoint/2010/main" val="860917560"/>
      </p:ext>
    </p:extLst>
  </p:cSld>
  <p:clrMapOvr>
    <a:masterClrMapping/>
  </p:clrMapOvr>
</p:sld>
</file>

<file path=ppt/slides/slide1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D27FF-7145-4CB0-9238-6A027E96C708}"/>
              </a:ext>
            </a:extLst>
          </p:cNvPr>
          <p:cNvSpPr>
            <a:spLocks noGrp="1"/>
          </p:cNvSpPr>
          <p:nvPr>
            <p:ph type="title"/>
          </p:nvPr>
        </p:nvSpPr>
        <p:spPr>
          <a:xfrm>
            <a:off x="-1" y="4339112"/>
            <a:ext cx="9144000" cy="682357"/>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يسوع المسيح ابن الله ، صُلب على الصليب.</a:t>
            </a:r>
            <a:endParaRPr lang="en-GB" dirty="0"/>
          </a:p>
        </p:txBody>
      </p:sp>
      <p:sp>
        <p:nvSpPr>
          <p:cNvPr id="3" name="Text Placeholder 2">
            <a:extLst>
              <a:ext uri="{FF2B5EF4-FFF2-40B4-BE49-F238E27FC236}">
                <a16:creationId xmlns:a16="http://schemas.microsoft.com/office/drawing/2014/main" id="{0FE0EFFB-D3D4-4163-9228-26EF265FD091}"/>
              </a:ext>
            </a:extLst>
          </p:cNvPr>
          <p:cNvSpPr>
            <a:spLocks noGrp="1"/>
          </p:cNvSpPr>
          <p:nvPr>
            <p:ph type="body" idx="1"/>
          </p:nvPr>
        </p:nvSpPr>
        <p:spPr>
          <a:xfrm>
            <a:off x="0" y="5703826"/>
            <a:ext cx="9143999" cy="1154174"/>
          </a:xfrm>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ايسوس بى اخريستوس ابشيري ام افنوتي: في إيتاﭫ آشف إيبي إستاﭬروس. </a:t>
            </a:r>
            <a:endParaRPr kumimoji="0" lang="en-US" sz="36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08ACBE5D-B03E-49BE-B655-9EB12794E25B}"/>
              </a:ext>
            </a:extLst>
          </p:cNvPr>
          <p:cNvSpPr>
            <a:spLocks noGrp="1"/>
          </p:cNvSpPr>
          <p:nvPr>
            <p:ph type="body" sz="quarter" idx="3"/>
          </p:nvPr>
        </p:nvSpPr>
        <p:spPr>
          <a:xfrm>
            <a:off x="0" y="5021469"/>
            <a:ext cx="9144000" cy="682357"/>
          </a:xfrm>
        </p:spPr>
        <p:txBody>
          <a:bodyPr/>
          <a:lstStyle/>
          <a:p>
            <a:r>
              <a:rPr lang="en-GB" sz="3800" dirty="0">
                <a:latin typeface="CS New Athanasius" panose="020B0500000000000000" pitchFamily="34" charset="0"/>
              </a:rPr>
              <a:t>I=y=c P=,=c `</a:t>
            </a:r>
            <a:r>
              <a:rPr lang="en-GB" sz="3800" dirty="0" err="1">
                <a:latin typeface="CS New Athanasius" panose="020B0500000000000000" pitchFamily="34" charset="0"/>
              </a:rPr>
              <a:t>pSyri</a:t>
            </a:r>
            <a:r>
              <a:rPr lang="en-GB" sz="3800" dirty="0">
                <a:latin typeface="CS New Athanasius" panose="020B0500000000000000" pitchFamily="34" charset="0"/>
              </a:rPr>
              <a:t> `</a:t>
            </a:r>
            <a:r>
              <a:rPr lang="en-GB" sz="3800" dirty="0" err="1">
                <a:latin typeface="CS New Athanasius" panose="020B0500000000000000" pitchFamily="34" charset="0"/>
              </a:rPr>
              <a:t>m`V</a:t>
            </a:r>
            <a:r>
              <a:rPr lang="en-GB" sz="3800" dirty="0">
                <a:latin typeface="CS New Athanasius" panose="020B0500000000000000" pitchFamily="34" charset="0"/>
              </a:rPr>
              <a:t>]@ </a:t>
            </a:r>
            <a:r>
              <a:rPr lang="en-GB" sz="3800" dirty="0" err="1">
                <a:latin typeface="CS New Athanasius" panose="020B0500000000000000" pitchFamily="34" charset="0"/>
              </a:rPr>
              <a:t>vy`etauasf</a:t>
            </a:r>
            <a:r>
              <a:rPr lang="en-GB" sz="3800" dirty="0">
                <a:latin typeface="CS New Athanasius" panose="020B0500000000000000" pitchFamily="34" charset="0"/>
              </a:rPr>
              <a:t> `</a:t>
            </a:r>
            <a:r>
              <a:rPr lang="en-GB" sz="3800" dirty="0" err="1">
                <a:latin typeface="CS New Athanasius" panose="020B0500000000000000" pitchFamily="34" charset="0"/>
              </a:rPr>
              <a:t>epi`ctauroc</a:t>
            </a:r>
            <a:r>
              <a:rPr lang="en-GB" sz="3800" dirty="0">
                <a:latin typeface="CS New Athanasius" panose="020B0500000000000000" pitchFamily="34" charset="0"/>
              </a:rPr>
              <a:t>.</a:t>
            </a:r>
          </a:p>
        </p:txBody>
      </p:sp>
    </p:spTree>
    <p:extLst>
      <p:ext uri="{BB962C8B-B14F-4D97-AF65-F5344CB8AC3E}">
        <p14:creationId xmlns:p14="http://schemas.microsoft.com/office/powerpoint/2010/main" val="3751610929"/>
      </p:ext>
    </p:extLst>
  </p:cSld>
  <p:clrMapOvr>
    <a:masterClrMapping/>
  </p:clrMapOvr>
</p:sld>
</file>

<file path=ppt/slides/slide1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6D34-DCE5-4E1A-889C-7CB259E27D8C}"/>
              </a:ext>
            </a:extLst>
          </p:cNvPr>
          <p:cNvSpPr>
            <a:spLocks noGrp="1"/>
          </p:cNvSpPr>
          <p:nvPr>
            <p:ph type="title"/>
          </p:nvPr>
        </p:nvSpPr>
        <p:spPr>
          <a:xfrm>
            <a:off x="0" y="4398857"/>
            <a:ext cx="9144000" cy="684131"/>
          </a:xfrm>
        </p:spPr>
        <p:txBody>
          <a:bodyPr>
            <a:normAutofit/>
          </a:bodyPr>
          <a:lstStyle/>
          <a:p>
            <a:r>
              <a:rPr lang="ar-SA" sz="4000" b="1" dirty="0">
                <a:solidFill>
                  <a:srgbClr val="FFFFFF"/>
                </a:solidFill>
                <a:latin typeface="CS Avva Shenouda" panose="020B7200000000000000" pitchFamily="34" charset="0"/>
                <a:cs typeface="Times New Roman" panose="02020603050405020304" pitchFamily="18" charset="0"/>
              </a:rPr>
              <a:t>يسوع المسيح إبن الله، إعتمد في الأردن.</a:t>
            </a:r>
            <a:endParaRPr lang="en-GB" dirty="0"/>
          </a:p>
        </p:txBody>
      </p:sp>
      <p:sp>
        <p:nvSpPr>
          <p:cNvPr id="3" name="Text Placeholder 2">
            <a:extLst>
              <a:ext uri="{FF2B5EF4-FFF2-40B4-BE49-F238E27FC236}">
                <a16:creationId xmlns:a16="http://schemas.microsoft.com/office/drawing/2014/main" id="{71568E2A-E33B-40D3-B700-6C20D0D6D576}"/>
              </a:ext>
            </a:extLst>
          </p:cNvPr>
          <p:cNvSpPr>
            <a:spLocks noGrp="1"/>
          </p:cNvSpPr>
          <p:nvPr>
            <p:ph type="body" idx="1"/>
          </p:nvPr>
        </p:nvSpPr>
        <p:spPr>
          <a:xfrm>
            <a:off x="1" y="6049107"/>
            <a:ext cx="9143999" cy="808893"/>
          </a:xfrm>
        </p:spPr>
        <p:txBody>
          <a:bodyPr anchor="ctr"/>
          <a:lstStyle/>
          <a:p>
            <a:r>
              <a:rPr lang="ar-EG" sz="3200" b="1" dirty="0">
                <a:solidFill>
                  <a:srgbClr val="FFFFFF"/>
                </a:solidFill>
                <a:latin typeface="CS Avva Shenouda" panose="020B7200000000000000" pitchFamily="34" charset="0"/>
                <a:cs typeface="Times New Roman" panose="02020603050405020304" pitchFamily="18" charset="0"/>
              </a:rPr>
              <a:t>إيسوس بخرستوس إبشيرى إمفنوتى</a:t>
            </a:r>
            <a:r>
              <a:rPr lang="ar-EG" sz="3200" dirty="0">
                <a:solidFill>
                  <a:srgbClr val="FFFFFF"/>
                </a:solidFill>
                <a:latin typeface="CS Avva Shenouda" panose="020B7200000000000000" pitchFamily="34" charset="0"/>
              </a:rPr>
              <a:t>:</a:t>
            </a:r>
            <a:r>
              <a:rPr lang="ar-EG" sz="3200" b="1" dirty="0">
                <a:solidFill>
                  <a:srgbClr val="FFFFFF"/>
                </a:solidFill>
                <a:latin typeface="CS Avva Shenouda" panose="020B7200000000000000" pitchFamily="34" charset="0"/>
                <a:cs typeface="Times New Roman" panose="02020603050405020304" pitchFamily="18" charset="0"/>
              </a:rPr>
              <a:t> أفتشى أومس خين بى يوردانيس.</a:t>
            </a:r>
          </a:p>
        </p:txBody>
      </p:sp>
      <p:sp>
        <p:nvSpPr>
          <p:cNvPr id="4" name="Text Placeholder 3">
            <a:extLst>
              <a:ext uri="{FF2B5EF4-FFF2-40B4-BE49-F238E27FC236}">
                <a16:creationId xmlns:a16="http://schemas.microsoft.com/office/drawing/2014/main" id="{EEBF0696-F32D-4929-8466-E88C8E591207}"/>
              </a:ext>
            </a:extLst>
          </p:cNvPr>
          <p:cNvSpPr>
            <a:spLocks noGrp="1"/>
          </p:cNvSpPr>
          <p:nvPr>
            <p:ph type="body" sz="quarter" idx="3"/>
          </p:nvPr>
        </p:nvSpPr>
        <p:spPr>
          <a:xfrm>
            <a:off x="0" y="5082988"/>
            <a:ext cx="9144000" cy="866599"/>
          </a:xfrm>
        </p:spPr>
        <p:txBody>
          <a:bodyPr/>
          <a:lstStyle/>
          <a:p>
            <a:r>
              <a:rPr lang="en-GB" dirty="0" err="1">
                <a:latin typeface="CS New Athanasius" panose="020B0500000000000000" pitchFamily="34" charset="0"/>
              </a:rPr>
              <a:t>Iycouc</a:t>
            </a:r>
            <a:r>
              <a:rPr lang="en-GB" dirty="0">
                <a:latin typeface="CS New Athanasius" panose="020B0500000000000000" pitchFamily="34" charset="0"/>
              </a:rPr>
              <a:t> Pi`,</a:t>
            </a:r>
            <a:r>
              <a:rPr lang="en-GB" dirty="0" err="1">
                <a:latin typeface="CS New Athanasius" panose="020B0500000000000000" pitchFamily="34" charset="0"/>
              </a:rPr>
              <a:t>rictoc</a:t>
            </a:r>
            <a:r>
              <a:rPr lang="en-GB" dirty="0">
                <a:latin typeface="CS New Athanasius" panose="020B0500000000000000" pitchFamily="34" charset="0"/>
              </a:rPr>
              <a:t> `</a:t>
            </a:r>
            <a:r>
              <a:rPr lang="en-GB" dirty="0" err="1">
                <a:latin typeface="CS New Athanasius" panose="020B0500000000000000" pitchFamily="34" charset="0"/>
              </a:rPr>
              <a:t>Psyri</a:t>
            </a:r>
            <a:r>
              <a:rPr lang="en-GB" dirty="0">
                <a:latin typeface="CS New Athanasius" panose="020B0500000000000000" pitchFamily="34" charset="0"/>
              </a:rPr>
              <a:t> `</a:t>
            </a:r>
            <a:r>
              <a:rPr lang="en-GB" dirty="0" err="1">
                <a:latin typeface="CS New Athanasius" panose="020B0500000000000000" pitchFamily="34" charset="0"/>
              </a:rPr>
              <a:t>m`Vnou</a:t>
            </a:r>
            <a:r>
              <a:rPr lang="en-GB" dirty="0">
                <a:latin typeface="CS New Athanasius" panose="020B0500000000000000" pitchFamily="34" charset="0"/>
              </a:rPr>
              <a:t>]@ </a:t>
            </a:r>
            <a:r>
              <a:rPr lang="en-GB" dirty="0" err="1">
                <a:latin typeface="CS New Athanasius" panose="020B0500000000000000" pitchFamily="34" charset="0"/>
              </a:rPr>
              <a:t>af</a:t>
            </a:r>
            <a:r>
              <a:rPr lang="en-GB" dirty="0">
                <a:latin typeface="CS New Athanasius" panose="020B0500000000000000" pitchFamily="34" charset="0"/>
              </a:rPr>
              <a:t>[</a:t>
            </a:r>
            <a:r>
              <a:rPr lang="en-GB" dirty="0" err="1">
                <a:latin typeface="CS New Athanasius" panose="020B0500000000000000" pitchFamily="34" charset="0"/>
              </a:rPr>
              <a:t>iwmc</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Piiordanyc</a:t>
            </a:r>
            <a:r>
              <a:rPr lang="en-GB" dirty="0">
                <a:latin typeface="CS New Athanasius" panose="020B0500000000000000" pitchFamily="34" charset="0"/>
              </a:rPr>
              <a:t>.</a:t>
            </a:r>
          </a:p>
        </p:txBody>
      </p:sp>
    </p:spTree>
    <p:extLst>
      <p:ext uri="{BB962C8B-B14F-4D97-AF65-F5344CB8AC3E}">
        <p14:creationId xmlns:p14="http://schemas.microsoft.com/office/powerpoint/2010/main" val="3620563385"/>
      </p:ext>
    </p:extLst>
  </p:cSld>
  <p:clrMapOvr>
    <a:masterClrMapping/>
  </p:clrMapOvr>
</p:sld>
</file>

<file path=ppt/slides/slide1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6D501-061D-461C-88D0-C9D792948F22}"/>
              </a:ext>
            </a:extLst>
          </p:cNvPr>
          <p:cNvSpPr>
            <a:spLocks noGrp="1"/>
          </p:cNvSpPr>
          <p:nvPr>
            <p:ph type="title"/>
          </p:nvPr>
        </p:nvSpPr>
        <p:spPr>
          <a:xfrm>
            <a:off x="-2" y="4372335"/>
            <a:ext cx="9144000" cy="725945"/>
          </a:xfrm>
        </p:spPr>
        <p:txBody>
          <a:bodyPr anchor="ct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يسوع المسيح ابن الله، قبل إليه الختان.</a:t>
            </a:r>
            <a:endParaRPr lang="en-GB" dirty="0"/>
          </a:p>
        </p:txBody>
      </p:sp>
      <p:sp>
        <p:nvSpPr>
          <p:cNvPr id="3" name="Text Placeholder 2">
            <a:extLst>
              <a:ext uri="{FF2B5EF4-FFF2-40B4-BE49-F238E27FC236}">
                <a16:creationId xmlns:a16="http://schemas.microsoft.com/office/drawing/2014/main" id="{3E40B36C-53FF-4D75-970B-6937FE506BB3}"/>
              </a:ext>
            </a:extLst>
          </p:cNvPr>
          <p:cNvSpPr>
            <a:spLocks noGrp="1"/>
          </p:cNvSpPr>
          <p:nvPr>
            <p:ph type="body" idx="1"/>
          </p:nvPr>
        </p:nvSpPr>
        <p:spPr>
          <a:xfrm>
            <a:off x="-1" y="6049107"/>
            <a:ext cx="9143999" cy="808893"/>
          </a:xfrm>
        </p:spPr>
        <p:txBody>
          <a:bodyP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إيسوس بخرستوس إبشيرى</a:t>
            </a:r>
            <a:r>
              <a:rPr kumimoji="0" lang="en-US"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امفنوتي أفشوب إيروف إمبي سى ڤي.</a:t>
            </a:r>
          </a:p>
        </p:txBody>
      </p:sp>
      <p:sp>
        <p:nvSpPr>
          <p:cNvPr id="4" name="Text Placeholder 3">
            <a:extLst>
              <a:ext uri="{FF2B5EF4-FFF2-40B4-BE49-F238E27FC236}">
                <a16:creationId xmlns:a16="http://schemas.microsoft.com/office/drawing/2014/main" id="{6CFB0394-ADAC-4265-9AC3-E8FD79293D18}"/>
              </a:ext>
            </a:extLst>
          </p:cNvPr>
          <p:cNvSpPr>
            <a:spLocks noGrp="1"/>
          </p:cNvSpPr>
          <p:nvPr>
            <p:ph type="body" sz="quarter" idx="3"/>
          </p:nvPr>
        </p:nvSpPr>
        <p:spPr>
          <a:xfrm>
            <a:off x="0" y="5098280"/>
            <a:ext cx="9144000" cy="782371"/>
          </a:xfrm>
        </p:spPr>
        <p:txBody>
          <a:bodyPr/>
          <a:lstStyle/>
          <a:p>
            <a:r>
              <a:rPr kumimoji="0" lang="pt-BR" sz="4000" b="0" i="0" u="none" strike="noStrike" cap="none" normalizeH="0" baseline="0" dirty="0">
                <a:ln>
                  <a:noFill/>
                </a:ln>
                <a:effectLst/>
                <a:latin typeface="CS New Athanasius" panose="020B0500000000000000" pitchFamily="34" charset="0"/>
                <a:cs typeface="Times New Roman" pitchFamily="18" charset="0"/>
              </a:rPr>
              <a:t>I=y=c P=,=c `pSyri `mV]</a:t>
            </a:r>
            <a:r>
              <a:rPr kumimoji="0" lang="ar-EG" sz="4000" b="0" i="0" u="none" strike="noStrike" cap="none" normalizeH="0" baseline="0" dirty="0">
                <a:ln>
                  <a:noFill/>
                </a:ln>
                <a:effectLst/>
                <a:latin typeface="CS New Athanasius" panose="020B0500000000000000" pitchFamily="34" charset="0"/>
                <a:cs typeface="Times New Roman" pitchFamily="18" charset="0"/>
              </a:rPr>
              <a:t> </a:t>
            </a:r>
            <a:r>
              <a:rPr kumimoji="0" lang="pt-BR" sz="4000" b="0" i="0" u="none" strike="noStrike" cap="none" normalizeH="0" baseline="0" dirty="0">
                <a:ln>
                  <a:noFill/>
                </a:ln>
                <a:effectLst/>
                <a:latin typeface="CS New Athanasius" panose="020B0500000000000000" pitchFamily="34" charset="0"/>
                <a:cs typeface="Times New Roman" pitchFamily="18" charset="0"/>
              </a:rPr>
              <a:t>afswp `erof `mpicebi. </a:t>
            </a:r>
          </a:p>
        </p:txBody>
      </p:sp>
    </p:spTree>
    <p:extLst>
      <p:ext uri="{BB962C8B-B14F-4D97-AF65-F5344CB8AC3E}">
        <p14:creationId xmlns:p14="http://schemas.microsoft.com/office/powerpoint/2010/main" val="950133837"/>
      </p:ext>
    </p:extLst>
  </p:cSld>
  <p:clrMapOvr>
    <a:masterClrMapping/>
  </p:clrMapOvr>
</p:sld>
</file>

<file path=ppt/slides/slide1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DC99-FA7E-4C79-B0CE-ADB75C5584E3}"/>
              </a:ext>
            </a:extLst>
          </p:cNvPr>
          <p:cNvSpPr>
            <a:spLocks noGrp="1"/>
          </p:cNvSpPr>
          <p:nvPr>
            <p:ph type="title"/>
          </p:nvPr>
        </p:nvSpPr>
        <p:spPr>
          <a:xfrm>
            <a:off x="0" y="4371963"/>
            <a:ext cx="9144000" cy="782371"/>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يسوع المسيح ابن الله بارك المياه فصيرها خمراً</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
        <p:nvSpPr>
          <p:cNvPr id="3" name="Text Placeholder 2">
            <a:extLst>
              <a:ext uri="{FF2B5EF4-FFF2-40B4-BE49-F238E27FC236}">
                <a16:creationId xmlns:a16="http://schemas.microsoft.com/office/drawing/2014/main" id="{C37B6888-7E39-4E5B-A145-72D50B1CFF62}"/>
              </a:ext>
            </a:extLst>
          </p:cNvPr>
          <p:cNvSpPr>
            <a:spLocks noGrp="1"/>
          </p:cNvSpPr>
          <p:nvPr>
            <p:ph type="body" idx="1"/>
          </p:nvPr>
        </p:nvSpPr>
        <p:spPr>
          <a:xfrm>
            <a:off x="-1" y="5755341"/>
            <a:ext cx="9143999" cy="1102659"/>
          </a:xfrm>
        </p:spPr>
        <p:txBody>
          <a:bodyPr/>
          <a:lstStyle/>
          <a:p>
            <a:r>
              <a:rPr lang="ar-EG" dirty="0"/>
              <a:t>إيسوس بخرستوس إبشيرى إفنوتي أف إسمو إينموؤو أف أيتو إن إيرب.</a:t>
            </a:r>
          </a:p>
        </p:txBody>
      </p:sp>
      <p:sp>
        <p:nvSpPr>
          <p:cNvPr id="4" name="Text Placeholder 3">
            <a:extLst>
              <a:ext uri="{FF2B5EF4-FFF2-40B4-BE49-F238E27FC236}">
                <a16:creationId xmlns:a16="http://schemas.microsoft.com/office/drawing/2014/main" id="{6C6C436B-5CD9-47F8-BFCB-5F1AFDC44ECA}"/>
              </a:ext>
            </a:extLst>
          </p:cNvPr>
          <p:cNvSpPr>
            <a:spLocks noGrp="1"/>
          </p:cNvSpPr>
          <p:nvPr>
            <p:ph type="body" sz="quarter" idx="3"/>
          </p:nvPr>
        </p:nvSpPr>
        <p:spPr>
          <a:xfrm>
            <a:off x="-2" y="5100545"/>
            <a:ext cx="9144000" cy="601007"/>
          </a:xfrm>
        </p:spPr>
        <p:txBody>
          <a:bodyPr/>
          <a:lstStyle/>
          <a:p>
            <a:r>
              <a:rPr lang="da-DK" sz="3400" dirty="0">
                <a:latin typeface="CS New Athanasius" panose="020B0500000000000000" pitchFamily="34" charset="0"/>
              </a:rPr>
              <a:t>I=y=c P=,=c `Psyri `mV]@ af`cmou `enimwou afaitou `nyrp</a:t>
            </a:r>
          </a:p>
        </p:txBody>
      </p:sp>
    </p:spTree>
    <p:extLst>
      <p:ext uri="{BB962C8B-B14F-4D97-AF65-F5344CB8AC3E}">
        <p14:creationId xmlns:p14="http://schemas.microsoft.com/office/powerpoint/2010/main" val="2709442816"/>
      </p:ext>
    </p:extLst>
  </p:cSld>
  <p:clrMapOvr>
    <a:masterClrMapping/>
  </p:clrMapOvr>
</p:sld>
</file>

<file path=ppt/slides/slide1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381F-00C9-42F6-9CC7-E3C396802C9E}"/>
              </a:ext>
            </a:extLst>
          </p:cNvPr>
          <p:cNvSpPr>
            <a:spLocks noGrp="1"/>
          </p:cNvSpPr>
          <p:nvPr>
            <p:ph type="title"/>
          </p:nvPr>
        </p:nvSpPr>
        <p:spPr>
          <a:xfrm>
            <a:off x="-6724" y="4356100"/>
            <a:ext cx="9144000" cy="874806"/>
          </a:xfrm>
        </p:spPr>
        <p:txBody>
          <a:bodyPr anchor="ctr">
            <a:normAutofit/>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يسوع المسيح ابن الله دخل الهيكل</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endParaRPr lang="en-GB" sz="4800" dirty="0"/>
          </a:p>
        </p:txBody>
      </p:sp>
      <p:sp>
        <p:nvSpPr>
          <p:cNvPr id="3" name="Text Placeholder 2">
            <a:extLst>
              <a:ext uri="{FF2B5EF4-FFF2-40B4-BE49-F238E27FC236}">
                <a16:creationId xmlns:a16="http://schemas.microsoft.com/office/drawing/2014/main" id="{7A75172D-3F8D-4889-81A0-707E545543B3}"/>
              </a:ext>
            </a:extLst>
          </p:cNvPr>
          <p:cNvSpPr>
            <a:spLocks noGrp="1"/>
          </p:cNvSpPr>
          <p:nvPr>
            <p:ph type="body" idx="1"/>
          </p:nvPr>
        </p:nvSpPr>
        <p:spPr>
          <a:xfrm>
            <a:off x="-80683" y="6166678"/>
            <a:ext cx="9291918" cy="682357"/>
          </a:xfrm>
        </p:spPr>
        <p:txBody>
          <a:bodyPr anchor="ctr"/>
          <a:lstStyle/>
          <a:p>
            <a:r>
              <a:rPr lang="ar-EG" sz="3400" dirty="0"/>
              <a:t>إيسوس بخرستوس إبشيري إم إفنوتي إفشيه إيخون إيه بي إرفيي.</a:t>
            </a:r>
          </a:p>
        </p:txBody>
      </p:sp>
      <p:sp>
        <p:nvSpPr>
          <p:cNvPr id="4" name="Text Placeholder 3">
            <a:extLst>
              <a:ext uri="{FF2B5EF4-FFF2-40B4-BE49-F238E27FC236}">
                <a16:creationId xmlns:a16="http://schemas.microsoft.com/office/drawing/2014/main" id="{B1325669-2FDC-42CE-99CB-F23D6306AEEF}"/>
              </a:ext>
            </a:extLst>
          </p:cNvPr>
          <p:cNvSpPr>
            <a:spLocks noGrp="1"/>
          </p:cNvSpPr>
          <p:nvPr>
            <p:ph type="body" sz="quarter" idx="3"/>
          </p:nvPr>
        </p:nvSpPr>
        <p:spPr>
          <a:xfrm>
            <a:off x="0" y="5230905"/>
            <a:ext cx="9144000" cy="935773"/>
          </a:xfrm>
        </p:spPr>
        <p:txBody>
          <a:bodyPr/>
          <a:lstStyle/>
          <a:p>
            <a:r>
              <a:rPr lang="en-GB" sz="4000" dirty="0">
                <a:latin typeface="CS New Athanasius" panose="020B0500000000000000" pitchFamily="34" charset="0"/>
              </a:rPr>
              <a:t>I=y=c P=,=c `</a:t>
            </a:r>
            <a:r>
              <a:rPr lang="en-GB" sz="4000" dirty="0" err="1">
                <a:latin typeface="CS New Athanasius" panose="020B0500000000000000" pitchFamily="34" charset="0"/>
              </a:rPr>
              <a:t>Psyri</a:t>
            </a:r>
            <a:r>
              <a:rPr lang="en-GB" sz="4000" dirty="0">
                <a:latin typeface="CS New Athanasius" panose="020B0500000000000000" pitchFamily="34" charset="0"/>
              </a:rPr>
              <a:t> `mV]@ </a:t>
            </a:r>
            <a:r>
              <a:rPr lang="en-GB" sz="4000" dirty="0" err="1">
                <a:latin typeface="CS New Athanasius" panose="020B0500000000000000" pitchFamily="34" charset="0"/>
              </a:rPr>
              <a:t>afse</a:t>
            </a:r>
            <a:r>
              <a:rPr lang="en-GB" sz="4000" dirty="0">
                <a:latin typeface="CS New Athanasius" panose="020B0500000000000000" pitchFamily="34" charset="0"/>
              </a:rPr>
              <a:t> `</a:t>
            </a:r>
            <a:r>
              <a:rPr lang="en-GB" sz="4000" dirty="0" err="1">
                <a:latin typeface="CS New Athanasius" panose="020B0500000000000000" pitchFamily="34" charset="0"/>
              </a:rPr>
              <a:t>eqoun</a:t>
            </a:r>
            <a:r>
              <a:rPr lang="en-GB" sz="4000" dirty="0">
                <a:latin typeface="CS New Athanasius" panose="020B0500000000000000" pitchFamily="34" charset="0"/>
              </a:rPr>
              <a:t> `</a:t>
            </a:r>
            <a:r>
              <a:rPr lang="en-GB" sz="4000" dirty="0" err="1">
                <a:latin typeface="CS New Athanasius" panose="020B0500000000000000" pitchFamily="34" charset="0"/>
              </a:rPr>
              <a:t>epi`ervei</a:t>
            </a:r>
            <a:endParaRPr lang="en-GB" sz="4000" dirty="0">
              <a:latin typeface="CS New Athanasius" panose="020B0500000000000000" pitchFamily="34" charset="0"/>
            </a:endParaRPr>
          </a:p>
        </p:txBody>
      </p:sp>
    </p:spTree>
    <p:extLst>
      <p:ext uri="{BB962C8B-B14F-4D97-AF65-F5344CB8AC3E}">
        <p14:creationId xmlns:p14="http://schemas.microsoft.com/office/powerpoint/2010/main" val="2321952378"/>
      </p:ext>
    </p:extLst>
  </p:cSld>
  <p:clrMapOvr>
    <a:masterClrMapping/>
  </p:clrMapOvr>
</p:sld>
</file>

<file path=ppt/slides/slide1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C0A10-6265-4C19-AFE0-8B159DCE7DA6}"/>
              </a:ext>
            </a:extLst>
          </p:cNvPr>
          <p:cNvSpPr>
            <a:spLocks noGrp="1"/>
          </p:cNvSpPr>
          <p:nvPr>
            <p:ph type="title"/>
          </p:nvPr>
        </p:nvSpPr>
        <p:spPr>
          <a:xfrm>
            <a:off x="0" y="4371963"/>
            <a:ext cx="9144000" cy="657237"/>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يسوع المسيح صام عنا، أربعين يوماً وأربعين ليلة</a:t>
            </a:r>
            <a:endParaRPr lang="en-GB" dirty="0"/>
          </a:p>
        </p:txBody>
      </p:sp>
      <p:sp>
        <p:nvSpPr>
          <p:cNvPr id="3" name="Text Placeholder 2">
            <a:extLst>
              <a:ext uri="{FF2B5EF4-FFF2-40B4-BE49-F238E27FC236}">
                <a16:creationId xmlns:a16="http://schemas.microsoft.com/office/drawing/2014/main" id="{549D50CB-CD7D-4B94-9420-4CAA66A6B6A1}"/>
              </a:ext>
            </a:extLst>
          </p:cNvPr>
          <p:cNvSpPr>
            <a:spLocks noGrp="1"/>
          </p:cNvSpPr>
          <p:nvPr>
            <p:ph type="body" idx="1"/>
          </p:nvPr>
        </p:nvSpPr>
        <p:spPr>
          <a:xfrm>
            <a:off x="-1" y="5943601"/>
            <a:ext cx="9143999" cy="914399"/>
          </a:xfrm>
        </p:spPr>
        <p:txBody>
          <a:bodyPr anchor="ctr"/>
          <a:lstStyle/>
          <a:p>
            <a:r>
              <a:rPr kumimoji="0" lang="ar-EG" sz="3300" b="1" i="0" u="none" strike="noStrike" kern="1200" cap="none" normalizeH="0" baseline="0" dirty="0">
                <a:ln>
                  <a:noFill/>
                </a:ln>
                <a:solidFill>
                  <a:schemeClr val="bg1"/>
                </a:solidFill>
                <a:effectLst/>
                <a:latin typeface="Times New Roman" pitchFamily="18" charset="0"/>
                <a:ea typeface="+mn-ea"/>
                <a:cs typeface="Times New Roman" pitchFamily="18" charset="0"/>
              </a:rPr>
              <a:t>إيسوس بخرستوس أرنستيفين إإهرى إيجون إن إهمى إن إيهوؤو نيم إهمى إن إيجوره</a:t>
            </a:r>
          </a:p>
        </p:txBody>
      </p:sp>
      <p:sp>
        <p:nvSpPr>
          <p:cNvPr id="4" name="Text Placeholder 3">
            <a:extLst>
              <a:ext uri="{FF2B5EF4-FFF2-40B4-BE49-F238E27FC236}">
                <a16:creationId xmlns:a16="http://schemas.microsoft.com/office/drawing/2014/main" id="{40AA5917-999C-4F9E-B310-7BD4F9103BE3}"/>
              </a:ext>
            </a:extLst>
          </p:cNvPr>
          <p:cNvSpPr>
            <a:spLocks noGrp="1"/>
          </p:cNvSpPr>
          <p:nvPr>
            <p:ph type="body" sz="quarter" idx="3"/>
          </p:nvPr>
        </p:nvSpPr>
        <p:spPr>
          <a:xfrm>
            <a:off x="-2" y="5029201"/>
            <a:ext cx="9144000" cy="914400"/>
          </a:xfrm>
        </p:spPr>
        <p:txBody>
          <a:bodyPr anchor="ctr"/>
          <a:lstStyle/>
          <a:p>
            <a:pPr>
              <a:spcBef>
                <a:spcPts val="0"/>
              </a:spcBef>
            </a:pPr>
            <a:r>
              <a:rPr lang="pt-BR" sz="3700" dirty="0">
                <a:latin typeface="CS New Athanasius" panose="020B0500000000000000" pitchFamily="34" charset="0"/>
              </a:rPr>
              <a:t>A I=y=c P=,=c ernycteuin `e`hryi `ejwn@ `n`hme `n`eho`ou nem `hme `n`ejwrh.</a:t>
            </a:r>
          </a:p>
        </p:txBody>
      </p:sp>
    </p:spTree>
    <p:extLst>
      <p:ext uri="{BB962C8B-B14F-4D97-AF65-F5344CB8AC3E}">
        <p14:creationId xmlns:p14="http://schemas.microsoft.com/office/powerpoint/2010/main" val="1387606660"/>
      </p:ext>
    </p:extLst>
  </p:cSld>
  <p:clrMapOvr>
    <a:masterClrMapping/>
  </p:clrMapOvr>
</p:sld>
</file>

<file path=ppt/slides/slide1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71509-6B61-4AFC-9D23-DABD601033E0}"/>
              </a:ext>
            </a:extLst>
          </p:cNvPr>
          <p:cNvSpPr>
            <a:spLocks noGrp="1"/>
          </p:cNvSpPr>
          <p:nvPr>
            <p:ph type="title"/>
          </p:nvPr>
        </p:nvSpPr>
        <p:spPr>
          <a:xfrm>
            <a:off x="0" y="4358517"/>
            <a:ext cx="9144000" cy="684130"/>
          </a:xfrm>
        </p:spPr>
        <p:txBody>
          <a:bodyPr>
            <a:normAutofit/>
          </a:bodyPr>
          <a:lstStyle/>
          <a:p>
            <a:r>
              <a:rPr lang="ar-SA" sz="4000" b="1" dirty="0">
                <a:solidFill>
                  <a:srgbClr val="FFFFFF"/>
                </a:solidFill>
                <a:latin typeface="CS Avva Shenouda" panose="020B7200000000000000" pitchFamily="34" charset="0"/>
                <a:cs typeface="Times New Roman" panose="02020603050405020304" pitchFamily="18" charset="0"/>
              </a:rPr>
              <a:t>يسوع المسيح</a:t>
            </a:r>
            <a:r>
              <a:rPr lang="ar-EG" sz="4000" b="1" dirty="0">
                <a:solidFill>
                  <a:srgbClr val="FFFFFF"/>
                </a:solidFill>
                <a:latin typeface="CS Avva Shenouda" panose="020B7200000000000000" pitchFamily="34" charset="0"/>
                <a:cs typeface="Times New Roman" panose="02020603050405020304" pitchFamily="18" charset="0"/>
              </a:rPr>
              <a:t> </a:t>
            </a:r>
            <a:r>
              <a:rPr lang="ar-SA" sz="4000" b="1" dirty="0">
                <a:solidFill>
                  <a:srgbClr val="FFFFFF"/>
                </a:solidFill>
                <a:latin typeface="CS Avva Shenouda" panose="020B7200000000000000" pitchFamily="34" charset="0"/>
                <a:cs typeface="Times New Roman" panose="02020603050405020304" pitchFamily="18" charset="0"/>
              </a:rPr>
              <a:t>، ابن الله، تجسد من العذراء.</a:t>
            </a:r>
            <a:endParaRPr lang="en-GB" dirty="0"/>
          </a:p>
        </p:txBody>
      </p:sp>
      <p:sp>
        <p:nvSpPr>
          <p:cNvPr id="3" name="Text Placeholder 2">
            <a:extLst>
              <a:ext uri="{FF2B5EF4-FFF2-40B4-BE49-F238E27FC236}">
                <a16:creationId xmlns:a16="http://schemas.microsoft.com/office/drawing/2014/main" id="{131BF317-565C-40AD-95AC-317544389DD5}"/>
              </a:ext>
            </a:extLst>
          </p:cNvPr>
          <p:cNvSpPr>
            <a:spLocks noGrp="1"/>
          </p:cNvSpPr>
          <p:nvPr>
            <p:ph type="body" idx="1"/>
          </p:nvPr>
        </p:nvSpPr>
        <p:spPr>
          <a:xfrm>
            <a:off x="-1" y="6049107"/>
            <a:ext cx="9143999" cy="808893"/>
          </a:xfrm>
        </p:spPr>
        <p:txBody>
          <a:bodyPr anchor="ctr"/>
          <a:lstStyle/>
          <a:p>
            <a:r>
              <a:rPr lang="ar-EG" sz="3200" b="1" dirty="0">
                <a:solidFill>
                  <a:srgbClr val="FFFFFF"/>
                </a:solidFill>
                <a:latin typeface="CS Avva Shenouda" panose="020B7200000000000000" pitchFamily="34" charset="0"/>
                <a:cs typeface="Times New Roman" panose="02020603050405020304" pitchFamily="18" charset="0"/>
              </a:rPr>
              <a:t>إيسوس بخرستوس إبشيرى أفتشي ساركس إيڤول خين تي بارثينوس</a:t>
            </a:r>
            <a:endParaRPr lang="ar-SA" sz="3200" b="1" dirty="0">
              <a:solidFill>
                <a:srgbClr val="FFFFFF"/>
              </a:solidFill>
              <a:latin typeface="CS Avva Shenouda" panose="020B7200000000000000" pitchFamily="34" charset="0"/>
              <a:cs typeface="Times New Roman" panose="02020603050405020304" pitchFamily="18" charset="0"/>
            </a:endParaRPr>
          </a:p>
        </p:txBody>
      </p:sp>
      <p:sp>
        <p:nvSpPr>
          <p:cNvPr id="4" name="Text Placeholder 3">
            <a:extLst>
              <a:ext uri="{FF2B5EF4-FFF2-40B4-BE49-F238E27FC236}">
                <a16:creationId xmlns:a16="http://schemas.microsoft.com/office/drawing/2014/main" id="{4A4C7FAE-8EEC-40A3-9446-3A72D8B45BFC}"/>
              </a:ext>
            </a:extLst>
          </p:cNvPr>
          <p:cNvSpPr>
            <a:spLocks noGrp="1"/>
          </p:cNvSpPr>
          <p:nvPr>
            <p:ph type="body" sz="quarter" idx="3"/>
          </p:nvPr>
        </p:nvSpPr>
        <p:spPr>
          <a:xfrm>
            <a:off x="-1" y="5042648"/>
            <a:ext cx="9144000" cy="1006460"/>
          </a:xfrm>
        </p:spPr>
        <p:txBody>
          <a:bodyPr/>
          <a:lstStyle/>
          <a:p>
            <a:r>
              <a:rPr lang="en-GB" dirty="0" err="1">
                <a:latin typeface="CS New Athanasius" panose="020B0500000000000000" pitchFamily="34" charset="0"/>
              </a:rPr>
              <a:t>Iycouc</a:t>
            </a:r>
            <a:r>
              <a:rPr lang="en-GB" dirty="0">
                <a:latin typeface="CS New Athanasius" panose="020B0500000000000000" pitchFamily="34" charset="0"/>
              </a:rPr>
              <a:t> Pi`,</a:t>
            </a:r>
            <a:r>
              <a:rPr lang="en-GB" dirty="0" err="1">
                <a:latin typeface="CS New Athanasius" panose="020B0500000000000000" pitchFamily="34" charset="0"/>
              </a:rPr>
              <a:t>rictoc</a:t>
            </a:r>
            <a:r>
              <a:rPr lang="en-GB" dirty="0">
                <a:latin typeface="CS New Athanasius" panose="020B0500000000000000" pitchFamily="34" charset="0"/>
              </a:rPr>
              <a:t> `</a:t>
            </a:r>
            <a:r>
              <a:rPr lang="en-GB" dirty="0" err="1">
                <a:latin typeface="CS New Athanasius" panose="020B0500000000000000" pitchFamily="34" charset="0"/>
              </a:rPr>
              <a:t>Psyri</a:t>
            </a:r>
            <a:r>
              <a:rPr lang="en-GB" dirty="0">
                <a:latin typeface="CS New Athanasius" panose="020B0500000000000000" pitchFamily="34" charset="0"/>
              </a:rPr>
              <a:t> `</a:t>
            </a:r>
            <a:r>
              <a:rPr lang="en-GB" dirty="0" err="1">
                <a:latin typeface="CS New Athanasius" panose="020B0500000000000000" pitchFamily="34" charset="0"/>
              </a:rPr>
              <a:t>m`Vnou</a:t>
            </a:r>
            <a:r>
              <a:rPr lang="en-GB" dirty="0">
                <a:latin typeface="CS New Athanasius" panose="020B0500000000000000" pitchFamily="34" charset="0"/>
              </a:rPr>
              <a:t>]@ </a:t>
            </a:r>
            <a:r>
              <a:rPr lang="en-GB" dirty="0" err="1">
                <a:latin typeface="CS New Athanasius" panose="020B0500000000000000" pitchFamily="34" charset="0"/>
              </a:rPr>
              <a:t>af</a:t>
            </a:r>
            <a:r>
              <a:rPr lang="en-GB" dirty="0">
                <a:latin typeface="CS New Athanasius" panose="020B0500000000000000" pitchFamily="34" charset="0"/>
              </a:rPr>
              <a:t>[</a:t>
            </a:r>
            <a:r>
              <a:rPr lang="en-GB" dirty="0" err="1">
                <a:latin typeface="CS New Athanasius" panose="020B0500000000000000" pitchFamily="34" charset="0"/>
              </a:rPr>
              <a:t>icarx</a:t>
            </a:r>
            <a:r>
              <a:rPr lang="en-GB" dirty="0">
                <a:latin typeface="CS New Athanasius" panose="020B0500000000000000" pitchFamily="34" charset="0"/>
              </a:rPr>
              <a:t> `</a:t>
            </a:r>
            <a:r>
              <a:rPr lang="en-GB" dirty="0" err="1">
                <a:latin typeface="CS New Athanasius" panose="020B0500000000000000" pitchFamily="34" charset="0"/>
              </a:rPr>
              <a:t>ebol</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par;enoc</a:t>
            </a:r>
            <a:r>
              <a:rPr lang="en-GB" dirty="0">
                <a:latin typeface="CS New Athanasius" panose="020B0500000000000000" pitchFamily="34" charset="0"/>
              </a:rPr>
              <a:t>.</a:t>
            </a:r>
          </a:p>
        </p:txBody>
      </p:sp>
    </p:spTree>
    <p:extLst>
      <p:ext uri="{BB962C8B-B14F-4D97-AF65-F5344CB8AC3E}">
        <p14:creationId xmlns:p14="http://schemas.microsoft.com/office/powerpoint/2010/main" val="2722921359"/>
      </p:ext>
    </p:extLst>
  </p:cSld>
  <p:clrMapOvr>
    <a:masterClrMapping/>
  </p:clrMapOvr>
</p:sld>
</file>

<file path=ppt/slides/slide1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71509-6B61-4AFC-9D23-DABD601033E0}"/>
              </a:ext>
            </a:extLst>
          </p:cNvPr>
          <p:cNvSpPr>
            <a:spLocks noGrp="1"/>
          </p:cNvSpPr>
          <p:nvPr>
            <p:ph type="title"/>
          </p:nvPr>
        </p:nvSpPr>
        <p:spPr/>
        <p:txBody>
          <a:bodyPr/>
          <a:lstStyle/>
          <a:p>
            <a:r>
              <a:rPr lang="ar-EG" sz="4000" dirty="0"/>
              <a:t>يسوع المسيح ابن الله، ولد في بيت لحم.</a:t>
            </a:r>
          </a:p>
        </p:txBody>
      </p:sp>
      <p:sp>
        <p:nvSpPr>
          <p:cNvPr id="3" name="Text Placeholder 2">
            <a:extLst>
              <a:ext uri="{FF2B5EF4-FFF2-40B4-BE49-F238E27FC236}">
                <a16:creationId xmlns:a16="http://schemas.microsoft.com/office/drawing/2014/main" id="{131BF317-565C-40AD-95AC-317544389DD5}"/>
              </a:ext>
            </a:extLst>
          </p:cNvPr>
          <p:cNvSpPr>
            <a:spLocks noGrp="1"/>
          </p:cNvSpPr>
          <p:nvPr>
            <p:ph type="body" idx="1"/>
          </p:nvPr>
        </p:nvSpPr>
        <p:spPr>
          <a:xfrm>
            <a:off x="0" y="5770917"/>
            <a:ext cx="9143999" cy="1087083"/>
          </a:xfrm>
        </p:spPr>
        <p:txBody>
          <a:bodyP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إيسوس بخرستوس إبشيرى إمفنوتى فى ايه طاف ماسف خين فيثليئيم.</a:t>
            </a:r>
          </a:p>
        </p:txBody>
      </p:sp>
      <p:sp>
        <p:nvSpPr>
          <p:cNvPr id="4" name="Text Placeholder 3">
            <a:extLst>
              <a:ext uri="{FF2B5EF4-FFF2-40B4-BE49-F238E27FC236}">
                <a16:creationId xmlns:a16="http://schemas.microsoft.com/office/drawing/2014/main" id="{4A4C7FAE-8EEC-40A3-9446-3A72D8B45BFC}"/>
              </a:ext>
            </a:extLst>
          </p:cNvPr>
          <p:cNvSpPr>
            <a:spLocks noGrp="1"/>
          </p:cNvSpPr>
          <p:nvPr>
            <p:ph type="body" sz="quarter" idx="3"/>
          </p:nvPr>
        </p:nvSpPr>
        <p:spPr>
          <a:xfrm>
            <a:off x="-1" y="5144296"/>
            <a:ext cx="9144000" cy="626621"/>
          </a:xfrm>
        </p:spPr>
        <p:txBody>
          <a:bodyPr/>
          <a:lstStyle/>
          <a:p>
            <a:r>
              <a:rPr lang="en-GB" dirty="0">
                <a:latin typeface="CS New Athanasius" panose="020B0500000000000000" pitchFamily="34" charset="0"/>
              </a:rPr>
              <a:t>I=y=c P=,=c `</a:t>
            </a:r>
            <a:r>
              <a:rPr lang="en-GB" dirty="0" err="1">
                <a:latin typeface="CS New Athanasius" panose="020B0500000000000000" pitchFamily="34" charset="0"/>
              </a:rPr>
              <a:t>pSyri</a:t>
            </a:r>
            <a:r>
              <a:rPr lang="en-GB" dirty="0">
                <a:latin typeface="CS New Athanasius" panose="020B0500000000000000" pitchFamily="34" charset="0"/>
              </a:rPr>
              <a:t> `mV]@ </a:t>
            </a:r>
            <a:r>
              <a:rPr lang="en-GB" dirty="0" err="1">
                <a:latin typeface="CS New Athanasius" panose="020B0500000000000000" pitchFamily="34" charset="0"/>
              </a:rPr>
              <a:t>vyetaumacf</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By;leem</a:t>
            </a:r>
            <a:r>
              <a:rPr lang="en-GB" dirty="0">
                <a:latin typeface="CS New Athanasius" panose="020B0500000000000000" pitchFamily="34" charset="0"/>
              </a:rPr>
              <a:t>.</a:t>
            </a:r>
          </a:p>
        </p:txBody>
      </p:sp>
    </p:spTree>
    <p:extLst>
      <p:ext uri="{BB962C8B-B14F-4D97-AF65-F5344CB8AC3E}">
        <p14:creationId xmlns:p14="http://schemas.microsoft.com/office/powerpoint/2010/main" val="15317971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882589" y="0"/>
            <a:ext cx="1882589" cy="1784612"/>
          </a:xfrm>
        </p:spPr>
        <p:txBody>
          <a:bodyPr>
            <a:normAutofit/>
          </a:bodyPr>
          <a:lstStyle/>
          <a:p>
            <a:r>
              <a:rPr lang="ar-EG" sz="4800" dirty="0"/>
              <a:t>رؤساء الملائكة</a:t>
            </a:r>
            <a:endParaRPr lang="en-US" sz="4800" dirty="0"/>
          </a:p>
        </p:txBody>
      </p:sp>
      <p:sp>
        <p:nvSpPr>
          <p:cNvPr id="7" name="Text Placeholder 6"/>
          <p:cNvSpPr>
            <a:spLocks noGrp="1"/>
          </p:cNvSpPr>
          <p:nvPr>
            <p:ph type="body" idx="1"/>
          </p:nvPr>
        </p:nvSpPr>
        <p:spPr>
          <a:xfrm>
            <a:off x="0" y="5943601"/>
            <a:ext cx="9143999" cy="914400"/>
          </a:xfrm>
        </p:spPr>
        <p:txBody>
          <a:bodyPr anchor="ctr"/>
          <a:lstStyle/>
          <a:p>
            <a:r>
              <a:rPr lang="ar-EG" sz="3600" dirty="0"/>
              <a:t>هيتين نى ابريسفيا انتيه بى شاشف ان أرشى انجيلوس نيم نى طغما ان إى بورانيون</a:t>
            </a:r>
          </a:p>
        </p:txBody>
      </p:sp>
      <p:sp>
        <p:nvSpPr>
          <p:cNvPr id="8" name="Text Placeholder 7"/>
          <p:cNvSpPr>
            <a:spLocks noGrp="1"/>
          </p:cNvSpPr>
          <p:nvPr>
            <p:ph type="body" sz="quarter" idx="3"/>
          </p:nvPr>
        </p:nvSpPr>
        <p:spPr>
          <a:xfrm>
            <a:off x="-2" y="5045911"/>
            <a:ext cx="9144000" cy="897689"/>
          </a:xfrm>
        </p:spPr>
        <p:txBody>
          <a:bodyPr/>
          <a:lstStyle/>
          <a:p>
            <a:r>
              <a:rPr lang="en-US" sz="3800" dirty="0"/>
              <a:t>H</a:t>
            </a:r>
            <a:r>
              <a:rPr lang="it-IT" sz="3800" dirty="0"/>
              <a:t>iten ni`precbi`a `nte pisasf</a:t>
            </a:r>
            <a:r>
              <a:rPr lang="ar-EG" sz="3800" dirty="0"/>
              <a:t> </a:t>
            </a:r>
            <a:r>
              <a:rPr lang="it-IT" sz="3800" dirty="0"/>
              <a:t>`nar,y`aggeloc</a:t>
            </a:r>
            <a:r>
              <a:rPr lang="en-US" sz="3800" dirty="0"/>
              <a:t> </a:t>
            </a:r>
            <a:r>
              <a:rPr lang="en-US" sz="3800" dirty="0" err="1"/>
              <a:t>nem</a:t>
            </a:r>
            <a:r>
              <a:rPr lang="en-US" sz="3800" dirty="0"/>
              <a:t> </a:t>
            </a:r>
            <a:r>
              <a:rPr lang="en-US" sz="3800" dirty="0" err="1"/>
              <a:t>nitagma</a:t>
            </a:r>
            <a:r>
              <a:rPr lang="ar-EG" sz="3800" dirty="0"/>
              <a:t> </a:t>
            </a:r>
            <a:r>
              <a:rPr lang="en-US" sz="3800" dirty="0"/>
              <a:t>`</a:t>
            </a:r>
            <a:r>
              <a:rPr lang="en-US" sz="3800" dirty="0" err="1"/>
              <a:t>n`epouranion</a:t>
            </a:r>
            <a:endParaRPr lang="en-US" sz="3800" dirty="0"/>
          </a:p>
        </p:txBody>
      </p:sp>
      <p:sp>
        <p:nvSpPr>
          <p:cNvPr id="2" name="Text Placeholder 1">
            <a:extLst>
              <a:ext uri="{FF2B5EF4-FFF2-40B4-BE49-F238E27FC236}">
                <a16:creationId xmlns:a16="http://schemas.microsoft.com/office/drawing/2014/main" id="{978E90D2-3D28-4986-A31E-70A56253486C}"/>
              </a:ext>
            </a:extLst>
          </p:cNvPr>
          <p:cNvSpPr>
            <a:spLocks noGrp="1"/>
          </p:cNvSpPr>
          <p:nvPr>
            <p:ph type="body" sz="quarter" idx="10"/>
          </p:nvPr>
        </p:nvSpPr>
        <p:spPr>
          <a:xfrm>
            <a:off x="-2" y="4363210"/>
            <a:ext cx="9144000" cy="710179"/>
          </a:xfrm>
        </p:spPr>
        <p:txBody>
          <a:bodyPr/>
          <a:lstStyle/>
          <a:p>
            <a:r>
              <a:rPr lang="ar-EG" sz="4000" dirty="0"/>
              <a:t>بشفاعات السبعة رؤساء الملائكة والطغمات السمائية</a:t>
            </a:r>
            <a:endParaRPr lang="en-US" sz="4000" dirty="0"/>
          </a:p>
        </p:txBody>
      </p:sp>
    </p:spTree>
    <p:extLst>
      <p:ext uri="{BB962C8B-B14F-4D97-AF65-F5344CB8AC3E}">
        <p14:creationId xmlns:p14="http://schemas.microsoft.com/office/powerpoint/2010/main" val="3547914322"/>
      </p:ext>
    </p:extLst>
  </p:cSld>
  <p:clrMapOvr>
    <a:masterClrMapping/>
  </p:clrMapOvr>
</p:sld>
</file>

<file path=ppt/slides/slide1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71509-6B61-4AFC-9D23-DABD601033E0}"/>
              </a:ext>
            </a:extLst>
          </p:cNvPr>
          <p:cNvSpPr>
            <a:spLocks noGrp="1"/>
          </p:cNvSpPr>
          <p:nvPr>
            <p:ph type="title"/>
          </p:nvPr>
        </p:nvSpPr>
        <p:spPr>
          <a:xfrm>
            <a:off x="-2" y="4361925"/>
            <a:ext cx="9144000" cy="782371"/>
          </a:xfrm>
        </p:spPr>
        <p:txBody>
          <a:bodyPr anchor="ctr"/>
          <a:lstStyle/>
          <a:p>
            <a:r>
              <a:rPr lang="ar-EG" sz="4000" dirty="0"/>
              <a:t>يسوع المسيح ملك المجد قام من بين الأموات</a:t>
            </a:r>
          </a:p>
        </p:txBody>
      </p:sp>
      <p:sp>
        <p:nvSpPr>
          <p:cNvPr id="3" name="Text Placeholder 2">
            <a:extLst>
              <a:ext uri="{FF2B5EF4-FFF2-40B4-BE49-F238E27FC236}">
                <a16:creationId xmlns:a16="http://schemas.microsoft.com/office/drawing/2014/main" id="{131BF317-565C-40AD-95AC-317544389DD5}"/>
              </a:ext>
            </a:extLst>
          </p:cNvPr>
          <p:cNvSpPr>
            <a:spLocks noGrp="1"/>
          </p:cNvSpPr>
          <p:nvPr>
            <p:ph type="body" idx="1"/>
          </p:nvPr>
        </p:nvSpPr>
        <p:spPr>
          <a:xfrm>
            <a:off x="-121023" y="6225988"/>
            <a:ext cx="9386047" cy="632012"/>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ايسوس بخرستوس إبؤرو إنتى إبؤأوو أفطونف إيفول خين ني إثمؤوت.</a:t>
            </a:r>
          </a:p>
        </p:txBody>
      </p:sp>
      <p:sp>
        <p:nvSpPr>
          <p:cNvPr id="4" name="Text Placeholder 3">
            <a:extLst>
              <a:ext uri="{FF2B5EF4-FFF2-40B4-BE49-F238E27FC236}">
                <a16:creationId xmlns:a16="http://schemas.microsoft.com/office/drawing/2014/main" id="{4A4C7FAE-8EEC-40A3-9446-3A72D8B45BFC}"/>
              </a:ext>
            </a:extLst>
          </p:cNvPr>
          <p:cNvSpPr>
            <a:spLocks noGrp="1"/>
          </p:cNvSpPr>
          <p:nvPr>
            <p:ph type="body" sz="quarter" idx="3"/>
          </p:nvPr>
        </p:nvSpPr>
        <p:spPr>
          <a:xfrm>
            <a:off x="-3" y="5144297"/>
            <a:ext cx="9144001" cy="1081692"/>
          </a:xfrm>
        </p:spPr>
        <p:txBody>
          <a:bodyPr/>
          <a:lstStyle/>
          <a:p>
            <a:r>
              <a:rPr lang="en-GB" sz="4000" dirty="0">
                <a:latin typeface="CS New Athanasius" panose="020B0500000000000000" pitchFamily="34" charset="0"/>
              </a:rPr>
              <a:t>I=y=c P=,=c `P`</a:t>
            </a:r>
            <a:r>
              <a:rPr lang="en-US" sz="4000" dirty="0">
                <a:latin typeface="CS New Athanasius" panose="020B0500000000000000" pitchFamily="34" charset="0"/>
              </a:rPr>
              <a:t>o</a:t>
            </a:r>
            <a:r>
              <a:rPr lang="en-GB" sz="4000" dirty="0" err="1">
                <a:latin typeface="CS New Athanasius" panose="020B0500000000000000" pitchFamily="34" charset="0"/>
              </a:rPr>
              <a:t>uro</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p`w`ou</a:t>
            </a:r>
            <a:r>
              <a:rPr lang="en-GB" sz="4000" dirty="0">
                <a:latin typeface="CS New Athanasius" panose="020B0500000000000000" pitchFamily="34" charset="0"/>
              </a:rPr>
              <a:t>@ </a:t>
            </a:r>
            <a:r>
              <a:rPr lang="en-GB" sz="4000" dirty="0" err="1">
                <a:latin typeface="CS New Athanasius" panose="020B0500000000000000" pitchFamily="34" charset="0"/>
              </a:rPr>
              <a:t>aftwnf</a:t>
            </a:r>
            <a:r>
              <a:rPr lang="en-GB" sz="4000" dirty="0">
                <a:latin typeface="CS New Athanasius" panose="020B0500000000000000" pitchFamily="34" charset="0"/>
              </a:rPr>
              <a:t> `</a:t>
            </a:r>
            <a:r>
              <a:rPr lang="en-GB" sz="4000" dirty="0" err="1">
                <a:latin typeface="CS New Athanasius" panose="020B0500000000000000" pitchFamily="34" charset="0"/>
              </a:rPr>
              <a:t>ebol</a:t>
            </a:r>
            <a:r>
              <a:rPr lang="en-GB" sz="4000" dirty="0">
                <a:latin typeface="CS New Athanasius" panose="020B0500000000000000" pitchFamily="34" charset="0"/>
              </a:rPr>
              <a:t> </a:t>
            </a:r>
            <a:r>
              <a:rPr lang="en-GB" sz="4000" dirty="0" err="1">
                <a:latin typeface="CS New Athanasius" panose="020B0500000000000000" pitchFamily="34" charset="0"/>
              </a:rPr>
              <a:t>qen</a:t>
            </a:r>
            <a:r>
              <a:rPr lang="en-GB" sz="4000" dirty="0">
                <a:latin typeface="CS New Athanasius" panose="020B0500000000000000" pitchFamily="34" charset="0"/>
              </a:rPr>
              <a:t> </a:t>
            </a:r>
            <a:r>
              <a:rPr lang="en-GB" sz="4000" dirty="0" err="1">
                <a:latin typeface="CS New Athanasius" panose="020B0500000000000000" pitchFamily="34" charset="0"/>
              </a:rPr>
              <a:t>ny`e;mw`out</a:t>
            </a:r>
            <a:r>
              <a:rPr lang="en-GB" sz="4000" dirty="0">
                <a:latin typeface="CS New Athanasius" panose="020B0500000000000000" pitchFamily="34" charset="0"/>
              </a:rPr>
              <a:t>.</a:t>
            </a:r>
          </a:p>
        </p:txBody>
      </p:sp>
    </p:spTree>
    <p:extLst>
      <p:ext uri="{BB962C8B-B14F-4D97-AF65-F5344CB8AC3E}">
        <p14:creationId xmlns:p14="http://schemas.microsoft.com/office/powerpoint/2010/main" val="1619117793"/>
      </p:ext>
    </p:extLst>
  </p:cSld>
  <p:clrMapOvr>
    <a:masterClrMapping/>
  </p:clrMapOvr>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ar-EG" sz="13800" dirty="0">
                <a:solidFill>
                  <a:srgbClr val="FFC000"/>
                </a:solidFill>
              </a:rPr>
              <a:t>الليلويـــا </a:t>
            </a:r>
            <a:endParaRPr lang="en-US" sz="13800" dirty="0">
              <a:solidFill>
                <a:srgbClr val="FFC000"/>
              </a:solidFill>
            </a:endParaRPr>
          </a:p>
        </p:txBody>
      </p:sp>
    </p:spTree>
    <p:extLst>
      <p:ext uri="{BB962C8B-B14F-4D97-AF65-F5344CB8AC3E}">
        <p14:creationId xmlns:p14="http://schemas.microsoft.com/office/powerpoint/2010/main" val="4191149384"/>
      </p:ext>
    </p:extLst>
  </p:cSld>
  <p:clrMapOvr>
    <a:masterClrMapping/>
  </p:clrMapOvr>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سبحوه الله فى جميع قديسيه </a:t>
            </a:r>
          </a:p>
        </p:txBody>
      </p:sp>
      <p:sp>
        <p:nvSpPr>
          <p:cNvPr id="10" name="Text Placeholder 9"/>
          <p:cNvSpPr>
            <a:spLocks noGrp="1"/>
          </p:cNvSpPr>
          <p:nvPr>
            <p:ph type="body" idx="1"/>
          </p:nvPr>
        </p:nvSpPr>
        <p:spPr/>
        <p:txBody>
          <a:bodyPr/>
          <a:lstStyle/>
          <a:p>
            <a:r>
              <a:rPr lang="ar-EG" sz="4800"/>
              <a:t>اسمو ا افنوتى خين نى اثوواب تيرو انتاف</a:t>
            </a:r>
          </a:p>
        </p:txBody>
      </p:sp>
      <p:sp>
        <p:nvSpPr>
          <p:cNvPr id="11" name="Text Placeholder 10"/>
          <p:cNvSpPr>
            <a:spLocks noGrp="1"/>
          </p:cNvSpPr>
          <p:nvPr>
            <p:ph type="body" sz="quarter" idx="3"/>
          </p:nvPr>
        </p:nvSpPr>
        <p:spPr/>
        <p:txBody>
          <a:bodyPr/>
          <a:lstStyle/>
          <a:p>
            <a:r>
              <a:rPr lang="pt-BR" sz="4400" dirty="0">
                <a:latin typeface="CS New Athanasius" panose="020B0500000000000000" pitchFamily="34" charset="0"/>
              </a:rPr>
              <a:t>`Cmou `eVnou] qen nye;ouab tyrou `ntaf </a:t>
            </a:r>
          </a:p>
        </p:txBody>
      </p:sp>
    </p:spTree>
    <p:extLst>
      <p:ext uri="{BB962C8B-B14F-4D97-AF65-F5344CB8AC3E}">
        <p14:creationId xmlns:p14="http://schemas.microsoft.com/office/powerpoint/2010/main" val="1000890322"/>
      </p:ext>
    </p:extLst>
  </p:cSld>
  <p:clrMapOvr>
    <a:masterClrMapping/>
  </p:clrMapOvr>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 y="4346116"/>
            <a:ext cx="9144000" cy="995920"/>
          </a:xfrm>
        </p:spPr>
        <p:txBody>
          <a:bodyPr anchor="ctr">
            <a:noAutofit/>
          </a:bodyPr>
          <a:lstStyle/>
          <a:p>
            <a:r>
              <a:rPr lang="ar-EG" sz="6000" dirty="0"/>
              <a:t>سبحوه فى جلد قوته</a:t>
            </a:r>
          </a:p>
        </p:txBody>
      </p:sp>
      <p:sp>
        <p:nvSpPr>
          <p:cNvPr id="10" name="Text Placeholder 9"/>
          <p:cNvSpPr>
            <a:spLocks noGrp="1"/>
          </p:cNvSpPr>
          <p:nvPr>
            <p:ph type="body" idx="1"/>
          </p:nvPr>
        </p:nvSpPr>
        <p:spPr>
          <a:xfrm>
            <a:off x="0" y="6024393"/>
            <a:ext cx="9143999" cy="808893"/>
          </a:xfrm>
        </p:spPr>
        <p:txBody>
          <a:bodyPr/>
          <a:lstStyle/>
          <a:p>
            <a:r>
              <a:rPr lang="ar-EG" sz="4800" dirty="0"/>
              <a:t>اسمو ايروف خين بى تاجرو انتى تيف جوم</a:t>
            </a:r>
          </a:p>
        </p:txBody>
      </p:sp>
      <p:sp>
        <p:nvSpPr>
          <p:cNvPr id="11" name="Text Placeholder 10"/>
          <p:cNvSpPr>
            <a:spLocks noGrp="1"/>
          </p:cNvSpPr>
          <p:nvPr>
            <p:ph type="body" sz="quarter" idx="3"/>
          </p:nvPr>
        </p:nvSpPr>
        <p:spPr>
          <a:xfrm>
            <a:off x="0" y="5342036"/>
            <a:ext cx="9144000" cy="682357"/>
          </a:xfrm>
        </p:spPr>
        <p:txBody>
          <a:bodyPr/>
          <a:lstStyle/>
          <a:p>
            <a:r>
              <a:rPr lang="en-US" sz="4400" dirty="0">
                <a:latin typeface="CS New Athanasius" panose="020B0500000000000000" pitchFamily="34" charset="0"/>
              </a:rPr>
              <a:t>`</a:t>
            </a:r>
            <a:r>
              <a:rPr lang="en-US" sz="4400" dirty="0" err="1">
                <a:latin typeface="CS New Athanasius" panose="020B0500000000000000" pitchFamily="34" charset="0"/>
              </a:rPr>
              <a:t>Cmou</a:t>
            </a:r>
            <a:r>
              <a:rPr lang="en-US" sz="4400" dirty="0">
                <a:latin typeface="CS New Athanasius" panose="020B0500000000000000" pitchFamily="34" charset="0"/>
              </a:rPr>
              <a:t> `</a:t>
            </a:r>
            <a:r>
              <a:rPr lang="en-US" sz="4400" dirty="0" err="1">
                <a:latin typeface="CS New Athanasius" panose="020B0500000000000000" pitchFamily="34" charset="0"/>
              </a:rPr>
              <a:t>erof</a:t>
            </a:r>
            <a:r>
              <a:rPr lang="en-US" sz="4400" dirty="0">
                <a:latin typeface="CS New Athanasius" panose="020B0500000000000000" pitchFamily="34" charset="0"/>
              </a:rPr>
              <a:t> </a:t>
            </a:r>
            <a:r>
              <a:rPr lang="en-US" sz="4400" dirty="0" err="1">
                <a:latin typeface="CS New Athanasius" panose="020B0500000000000000" pitchFamily="34" charset="0"/>
              </a:rPr>
              <a:t>qen</a:t>
            </a:r>
            <a:r>
              <a:rPr lang="en-US" sz="4400" dirty="0">
                <a:latin typeface="CS New Athanasius" panose="020B0500000000000000" pitchFamily="34" charset="0"/>
              </a:rPr>
              <a:t> </a:t>
            </a:r>
            <a:r>
              <a:rPr lang="en-US" sz="4400" dirty="0" err="1">
                <a:latin typeface="CS New Athanasius" panose="020B0500000000000000" pitchFamily="34" charset="0"/>
              </a:rPr>
              <a:t>pitajro</a:t>
            </a:r>
            <a:r>
              <a:rPr lang="en-US" sz="4400" dirty="0">
                <a:latin typeface="CS New Athanasius" panose="020B0500000000000000" pitchFamily="34" charset="0"/>
              </a:rPr>
              <a:t> `</a:t>
            </a:r>
            <a:r>
              <a:rPr lang="en-US" sz="4400" dirty="0" err="1">
                <a:latin typeface="CS New Athanasius" panose="020B0500000000000000" pitchFamily="34" charset="0"/>
              </a:rPr>
              <a:t>nte</a:t>
            </a:r>
            <a:r>
              <a:rPr lang="en-US" sz="4400" dirty="0">
                <a:latin typeface="CS New Athanasius" panose="020B0500000000000000" pitchFamily="34" charset="0"/>
              </a:rPr>
              <a:t> </a:t>
            </a:r>
            <a:r>
              <a:rPr lang="en-US" sz="4400" dirty="0" err="1">
                <a:latin typeface="CS New Athanasius" panose="020B0500000000000000" pitchFamily="34" charset="0"/>
              </a:rPr>
              <a:t>tefjom</a:t>
            </a:r>
            <a:endParaRPr lang="en-US" sz="4400" dirty="0">
              <a:latin typeface="CS New Athanasius" panose="020B0500000000000000" pitchFamily="34" charset="0"/>
            </a:endParaRPr>
          </a:p>
        </p:txBody>
      </p:sp>
    </p:spTree>
    <p:extLst>
      <p:ext uri="{BB962C8B-B14F-4D97-AF65-F5344CB8AC3E}">
        <p14:creationId xmlns:p14="http://schemas.microsoft.com/office/powerpoint/2010/main" val="957002616"/>
      </p:ext>
    </p:extLst>
  </p:cSld>
  <p:clrMapOvr>
    <a:masterClrMapping/>
  </p:clrMapOvr>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سبحوه على مقدرته</a:t>
            </a:r>
          </a:p>
        </p:txBody>
      </p:sp>
      <p:sp>
        <p:nvSpPr>
          <p:cNvPr id="10" name="Text Placeholder 9"/>
          <p:cNvSpPr>
            <a:spLocks noGrp="1"/>
          </p:cNvSpPr>
          <p:nvPr>
            <p:ph type="body" idx="1"/>
          </p:nvPr>
        </p:nvSpPr>
        <p:spPr>
          <a:xfrm>
            <a:off x="0" y="6049107"/>
            <a:ext cx="9143999" cy="808893"/>
          </a:xfrm>
        </p:spPr>
        <p:txBody>
          <a:bodyPr/>
          <a:lstStyle/>
          <a:p>
            <a:r>
              <a:rPr lang="ar-EG" sz="4800" dirty="0"/>
              <a:t>اسمو ايروف اايهرى هيجين تيف ميتجورى</a:t>
            </a:r>
          </a:p>
        </p:txBody>
      </p:sp>
      <p:sp>
        <p:nvSpPr>
          <p:cNvPr id="11" name="Text Placeholder 10"/>
          <p:cNvSpPr>
            <a:spLocks noGrp="1"/>
          </p:cNvSpPr>
          <p:nvPr>
            <p:ph type="body" sz="quarter" idx="3"/>
          </p:nvPr>
        </p:nvSpPr>
        <p:spPr>
          <a:xfrm>
            <a:off x="-1" y="5273989"/>
            <a:ext cx="9144000" cy="682357"/>
          </a:xfrm>
        </p:spPr>
        <p:txBody>
          <a:bodyPr/>
          <a:lstStyle/>
          <a:p>
            <a:r>
              <a:rPr lang="en-US" sz="4400" dirty="0">
                <a:latin typeface="CS New Athanasius" panose="020B0500000000000000" pitchFamily="34" charset="0"/>
              </a:rPr>
              <a:t>`</a:t>
            </a:r>
            <a:r>
              <a:rPr lang="en-US" sz="4400" dirty="0" err="1">
                <a:latin typeface="CS New Athanasius" panose="020B0500000000000000" pitchFamily="34" charset="0"/>
              </a:rPr>
              <a:t>Cmou</a:t>
            </a:r>
            <a:r>
              <a:rPr lang="en-US" sz="4400" dirty="0">
                <a:latin typeface="CS New Athanasius" panose="020B0500000000000000" pitchFamily="34" charset="0"/>
              </a:rPr>
              <a:t> `</a:t>
            </a:r>
            <a:r>
              <a:rPr lang="en-US" sz="4400" dirty="0" err="1">
                <a:latin typeface="CS New Athanasius" panose="020B0500000000000000" pitchFamily="34" charset="0"/>
              </a:rPr>
              <a:t>erof</a:t>
            </a:r>
            <a:r>
              <a:rPr lang="en-US" sz="4400" dirty="0">
                <a:latin typeface="CS New Athanasius" panose="020B0500000000000000" pitchFamily="34" charset="0"/>
              </a:rPr>
              <a:t> `</a:t>
            </a:r>
            <a:r>
              <a:rPr lang="en-US" sz="4400" dirty="0" err="1">
                <a:latin typeface="CS New Athanasius" panose="020B0500000000000000" pitchFamily="34" charset="0"/>
              </a:rPr>
              <a:t>e`hryi</a:t>
            </a:r>
            <a:r>
              <a:rPr lang="en-US" sz="4400" dirty="0">
                <a:latin typeface="CS New Athanasius" panose="020B0500000000000000" pitchFamily="34" charset="0"/>
              </a:rPr>
              <a:t> </a:t>
            </a:r>
            <a:r>
              <a:rPr lang="en-US" sz="4400" dirty="0" err="1">
                <a:latin typeface="CS New Athanasius" panose="020B0500000000000000" pitchFamily="34" charset="0"/>
              </a:rPr>
              <a:t>hijen</a:t>
            </a:r>
            <a:r>
              <a:rPr lang="en-US" sz="4400" dirty="0">
                <a:latin typeface="CS New Athanasius" panose="020B0500000000000000" pitchFamily="34" charset="0"/>
              </a:rPr>
              <a:t> </a:t>
            </a:r>
            <a:r>
              <a:rPr lang="en-US" sz="4400" dirty="0" err="1">
                <a:latin typeface="CS New Athanasius" panose="020B0500000000000000" pitchFamily="34" charset="0"/>
              </a:rPr>
              <a:t>tefmetjwri</a:t>
            </a:r>
            <a:endParaRPr lang="en-US" sz="4400" dirty="0">
              <a:latin typeface="CS New Athanasius" panose="020B0500000000000000" pitchFamily="34" charset="0"/>
            </a:endParaRPr>
          </a:p>
        </p:txBody>
      </p:sp>
    </p:spTree>
    <p:extLst>
      <p:ext uri="{BB962C8B-B14F-4D97-AF65-F5344CB8AC3E}">
        <p14:creationId xmlns:p14="http://schemas.microsoft.com/office/powerpoint/2010/main" val="3730114124"/>
      </p:ext>
    </p:extLst>
  </p:cSld>
  <p:clrMapOvr>
    <a:masterClrMapping/>
  </p:clrMapOvr>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6000"/>
              <a:t>سبحوه ككثره عظمته</a:t>
            </a:r>
          </a:p>
        </p:txBody>
      </p:sp>
      <p:sp>
        <p:nvSpPr>
          <p:cNvPr id="10" name="Text Placeholder 9"/>
          <p:cNvSpPr>
            <a:spLocks noGrp="1"/>
          </p:cNvSpPr>
          <p:nvPr>
            <p:ph type="body" idx="1"/>
          </p:nvPr>
        </p:nvSpPr>
        <p:spPr/>
        <p:txBody>
          <a:bodyPr/>
          <a:lstStyle/>
          <a:p>
            <a:r>
              <a:rPr lang="ar-EG" sz="4400"/>
              <a:t>اسمو ايروف كاطا اباشاى انتى تيف ميتنيشتى</a:t>
            </a:r>
          </a:p>
        </p:txBody>
      </p:sp>
      <p:sp>
        <p:nvSpPr>
          <p:cNvPr id="11" name="Text Placeholder 10"/>
          <p:cNvSpPr>
            <a:spLocks noGrp="1"/>
          </p:cNvSpPr>
          <p:nvPr>
            <p:ph type="body" sz="quarter" idx="3"/>
          </p:nvPr>
        </p:nvSpPr>
        <p:spPr/>
        <p:txBody>
          <a:bodyPr/>
          <a:lstStyle/>
          <a:p>
            <a:r>
              <a:rPr lang="it-IT" sz="4400" dirty="0">
                <a:latin typeface="CS New Athanasius" panose="020B0500000000000000" pitchFamily="34" charset="0"/>
              </a:rPr>
              <a:t>`Cmou `erof kata `p`asai `nte tefmetnis]</a:t>
            </a:r>
          </a:p>
        </p:txBody>
      </p:sp>
    </p:spTree>
    <p:extLst>
      <p:ext uri="{BB962C8B-B14F-4D97-AF65-F5344CB8AC3E}">
        <p14:creationId xmlns:p14="http://schemas.microsoft.com/office/powerpoint/2010/main" val="2376759448"/>
      </p:ext>
    </p:extLst>
  </p:cSld>
  <p:clrMapOvr>
    <a:masterClrMapping/>
  </p:clrMapOvr>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سبحوه بصوت البوق</a:t>
            </a:r>
          </a:p>
        </p:txBody>
      </p:sp>
      <p:sp>
        <p:nvSpPr>
          <p:cNvPr id="10" name="Text Placeholder 9"/>
          <p:cNvSpPr>
            <a:spLocks noGrp="1"/>
          </p:cNvSpPr>
          <p:nvPr>
            <p:ph type="body" idx="1"/>
          </p:nvPr>
        </p:nvSpPr>
        <p:spPr>
          <a:xfrm>
            <a:off x="0" y="6049107"/>
            <a:ext cx="9143999" cy="808893"/>
          </a:xfrm>
        </p:spPr>
        <p:txBody>
          <a:bodyPr/>
          <a:lstStyle/>
          <a:p>
            <a:r>
              <a:rPr lang="ar-EG" sz="4800"/>
              <a:t>اسمو ايروف خين او اسمى انسالبينغوس</a:t>
            </a:r>
          </a:p>
        </p:txBody>
      </p:sp>
      <p:sp>
        <p:nvSpPr>
          <p:cNvPr id="11" name="Text Placeholder 10"/>
          <p:cNvSpPr>
            <a:spLocks noGrp="1"/>
          </p:cNvSpPr>
          <p:nvPr>
            <p:ph type="body" sz="quarter" idx="3"/>
          </p:nvPr>
        </p:nvSpPr>
        <p:spPr>
          <a:xfrm>
            <a:off x="-1" y="5317586"/>
            <a:ext cx="9143999" cy="655321"/>
          </a:xfrm>
        </p:spPr>
        <p:txBody>
          <a:bodyPr/>
          <a:lstStyle/>
          <a:p>
            <a:r>
              <a:rPr lang="en-US" sz="4800" dirty="0">
                <a:latin typeface="CS New Athanasius" panose="020B0500000000000000" pitchFamily="34" charset="0"/>
              </a:rPr>
              <a:t>`</a:t>
            </a:r>
            <a:r>
              <a:rPr lang="en-US" sz="4800" dirty="0" err="1">
                <a:latin typeface="CS New Athanasius" panose="020B0500000000000000" pitchFamily="34" charset="0"/>
              </a:rPr>
              <a:t>Cmou</a:t>
            </a:r>
            <a:r>
              <a:rPr lang="en-US" sz="4800" dirty="0">
                <a:latin typeface="CS New Athanasius" panose="020B0500000000000000" pitchFamily="34" charset="0"/>
              </a:rPr>
              <a:t> `</a:t>
            </a:r>
            <a:r>
              <a:rPr lang="en-US" sz="4800" dirty="0" err="1">
                <a:latin typeface="CS New Athanasius" panose="020B0500000000000000" pitchFamily="34" charset="0"/>
              </a:rPr>
              <a:t>erof</a:t>
            </a:r>
            <a:r>
              <a:rPr lang="en-US" sz="4800" dirty="0">
                <a:latin typeface="CS New Athanasius" panose="020B0500000000000000" pitchFamily="34" charset="0"/>
              </a:rPr>
              <a:t> </a:t>
            </a:r>
            <a:r>
              <a:rPr lang="en-US" sz="4800" dirty="0" err="1">
                <a:latin typeface="CS New Athanasius" panose="020B0500000000000000" pitchFamily="34" charset="0"/>
              </a:rPr>
              <a:t>qen</a:t>
            </a:r>
            <a:r>
              <a:rPr lang="en-US" sz="4800" dirty="0">
                <a:latin typeface="CS New Athanasius" panose="020B0500000000000000" pitchFamily="34" charset="0"/>
              </a:rPr>
              <a:t> </a:t>
            </a:r>
            <a:r>
              <a:rPr lang="en-US" sz="4800" dirty="0" err="1">
                <a:latin typeface="CS New Athanasius" panose="020B0500000000000000" pitchFamily="34" charset="0"/>
              </a:rPr>
              <a:t>ou`cmy</a:t>
            </a:r>
            <a:r>
              <a:rPr lang="en-US" sz="4800" dirty="0">
                <a:latin typeface="CS New Athanasius" panose="020B0500000000000000" pitchFamily="34" charset="0"/>
              </a:rPr>
              <a:t> `</a:t>
            </a:r>
            <a:r>
              <a:rPr lang="en-US" sz="4800" dirty="0" err="1">
                <a:latin typeface="CS New Athanasius" panose="020B0500000000000000" pitchFamily="34" charset="0"/>
              </a:rPr>
              <a:t>ncalpiggoc</a:t>
            </a:r>
            <a:endParaRPr lang="en-US" sz="4800" dirty="0">
              <a:latin typeface="CS New Athanasius" panose="020B0500000000000000" pitchFamily="34" charset="0"/>
            </a:endParaRPr>
          </a:p>
        </p:txBody>
      </p:sp>
    </p:spTree>
    <p:extLst>
      <p:ext uri="{BB962C8B-B14F-4D97-AF65-F5344CB8AC3E}">
        <p14:creationId xmlns:p14="http://schemas.microsoft.com/office/powerpoint/2010/main" val="3168768126"/>
      </p:ext>
    </p:extLst>
  </p:cSld>
  <p:clrMapOvr>
    <a:masterClrMapping/>
  </p:clrMapOvr>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سبحوه بمزمار وقيثارة</a:t>
            </a:r>
          </a:p>
        </p:txBody>
      </p:sp>
      <p:sp>
        <p:nvSpPr>
          <p:cNvPr id="10" name="Text Placeholder 9"/>
          <p:cNvSpPr>
            <a:spLocks noGrp="1"/>
          </p:cNvSpPr>
          <p:nvPr>
            <p:ph type="body" idx="1"/>
          </p:nvPr>
        </p:nvSpPr>
        <p:spPr/>
        <p:txBody>
          <a:bodyPr/>
          <a:lstStyle/>
          <a:p>
            <a:r>
              <a:rPr lang="ar-EG" sz="4800"/>
              <a:t>اسمو ايروف خين او ابسالتريون نيم اوكيثارا </a:t>
            </a:r>
          </a:p>
        </p:txBody>
      </p:sp>
      <p:sp>
        <p:nvSpPr>
          <p:cNvPr id="11" name="Text Placeholder 10"/>
          <p:cNvSpPr>
            <a:spLocks noGrp="1"/>
          </p:cNvSpPr>
          <p:nvPr>
            <p:ph type="body" sz="quarter" idx="3"/>
          </p:nvPr>
        </p:nvSpPr>
        <p:spPr/>
        <p:txBody>
          <a:bodyPr/>
          <a:lstStyle/>
          <a:p>
            <a:r>
              <a:rPr lang="en-US" sz="4000" dirty="0">
                <a:latin typeface="CS New Athanasius" panose="020B0500000000000000" pitchFamily="34" charset="0"/>
              </a:rPr>
              <a:t>`</a:t>
            </a:r>
            <a:r>
              <a:rPr lang="en-US" sz="4000" dirty="0" err="1">
                <a:latin typeface="CS New Athanasius" panose="020B0500000000000000" pitchFamily="34" charset="0"/>
              </a:rPr>
              <a:t>Cmou</a:t>
            </a:r>
            <a:r>
              <a:rPr lang="en-US" sz="4000" dirty="0">
                <a:latin typeface="CS New Athanasius" panose="020B0500000000000000" pitchFamily="34" charset="0"/>
              </a:rPr>
              <a:t> `</a:t>
            </a:r>
            <a:r>
              <a:rPr lang="en-US" sz="4000" dirty="0" err="1">
                <a:latin typeface="CS New Athanasius" panose="020B0500000000000000" pitchFamily="34" charset="0"/>
              </a:rPr>
              <a:t>erof</a:t>
            </a:r>
            <a:r>
              <a:rPr lang="en-US" sz="4000" dirty="0">
                <a:latin typeface="CS New Athanasius" panose="020B0500000000000000" pitchFamily="34" charset="0"/>
              </a:rPr>
              <a:t> </a:t>
            </a:r>
            <a:r>
              <a:rPr lang="en-US" sz="4000" dirty="0" err="1">
                <a:latin typeface="CS New Athanasius" panose="020B0500000000000000" pitchFamily="34" charset="0"/>
              </a:rPr>
              <a:t>qen</a:t>
            </a:r>
            <a:r>
              <a:rPr lang="en-US" sz="4000" dirty="0">
                <a:latin typeface="CS New Athanasius" panose="020B0500000000000000" pitchFamily="34" charset="0"/>
              </a:rPr>
              <a:t> </a:t>
            </a:r>
            <a:r>
              <a:rPr lang="en-US" sz="4000" dirty="0" err="1">
                <a:latin typeface="CS New Athanasius" panose="020B0500000000000000" pitchFamily="34" charset="0"/>
              </a:rPr>
              <a:t>ou'altyrion</a:t>
            </a:r>
            <a:r>
              <a:rPr lang="en-US" sz="4000" dirty="0">
                <a:latin typeface="CS New Athanasius" panose="020B0500000000000000" pitchFamily="34" charset="0"/>
              </a:rPr>
              <a:t> </a:t>
            </a:r>
            <a:r>
              <a:rPr lang="en-US" sz="4000" dirty="0" err="1">
                <a:latin typeface="CS New Athanasius" panose="020B0500000000000000" pitchFamily="34" charset="0"/>
              </a:rPr>
              <a:t>nem</a:t>
            </a:r>
            <a:r>
              <a:rPr lang="en-US" sz="4000" dirty="0">
                <a:latin typeface="CS New Athanasius" panose="020B0500000000000000" pitchFamily="34" charset="0"/>
              </a:rPr>
              <a:t> </a:t>
            </a:r>
            <a:r>
              <a:rPr lang="en-US" sz="4000" dirty="0" err="1">
                <a:latin typeface="CS New Athanasius" panose="020B0500000000000000" pitchFamily="34" charset="0"/>
              </a:rPr>
              <a:t>ouku;ara</a:t>
            </a:r>
            <a:endParaRPr lang="en-US" sz="4000" dirty="0">
              <a:latin typeface="CS New Athanasius" panose="020B0500000000000000" pitchFamily="34" charset="0"/>
            </a:endParaRPr>
          </a:p>
        </p:txBody>
      </p:sp>
    </p:spTree>
    <p:extLst>
      <p:ext uri="{BB962C8B-B14F-4D97-AF65-F5344CB8AC3E}">
        <p14:creationId xmlns:p14="http://schemas.microsoft.com/office/powerpoint/2010/main" val="1353394631"/>
      </p:ext>
    </p:extLst>
  </p:cSld>
  <p:clrMapOvr>
    <a:masterClrMapping/>
  </p:clrMapOvr>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dirty="0"/>
              <a:t>سبحوه بدفوف وصفوف</a:t>
            </a:r>
          </a:p>
        </p:txBody>
      </p:sp>
      <p:sp>
        <p:nvSpPr>
          <p:cNvPr id="10" name="Text Placeholder 9"/>
          <p:cNvSpPr>
            <a:spLocks noGrp="1"/>
          </p:cNvSpPr>
          <p:nvPr>
            <p:ph type="body" idx="1"/>
          </p:nvPr>
        </p:nvSpPr>
        <p:spPr/>
        <p:txBody>
          <a:bodyPr/>
          <a:lstStyle/>
          <a:p>
            <a:r>
              <a:rPr lang="ar-EG" sz="4400"/>
              <a:t>اسمو ايروف خين هان كيم كيم نيم هان خورس </a:t>
            </a:r>
          </a:p>
        </p:txBody>
      </p:sp>
      <p:sp>
        <p:nvSpPr>
          <p:cNvPr id="11" name="Text Placeholder 10"/>
          <p:cNvSpPr>
            <a:spLocks noGrp="1"/>
          </p:cNvSpPr>
          <p:nvPr>
            <p:ph type="body" sz="quarter" idx="3"/>
          </p:nvPr>
        </p:nvSpPr>
        <p:spPr>
          <a:xfrm>
            <a:off x="0" y="5290550"/>
            <a:ext cx="9144000" cy="682357"/>
          </a:xfrm>
        </p:spPr>
        <p:txBody>
          <a:bodyPr/>
          <a:lstStyle/>
          <a:p>
            <a:r>
              <a:rPr lang="da-DK" sz="4400" dirty="0">
                <a:latin typeface="CS New Athanasius" panose="020B0500000000000000" pitchFamily="34" charset="0"/>
              </a:rPr>
              <a:t>`Cmou `erof qen hankemkem nem han,oroc</a:t>
            </a:r>
          </a:p>
        </p:txBody>
      </p:sp>
    </p:spTree>
    <p:extLst>
      <p:ext uri="{BB962C8B-B14F-4D97-AF65-F5344CB8AC3E}">
        <p14:creationId xmlns:p14="http://schemas.microsoft.com/office/powerpoint/2010/main" val="3912139133"/>
      </p:ext>
    </p:extLst>
  </p:cSld>
  <p:clrMapOvr>
    <a:masterClrMapping/>
  </p:clrMapOvr>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سبحوه بأوتار وأرغن </a:t>
            </a:r>
          </a:p>
        </p:txBody>
      </p:sp>
      <p:sp>
        <p:nvSpPr>
          <p:cNvPr id="10" name="Text Placeholder 9"/>
          <p:cNvSpPr>
            <a:spLocks noGrp="1"/>
          </p:cNvSpPr>
          <p:nvPr>
            <p:ph type="body" idx="1"/>
          </p:nvPr>
        </p:nvSpPr>
        <p:spPr>
          <a:xfrm>
            <a:off x="-1" y="6049107"/>
            <a:ext cx="9143999" cy="808893"/>
          </a:xfrm>
        </p:spPr>
        <p:txBody>
          <a:bodyPr/>
          <a:lstStyle/>
          <a:p>
            <a:r>
              <a:rPr lang="ar-EG" sz="4800" dirty="0"/>
              <a:t>اسمو ايروف خين هان كاب نيم اواورغانون</a:t>
            </a:r>
          </a:p>
        </p:txBody>
      </p:sp>
      <p:sp>
        <p:nvSpPr>
          <p:cNvPr id="11" name="Text Placeholder 10"/>
          <p:cNvSpPr>
            <a:spLocks noGrp="1"/>
          </p:cNvSpPr>
          <p:nvPr>
            <p:ph type="body" sz="quarter" idx="3"/>
          </p:nvPr>
        </p:nvSpPr>
        <p:spPr>
          <a:xfrm>
            <a:off x="-2" y="5273989"/>
            <a:ext cx="9144000" cy="682357"/>
          </a:xfrm>
        </p:spPr>
        <p:txBody>
          <a:bodyPr/>
          <a:lstStyle/>
          <a:p>
            <a:r>
              <a:rPr lang="en-US" sz="4400" dirty="0">
                <a:latin typeface="CS New Athanasius" panose="020B0500000000000000" pitchFamily="34" charset="0"/>
              </a:rPr>
              <a:t>`</a:t>
            </a:r>
            <a:r>
              <a:rPr lang="en-US" sz="4400" dirty="0" err="1">
                <a:latin typeface="CS New Athanasius" panose="020B0500000000000000" pitchFamily="34" charset="0"/>
              </a:rPr>
              <a:t>Cmou</a:t>
            </a:r>
            <a:r>
              <a:rPr lang="en-US" sz="4400" dirty="0">
                <a:latin typeface="CS New Athanasius" panose="020B0500000000000000" pitchFamily="34" charset="0"/>
              </a:rPr>
              <a:t> `</a:t>
            </a:r>
            <a:r>
              <a:rPr lang="en-US" sz="4400" dirty="0" err="1">
                <a:latin typeface="CS New Athanasius" panose="020B0500000000000000" pitchFamily="34" charset="0"/>
              </a:rPr>
              <a:t>erof</a:t>
            </a:r>
            <a:r>
              <a:rPr lang="en-US" sz="4400" dirty="0">
                <a:latin typeface="CS New Athanasius" panose="020B0500000000000000" pitchFamily="34" charset="0"/>
              </a:rPr>
              <a:t> </a:t>
            </a:r>
            <a:r>
              <a:rPr lang="en-US" sz="4400" dirty="0" err="1">
                <a:latin typeface="CS New Athanasius" panose="020B0500000000000000" pitchFamily="34" charset="0"/>
              </a:rPr>
              <a:t>qen</a:t>
            </a:r>
            <a:r>
              <a:rPr lang="en-US" sz="4400" dirty="0">
                <a:latin typeface="CS New Athanasius" panose="020B0500000000000000" pitchFamily="34" charset="0"/>
              </a:rPr>
              <a:t> </a:t>
            </a:r>
            <a:r>
              <a:rPr lang="en-US" sz="4400" dirty="0" err="1">
                <a:latin typeface="CS New Athanasius" panose="020B0500000000000000" pitchFamily="34" charset="0"/>
              </a:rPr>
              <a:t>han</a:t>
            </a:r>
            <a:r>
              <a:rPr lang="en-US" sz="4400" dirty="0">
                <a:latin typeface="CS New Athanasius" panose="020B0500000000000000" pitchFamily="34" charset="0"/>
              </a:rPr>
              <a:t> </a:t>
            </a:r>
            <a:r>
              <a:rPr lang="en-US" sz="4400" dirty="0" err="1">
                <a:latin typeface="CS New Athanasius" panose="020B0500000000000000" pitchFamily="34" charset="0"/>
              </a:rPr>
              <a:t>kap</a:t>
            </a:r>
            <a:r>
              <a:rPr lang="en-US" sz="4400" dirty="0">
                <a:latin typeface="CS New Athanasius" panose="020B0500000000000000" pitchFamily="34" charset="0"/>
              </a:rPr>
              <a:t> </a:t>
            </a:r>
            <a:r>
              <a:rPr lang="en-US" sz="4400" dirty="0" err="1">
                <a:latin typeface="CS New Athanasius" panose="020B0500000000000000" pitchFamily="34" charset="0"/>
              </a:rPr>
              <a:t>nem</a:t>
            </a:r>
            <a:r>
              <a:rPr lang="en-US" sz="4400" dirty="0">
                <a:latin typeface="CS New Athanasius" panose="020B0500000000000000" pitchFamily="34" charset="0"/>
              </a:rPr>
              <a:t> </a:t>
            </a:r>
            <a:r>
              <a:rPr lang="en-US" sz="4400" dirty="0" err="1">
                <a:latin typeface="CS New Athanasius" panose="020B0500000000000000" pitchFamily="34" charset="0"/>
              </a:rPr>
              <a:t>ouorganon</a:t>
            </a:r>
            <a:endParaRPr lang="en-US" sz="4400" dirty="0">
              <a:latin typeface="CS New Athanasius" panose="020B0500000000000000" pitchFamily="34" charset="0"/>
            </a:endParaRPr>
          </a:p>
        </p:txBody>
      </p:sp>
    </p:spTree>
    <p:extLst>
      <p:ext uri="{BB962C8B-B14F-4D97-AF65-F5344CB8AC3E}">
        <p14:creationId xmlns:p14="http://schemas.microsoft.com/office/powerpoint/2010/main" val="4240179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799239708"/>
      </p:ext>
    </p:extLst>
  </p:cSld>
  <p:clrMapOvr>
    <a:masterClrMapping/>
  </p:clrMapOvr>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62145"/>
            <a:ext cx="9144000" cy="782371"/>
          </a:xfrm>
        </p:spPr>
        <p:txBody>
          <a:bodyPr>
            <a:normAutofit/>
          </a:bodyPr>
          <a:lstStyle/>
          <a:p>
            <a:r>
              <a:rPr lang="ar-EG" sz="4800"/>
              <a:t>سبحوه بصنوج حسنه الصوت </a:t>
            </a:r>
          </a:p>
        </p:txBody>
      </p:sp>
      <p:sp>
        <p:nvSpPr>
          <p:cNvPr id="10" name="Text Placeholder 9"/>
          <p:cNvSpPr>
            <a:spLocks noGrp="1"/>
          </p:cNvSpPr>
          <p:nvPr>
            <p:ph type="body" idx="1"/>
          </p:nvPr>
        </p:nvSpPr>
        <p:spPr/>
        <p:txBody>
          <a:bodyPr/>
          <a:lstStyle/>
          <a:p>
            <a:r>
              <a:rPr lang="ar-EG" sz="4400"/>
              <a:t>اسمو ايروف خين هان كيم فالون ان سى تو اسمى</a:t>
            </a:r>
          </a:p>
        </p:txBody>
      </p:sp>
      <p:sp>
        <p:nvSpPr>
          <p:cNvPr id="11" name="Text Placeholder 10"/>
          <p:cNvSpPr>
            <a:spLocks noGrp="1"/>
          </p:cNvSpPr>
          <p:nvPr>
            <p:ph type="body" sz="quarter" idx="3"/>
          </p:nvPr>
        </p:nvSpPr>
        <p:spPr>
          <a:xfrm>
            <a:off x="-1" y="5217533"/>
            <a:ext cx="9144000" cy="682357"/>
          </a:xfrm>
        </p:spPr>
        <p:txBody>
          <a:bodyPr/>
          <a:lstStyle/>
          <a:p>
            <a:r>
              <a:rPr lang="en-US" sz="4000" dirty="0">
                <a:latin typeface="CS New Athanasius" panose="020B0500000000000000" pitchFamily="34" charset="0"/>
              </a:rPr>
              <a:t>`</a:t>
            </a:r>
            <a:r>
              <a:rPr lang="en-US" sz="4000" dirty="0" err="1">
                <a:latin typeface="CS New Athanasius" panose="020B0500000000000000" pitchFamily="34" charset="0"/>
              </a:rPr>
              <a:t>Cmou</a:t>
            </a:r>
            <a:r>
              <a:rPr lang="en-US" sz="4000" dirty="0">
                <a:latin typeface="CS New Athanasius" panose="020B0500000000000000" pitchFamily="34" charset="0"/>
              </a:rPr>
              <a:t> `</a:t>
            </a:r>
            <a:r>
              <a:rPr lang="en-US" sz="4000" dirty="0" err="1">
                <a:latin typeface="CS New Athanasius" panose="020B0500000000000000" pitchFamily="34" charset="0"/>
              </a:rPr>
              <a:t>erof</a:t>
            </a:r>
            <a:r>
              <a:rPr lang="en-US" sz="4000" dirty="0">
                <a:latin typeface="CS New Athanasius" panose="020B0500000000000000" pitchFamily="34" charset="0"/>
              </a:rPr>
              <a:t> </a:t>
            </a:r>
            <a:r>
              <a:rPr lang="en-US" sz="4000" dirty="0" err="1">
                <a:latin typeface="CS New Athanasius" panose="020B0500000000000000" pitchFamily="34" charset="0"/>
              </a:rPr>
              <a:t>qen</a:t>
            </a:r>
            <a:r>
              <a:rPr lang="en-US" sz="4000" dirty="0">
                <a:latin typeface="CS New Athanasius" panose="020B0500000000000000" pitchFamily="34" charset="0"/>
              </a:rPr>
              <a:t> </a:t>
            </a:r>
            <a:r>
              <a:rPr lang="en-US" sz="4000" dirty="0" err="1">
                <a:latin typeface="CS New Athanasius" panose="020B0500000000000000" pitchFamily="34" charset="0"/>
              </a:rPr>
              <a:t>hankumbalon</a:t>
            </a:r>
            <a:r>
              <a:rPr lang="en-US" sz="4000" dirty="0">
                <a:latin typeface="CS New Athanasius" panose="020B0500000000000000" pitchFamily="34" charset="0"/>
              </a:rPr>
              <a:t> `</a:t>
            </a:r>
            <a:r>
              <a:rPr lang="en-US" sz="4000" dirty="0" err="1">
                <a:latin typeface="CS New Athanasius" panose="020B0500000000000000" pitchFamily="34" charset="0"/>
              </a:rPr>
              <a:t>necetou`cmy</a:t>
            </a:r>
            <a:endParaRPr lang="en-US" sz="4000" dirty="0">
              <a:latin typeface="CS New Athanasius" panose="020B0500000000000000" pitchFamily="34" charset="0"/>
            </a:endParaRPr>
          </a:p>
        </p:txBody>
      </p:sp>
    </p:spTree>
    <p:extLst>
      <p:ext uri="{BB962C8B-B14F-4D97-AF65-F5344CB8AC3E}">
        <p14:creationId xmlns:p14="http://schemas.microsoft.com/office/powerpoint/2010/main" val="473093877"/>
      </p:ext>
    </p:extLst>
  </p:cSld>
  <p:clrMapOvr>
    <a:masterClrMapping/>
  </p:clrMapOvr>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62145"/>
            <a:ext cx="9144000" cy="782371"/>
          </a:xfrm>
        </p:spPr>
        <p:txBody>
          <a:bodyPr>
            <a:noAutofit/>
          </a:bodyPr>
          <a:lstStyle/>
          <a:p>
            <a:r>
              <a:rPr lang="ar-EG" sz="5400"/>
              <a:t>سبحوه بصنوج التهليل</a:t>
            </a:r>
          </a:p>
        </p:txBody>
      </p:sp>
      <p:sp>
        <p:nvSpPr>
          <p:cNvPr id="10" name="Text Placeholder 9"/>
          <p:cNvSpPr>
            <a:spLocks noGrp="1"/>
          </p:cNvSpPr>
          <p:nvPr>
            <p:ph type="body" idx="1"/>
          </p:nvPr>
        </p:nvSpPr>
        <p:spPr/>
        <p:txBody>
          <a:bodyPr/>
          <a:lstStyle/>
          <a:p>
            <a:r>
              <a:rPr lang="ar-EG" sz="4000"/>
              <a:t>اسمو ايروف خين هان كيمفالون انتى اوى اشيللوى</a:t>
            </a:r>
          </a:p>
        </p:txBody>
      </p:sp>
      <p:sp>
        <p:nvSpPr>
          <p:cNvPr id="11" name="Text Placeholder 10"/>
          <p:cNvSpPr>
            <a:spLocks noGrp="1"/>
          </p:cNvSpPr>
          <p:nvPr>
            <p:ph type="body" sz="quarter" idx="3"/>
          </p:nvPr>
        </p:nvSpPr>
        <p:spPr>
          <a:xfrm>
            <a:off x="-1" y="5290550"/>
            <a:ext cx="9144000" cy="682357"/>
          </a:xfrm>
        </p:spPr>
        <p:txBody>
          <a:bodyPr/>
          <a:lstStyle/>
          <a:p>
            <a:r>
              <a:rPr lang="en-US" sz="3800" dirty="0">
                <a:latin typeface="CS New Athanasius" panose="020B0500000000000000" pitchFamily="34" charset="0"/>
              </a:rPr>
              <a:t>`</a:t>
            </a:r>
            <a:r>
              <a:rPr lang="en-US" sz="3800" dirty="0" err="1">
                <a:latin typeface="CS New Athanasius" panose="020B0500000000000000" pitchFamily="34" charset="0"/>
              </a:rPr>
              <a:t>Cmou</a:t>
            </a:r>
            <a:r>
              <a:rPr lang="en-US" sz="3800" dirty="0">
                <a:latin typeface="CS New Athanasius" panose="020B0500000000000000" pitchFamily="34" charset="0"/>
              </a:rPr>
              <a:t> `</a:t>
            </a:r>
            <a:r>
              <a:rPr lang="en-US" sz="3800" dirty="0" err="1">
                <a:latin typeface="CS New Athanasius" panose="020B0500000000000000" pitchFamily="34" charset="0"/>
              </a:rPr>
              <a:t>erof</a:t>
            </a:r>
            <a:r>
              <a:rPr lang="en-US" sz="3800" dirty="0">
                <a:latin typeface="CS New Athanasius" panose="020B0500000000000000" pitchFamily="34" charset="0"/>
              </a:rPr>
              <a:t> </a:t>
            </a:r>
            <a:r>
              <a:rPr lang="en-US" sz="3800" dirty="0" err="1">
                <a:latin typeface="CS New Athanasius" panose="020B0500000000000000" pitchFamily="34" charset="0"/>
              </a:rPr>
              <a:t>qen</a:t>
            </a:r>
            <a:r>
              <a:rPr lang="en-US" sz="3800" dirty="0">
                <a:latin typeface="CS New Athanasius" panose="020B0500000000000000" pitchFamily="34" charset="0"/>
              </a:rPr>
              <a:t> </a:t>
            </a:r>
            <a:r>
              <a:rPr lang="en-US" sz="3800" dirty="0" err="1">
                <a:latin typeface="CS New Athanasius" panose="020B0500000000000000" pitchFamily="34" charset="0"/>
              </a:rPr>
              <a:t>hankumbalon</a:t>
            </a:r>
            <a:r>
              <a:rPr lang="en-US" sz="3800" dirty="0">
                <a:latin typeface="CS New Athanasius" panose="020B0500000000000000" pitchFamily="34" charset="0"/>
              </a:rPr>
              <a:t> `</a:t>
            </a:r>
            <a:r>
              <a:rPr lang="en-US" sz="3800" dirty="0" err="1">
                <a:latin typeface="CS New Athanasius" panose="020B0500000000000000" pitchFamily="34" charset="0"/>
              </a:rPr>
              <a:t>nte</a:t>
            </a:r>
            <a:r>
              <a:rPr lang="en-US" sz="3800" dirty="0">
                <a:latin typeface="CS New Athanasius" panose="020B0500000000000000" pitchFamily="34" charset="0"/>
              </a:rPr>
              <a:t> </a:t>
            </a:r>
            <a:r>
              <a:rPr lang="en-US" sz="3800" dirty="0" err="1">
                <a:latin typeface="CS New Athanasius" panose="020B0500000000000000" pitchFamily="34" charset="0"/>
              </a:rPr>
              <a:t>ou`e`slyloui</a:t>
            </a:r>
            <a:endParaRPr lang="en-US" sz="3800" dirty="0">
              <a:latin typeface="CS New Athanasius" panose="020B0500000000000000" pitchFamily="34" charset="0"/>
            </a:endParaRPr>
          </a:p>
        </p:txBody>
      </p:sp>
    </p:spTree>
    <p:extLst>
      <p:ext uri="{BB962C8B-B14F-4D97-AF65-F5344CB8AC3E}">
        <p14:creationId xmlns:p14="http://schemas.microsoft.com/office/powerpoint/2010/main" val="1003522930"/>
      </p:ext>
    </p:extLst>
  </p:cSld>
  <p:clrMapOvr>
    <a:masterClrMapping/>
  </p:clrMapOvr>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62145"/>
            <a:ext cx="9144000" cy="782371"/>
          </a:xfrm>
        </p:spPr>
        <p:txBody>
          <a:bodyPr>
            <a:normAutofit/>
          </a:bodyPr>
          <a:lstStyle/>
          <a:p>
            <a:r>
              <a:rPr lang="ar-EG" sz="4400"/>
              <a:t>كل نسمه فلتسبح اسم الرب الهنا الليلويا </a:t>
            </a:r>
          </a:p>
        </p:txBody>
      </p:sp>
      <p:sp>
        <p:nvSpPr>
          <p:cNvPr id="10" name="Text Placeholder 9"/>
          <p:cNvSpPr>
            <a:spLocks noGrp="1"/>
          </p:cNvSpPr>
          <p:nvPr>
            <p:ph type="body" idx="1"/>
          </p:nvPr>
        </p:nvSpPr>
        <p:spPr>
          <a:xfrm>
            <a:off x="0" y="6255009"/>
            <a:ext cx="9144000" cy="602991"/>
          </a:xfrm>
        </p:spPr>
        <p:txBody>
          <a:bodyPr/>
          <a:lstStyle/>
          <a:p>
            <a:r>
              <a:rPr lang="ar-EG" sz="3500" dirty="0"/>
              <a:t>نيفى نيفين مارو اسمو تيرو أي افران امبشويس بينوتى الليلويا </a:t>
            </a:r>
          </a:p>
        </p:txBody>
      </p:sp>
      <p:sp>
        <p:nvSpPr>
          <p:cNvPr id="11" name="Text Placeholder 10"/>
          <p:cNvSpPr>
            <a:spLocks noGrp="1"/>
          </p:cNvSpPr>
          <p:nvPr>
            <p:ph type="body" sz="quarter" idx="3"/>
          </p:nvPr>
        </p:nvSpPr>
        <p:spPr>
          <a:xfrm>
            <a:off x="0" y="5199611"/>
            <a:ext cx="9144000" cy="1000302"/>
          </a:xfrm>
        </p:spPr>
        <p:txBody>
          <a:bodyPr/>
          <a:lstStyle/>
          <a:p>
            <a:r>
              <a:rPr lang="en-US" sz="4000" dirty="0" err="1">
                <a:latin typeface="CS New Athanasius" panose="020B0500000000000000" pitchFamily="34" charset="0"/>
              </a:rPr>
              <a:t>Nifi</a:t>
            </a:r>
            <a:r>
              <a:rPr lang="en-US" sz="4000" dirty="0">
                <a:latin typeface="CS New Athanasius" panose="020B0500000000000000" pitchFamily="34" charset="0"/>
              </a:rPr>
              <a:t> </a:t>
            </a:r>
            <a:r>
              <a:rPr lang="en-US" sz="4000" dirty="0" err="1">
                <a:latin typeface="CS New Athanasius" panose="020B0500000000000000" pitchFamily="34" charset="0"/>
              </a:rPr>
              <a:t>niben</a:t>
            </a:r>
            <a:r>
              <a:rPr lang="en-US" sz="4000" dirty="0">
                <a:latin typeface="CS New Athanasius" panose="020B0500000000000000" pitchFamily="34" charset="0"/>
              </a:rPr>
              <a:t> </a:t>
            </a:r>
            <a:r>
              <a:rPr lang="en-US" sz="4000" dirty="0" err="1">
                <a:latin typeface="CS New Athanasius" panose="020B0500000000000000" pitchFamily="34" charset="0"/>
              </a:rPr>
              <a:t>marou`cmou</a:t>
            </a:r>
            <a:r>
              <a:rPr lang="en-US" sz="4000" dirty="0">
                <a:latin typeface="CS New Athanasius" panose="020B0500000000000000" pitchFamily="34" charset="0"/>
              </a:rPr>
              <a:t> </a:t>
            </a:r>
            <a:r>
              <a:rPr lang="en-US" sz="4000" dirty="0" err="1">
                <a:latin typeface="CS New Athanasius" panose="020B0500000000000000" pitchFamily="34" charset="0"/>
              </a:rPr>
              <a:t>tyrou</a:t>
            </a:r>
            <a:r>
              <a:rPr lang="en-US" sz="4000" dirty="0">
                <a:latin typeface="CS New Athanasius" panose="020B0500000000000000" pitchFamily="34" charset="0"/>
              </a:rPr>
              <a:t> `</a:t>
            </a:r>
            <a:r>
              <a:rPr lang="en-US" sz="4000" dirty="0" err="1">
                <a:latin typeface="CS New Athanasius" panose="020B0500000000000000" pitchFamily="34" charset="0"/>
              </a:rPr>
              <a:t>e`vran</a:t>
            </a:r>
            <a:r>
              <a:rPr lang="en-US" sz="4000" dirty="0">
                <a:latin typeface="CS New Athanasius" panose="020B0500000000000000" pitchFamily="34" charset="0"/>
              </a:rPr>
              <a:t> `</a:t>
            </a:r>
            <a:r>
              <a:rPr lang="en-US" sz="4000" dirty="0" err="1">
                <a:latin typeface="CS New Athanasius" panose="020B0500000000000000" pitchFamily="34" charset="0"/>
              </a:rPr>
              <a:t>mp</a:t>
            </a:r>
            <a:r>
              <a:rPr lang="en-US" sz="4000" dirty="0">
                <a:latin typeface="CS New Athanasius" panose="020B0500000000000000" pitchFamily="34" charset="0"/>
              </a:rPr>
              <a:t>=o=c </a:t>
            </a:r>
            <a:r>
              <a:rPr lang="en-US" sz="4000" dirty="0" err="1">
                <a:latin typeface="CS New Athanasius" panose="020B0500000000000000" pitchFamily="34" charset="0"/>
              </a:rPr>
              <a:t>pennou</a:t>
            </a:r>
            <a:r>
              <a:rPr lang="en-US" sz="4000" dirty="0">
                <a:latin typeface="CS New Athanasius" panose="020B0500000000000000" pitchFamily="34" charset="0"/>
              </a:rPr>
              <a:t>] =a=l </a:t>
            </a:r>
          </a:p>
        </p:txBody>
      </p:sp>
      <p:sp>
        <p:nvSpPr>
          <p:cNvPr id="15" name="Rectangle 14">
            <a:hlinkClick r:id="rId2" action="ppaction://hlinksldjump"/>
          </p:cNvPr>
          <p:cNvSpPr/>
          <p:nvPr/>
        </p:nvSpPr>
        <p:spPr>
          <a:xfrm>
            <a:off x="8175465" y="3885091"/>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741849057"/>
      </p:ext>
    </p:extLst>
  </p:cSld>
  <p:clrMapOvr>
    <a:masterClrMapping/>
  </p:clrMapOvr>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81600"/>
            <a:ext cx="9144000" cy="782371"/>
          </a:xfrm>
        </p:spPr>
        <p:txBody>
          <a:bodyPr>
            <a:normAutofit/>
          </a:bodyPr>
          <a:lstStyle/>
          <a:p>
            <a:r>
              <a:rPr lang="ar-EG" sz="4800"/>
              <a:t>المجد للاب والابن والروح القدس الليلويا</a:t>
            </a:r>
          </a:p>
        </p:txBody>
      </p:sp>
      <p:sp>
        <p:nvSpPr>
          <p:cNvPr id="10" name="Text Placeholder 9"/>
          <p:cNvSpPr>
            <a:spLocks noGrp="1"/>
          </p:cNvSpPr>
          <p:nvPr>
            <p:ph type="body" idx="1"/>
          </p:nvPr>
        </p:nvSpPr>
        <p:spPr/>
        <p:txBody>
          <a:bodyPr/>
          <a:lstStyle/>
          <a:p>
            <a:r>
              <a:rPr lang="ar-EG" sz="4400"/>
              <a:t>ذوكسا باترى كى ايو كى اجيو ابنفما تى الليلويا</a:t>
            </a:r>
          </a:p>
        </p:txBody>
      </p:sp>
      <p:sp>
        <p:nvSpPr>
          <p:cNvPr id="11" name="Text Placeholder 10"/>
          <p:cNvSpPr>
            <a:spLocks noGrp="1"/>
          </p:cNvSpPr>
          <p:nvPr>
            <p:ph type="body" sz="quarter" idx="3"/>
          </p:nvPr>
        </p:nvSpPr>
        <p:spPr>
          <a:xfrm>
            <a:off x="-1" y="5223991"/>
            <a:ext cx="9144000" cy="682357"/>
          </a:xfrm>
        </p:spPr>
        <p:txBody>
          <a:bodyPr/>
          <a:lstStyle/>
          <a:p>
            <a:r>
              <a:rPr lang="pt-BR" sz="4000" dirty="0">
                <a:latin typeface="CS New Athanasius" panose="020B0500000000000000" pitchFamily="34" charset="0"/>
              </a:rPr>
              <a:t>Doxa patri ke `Uiw ke `agiw Pneumati =a=l</a:t>
            </a:r>
          </a:p>
        </p:txBody>
      </p:sp>
      <p:sp>
        <p:nvSpPr>
          <p:cNvPr id="6" name="Rectangle 5">
            <a:hlinkClick r:id="rId2" action="ppaction://hlinksldjump"/>
            <a:extLst>
              <a:ext uri="{FF2B5EF4-FFF2-40B4-BE49-F238E27FC236}">
                <a16:creationId xmlns:a16="http://schemas.microsoft.com/office/drawing/2014/main" id="{CD182E1A-1AA2-480A-877B-CFAFF6EA0D8A}"/>
              </a:ext>
            </a:extLst>
          </p:cNvPr>
          <p:cNvSpPr/>
          <p:nvPr/>
        </p:nvSpPr>
        <p:spPr>
          <a:xfrm>
            <a:off x="8175465" y="3885091"/>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707477662"/>
      </p:ext>
    </p:extLst>
  </p:cSld>
  <p:clrMapOvr>
    <a:masterClrMapping/>
  </p:clrMapOvr>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81600"/>
            <a:ext cx="9144000" cy="782371"/>
          </a:xfrm>
        </p:spPr>
        <p:txBody>
          <a:bodyPr>
            <a:normAutofit/>
          </a:bodyPr>
          <a:lstStyle/>
          <a:p>
            <a:r>
              <a:rPr lang="ar-EG" sz="4400" dirty="0"/>
              <a:t>الان وكل اوان والى دهر الدهور الليلويا</a:t>
            </a:r>
          </a:p>
        </p:txBody>
      </p:sp>
      <p:sp>
        <p:nvSpPr>
          <p:cNvPr id="10" name="Text Placeholder 9"/>
          <p:cNvSpPr>
            <a:spLocks noGrp="1"/>
          </p:cNvSpPr>
          <p:nvPr>
            <p:ph type="body" idx="1"/>
          </p:nvPr>
        </p:nvSpPr>
        <p:spPr>
          <a:xfrm>
            <a:off x="0" y="6212541"/>
            <a:ext cx="9144000" cy="648321"/>
          </a:xfrm>
        </p:spPr>
        <p:txBody>
          <a:bodyPr anchor="ctr"/>
          <a:lstStyle/>
          <a:p>
            <a:r>
              <a:rPr lang="ar-EG" sz="3400" dirty="0"/>
              <a:t>كى نين كى ا اى كى استوس اى اوناستون اى اوون أمين الليلويا</a:t>
            </a:r>
          </a:p>
        </p:txBody>
      </p:sp>
      <p:sp>
        <p:nvSpPr>
          <p:cNvPr id="11" name="Text Placeholder 10"/>
          <p:cNvSpPr>
            <a:spLocks noGrp="1"/>
          </p:cNvSpPr>
          <p:nvPr>
            <p:ph type="body" sz="quarter" idx="3"/>
          </p:nvPr>
        </p:nvSpPr>
        <p:spPr>
          <a:xfrm>
            <a:off x="0" y="5163972"/>
            <a:ext cx="9144000" cy="1048570"/>
          </a:xfrm>
        </p:spPr>
        <p:txBody>
          <a:bodyPr/>
          <a:lstStyle/>
          <a:p>
            <a:r>
              <a:rPr lang="en-US" sz="4000" dirty="0" err="1">
                <a:latin typeface="CS New Athanasius" panose="020B0500000000000000" pitchFamily="34" charset="0"/>
              </a:rPr>
              <a:t>Ke</a:t>
            </a:r>
            <a:r>
              <a:rPr lang="en-US" sz="4000" dirty="0">
                <a:latin typeface="CS New Athanasius" panose="020B0500000000000000" pitchFamily="34" charset="0"/>
              </a:rPr>
              <a:t> nun </a:t>
            </a:r>
            <a:r>
              <a:rPr lang="en-US" sz="4000" dirty="0" err="1">
                <a:latin typeface="CS New Athanasius" panose="020B0500000000000000" pitchFamily="34" charset="0"/>
              </a:rPr>
              <a:t>ke</a:t>
            </a:r>
            <a:r>
              <a:rPr lang="en-US" sz="4000" dirty="0">
                <a:latin typeface="CS New Athanasius" panose="020B0500000000000000" pitchFamily="34" charset="0"/>
              </a:rPr>
              <a:t> `</a:t>
            </a:r>
            <a:r>
              <a:rPr lang="en-US" sz="4000" dirty="0" err="1">
                <a:latin typeface="CS New Athanasius" panose="020B0500000000000000" pitchFamily="34" charset="0"/>
              </a:rPr>
              <a:t>a`I</a:t>
            </a:r>
            <a:r>
              <a:rPr lang="en-US" sz="4000" dirty="0">
                <a:latin typeface="CS New Athanasius" panose="020B0500000000000000" pitchFamily="34" charset="0"/>
              </a:rPr>
              <a:t> </a:t>
            </a:r>
            <a:r>
              <a:rPr lang="en-US" sz="4000" dirty="0" err="1">
                <a:latin typeface="CS New Athanasius" panose="020B0500000000000000" pitchFamily="34" charset="0"/>
              </a:rPr>
              <a:t>ke</a:t>
            </a:r>
            <a:r>
              <a:rPr lang="en-US" sz="4000" dirty="0">
                <a:latin typeface="CS New Athanasius" panose="020B0500000000000000" pitchFamily="34" charset="0"/>
              </a:rPr>
              <a:t> </a:t>
            </a:r>
            <a:r>
              <a:rPr lang="en-US" sz="4000" dirty="0" err="1">
                <a:latin typeface="CS New Athanasius" panose="020B0500000000000000" pitchFamily="34" charset="0"/>
              </a:rPr>
              <a:t>ictouc</a:t>
            </a:r>
            <a:r>
              <a:rPr lang="en-US" sz="4000" dirty="0">
                <a:latin typeface="CS New Athanasius" panose="020B0500000000000000" pitchFamily="34" charset="0"/>
              </a:rPr>
              <a:t> `</a:t>
            </a:r>
            <a:r>
              <a:rPr lang="en-US" sz="4000" dirty="0" err="1">
                <a:latin typeface="CS New Athanasius" panose="020B0500000000000000" pitchFamily="34" charset="0"/>
              </a:rPr>
              <a:t>ew`nac</a:t>
            </a:r>
            <a:r>
              <a:rPr lang="en-US" sz="4000" dirty="0">
                <a:latin typeface="CS New Athanasius" panose="020B0500000000000000" pitchFamily="34" charset="0"/>
              </a:rPr>
              <a:t> </a:t>
            </a:r>
            <a:r>
              <a:rPr lang="en-US" sz="4000" dirty="0" err="1">
                <a:latin typeface="CS New Athanasius" panose="020B0500000000000000" pitchFamily="34" charset="0"/>
              </a:rPr>
              <a:t>twn</a:t>
            </a:r>
            <a:r>
              <a:rPr lang="en-US" sz="4000" dirty="0">
                <a:latin typeface="CS New Athanasius" panose="020B0500000000000000" pitchFamily="34" charset="0"/>
              </a:rPr>
              <a:t> `</a:t>
            </a:r>
            <a:r>
              <a:rPr lang="en-US" sz="4000" dirty="0" err="1">
                <a:latin typeface="CS New Athanasius" panose="020B0500000000000000" pitchFamily="34" charset="0"/>
              </a:rPr>
              <a:t>ewnwn</a:t>
            </a:r>
            <a:r>
              <a:rPr lang="en-US" sz="4000" dirty="0">
                <a:latin typeface="CS New Athanasius" panose="020B0500000000000000" pitchFamily="34" charset="0"/>
              </a:rPr>
              <a:t> </a:t>
            </a:r>
            <a:r>
              <a:rPr lang="en-US" sz="4000" dirty="0" err="1">
                <a:latin typeface="CS New Athanasius" panose="020B0500000000000000" pitchFamily="34" charset="0"/>
              </a:rPr>
              <a:t>amyn</a:t>
            </a:r>
            <a:r>
              <a:rPr lang="en-US" sz="4000" dirty="0">
                <a:latin typeface="CS New Athanasius" panose="020B0500000000000000" pitchFamily="34" charset="0"/>
              </a:rPr>
              <a:t> ==a=l </a:t>
            </a:r>
          </a:p>
        </p:txBody>
      </p:sp>
      <p:sp>
        <p:nvSpPr>
          <p:cNvPr id="6" name="Rectangle 5">
            <a:hlinkClick r:id="rId2" action="ppaction://hlinksldjump"/>
            <a:extLst>
              <a:ext uri="{FF2B5EF4-FFF2-40B4-BE49-F238E27FC236}">
                <a16:creationId xmlns:a16="http://schemas.microsoft.com/office/drawing/2014/main" id="{DCD05F38-7461-4DC3-90ED-AE2E16F463D3}"/>
              </a:ext>
            </a:extLst>
          </p:cNvPr>
          <p:cNvSpPr/>
          <p:nvPr/>
        </p:nvSpPr>
        <p:spPr>
          <a:xfrm>
            <a:off x="8175465" y="3885091"/>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274728723"/>
      </p:ext>
    </p:extLst>
  </p:cSld>
  <p:clrMapOvr>
    <a:masterClrMapping/>
  </p:clrMapOvr>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4800"/>
              <a:t>(الليلويا )2 المجد لالهنا الليلويا</a:t>
            </a:r>
          </a:p>
        </p:txBody>
      </p:sp>
      <p:sp>
        <p:nvSpPr>
          <p:cNvPr id="10" name="Text Placeholder 9"/>
          <p:cNvSpPr>
            <a:spLocks noGrp="1"/>
          </p:cNvSpPr>
          <p:nvPr>
            <p:ph type="body" idx="1"/>
          </p:nvPr>
        </p:nvSpPr>
        <p:spPr>
          <a:xfrm>
            <a:off x="-1" y="6049107"/>
            <a:ext cx="9143999" cy="808893"/>
          </a:xfrm>
        </p:spPr>
        <p:txBody>
          <a:bodyPr/>
          <a:lstStyle/>
          <a:p>
            <a:r>
              <a:rPr lang="ar-EG" sz="4400" dirty="0"/>
              <a:t>(الليلويا ) 2 ذوكصاصى اوثي اوس ايمون الليلويا</a:t>
            </a:r>
          </a:p>
        </p:txBody>
      </p:sp>
      <p:sp>
        <p:nvSpPr>
          <p:cNvPr id="11" name="Text Placeholder 10"/>
          <p:cNvSpPr>
            <a:spLocks noGrp="1"/>
          </p:cNvSpPr>
          <p:nvPr>
            <p:ph type="body" sz="quarter" idx="3"/>
          </p:nvPr>
        </p:nvSpPr>
        <p:spPr>
          <a:xfrm>
            <a:off x="-2" y="5273989"/>
            <a:ext cx="9144000" cy="682357"/>
          </a:xfrm>
        </p:spPr>
        <p:txBody>
          <a:bodyPr/>
          <a:lstStyle/>
          <a:p>
            <a:r>
              <a:rPr lang="pt-BR" sz="5400" dirty="0">
                <a:latin typeface="CS New Athanasius" panose="020B0500000000000000" pitchFamily="34" charset="0"/>
              </a:rPr>
              <a:t>=a=l =a=l doxaci `o :eoc `ymwn ==a=l</a:t>
            </a:r>
          </a:p>
        </p:txBody>
      </p:sp>
      <p:sp>
        <p:nvSpPr>
          <p:cNvPr id="6" name="Rectangle 5">
            <a:hlinkClick r:id="rId2" action="ppaction://hlinksldjump"/>
            <a:extLst>
              <a:ext uri="{FF2B5EF4-FFF2-40B4-BE49-F238E27FC236}">
                <a16:creationId xmlns:a16="http://schemas.microsoft.com/office/drawing/2014/main" id="{90457EB3-D231-49E1-8AFA-17E0D70DD0BA}"/>
              </a:ext>
            </a:extLst>
          </p:cNvPr>
          <p:cNvSpPr/>
          <p:nvPr/>
        </p:nvSpPr>
        <p:spPr>
          <a:xfrm>
            <a:off x="8175465" y="3885091"/>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995354334"/>
      </p:ext>
    </p:extLst>
  </p:cSld>
  <p:clrMapOvr>
    <a:masterClrMapping/>
  </p:clrMapOvr>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 y="4372154"/>
            <a:ext cx="9144000" cy="782371"/>
          </a:xfrm>
        </p:spPr>
        <p:txBody>
          <a:bodyPr>
            <a:noAutofit/>
          </a:bodyPr>
          <a:lstStyle/>
          <a:p>
            <a:r>
              <a:rPr lang="ar-EG" sz="5400" dirty="0"/>
              <a:t>(الليلويا)2 المجد لالهنا الليلويا</a:t>
            </a:r>
          </a:p>
        </p:txBody>
      </p:sp>
      <p:sp>
        <p:nvSpPr>
          <p:cNvPr id="10" name="Text Placeholder 9"/>
          <p:cNvSpPr>
            <a:spLocks noGrp="1"/>
          </p:cNvSpPr>
          <p:nvPr>
            <p:ph type="body" idx="1"/>
          </p:nvPr>
        </p:nvSpPr>
        <p:spPr>
          <a:xfrm>
            <a:off x="0" y="6049107"/>
            <a:ext cx="9143999" cy="808893"/>
          </a:xfrm>
        </p:spPr>
        <p:txBody>
          <a:bodyPr/>
          <a:lstStyle/>
          <a:p>
            <a:r>
              <a:rPr lang="ar-EG" sz="4800" dirty="0"/>
              <a:t>(الليلويا)2 بى اوفا بينوتى بى الليلويا</a:t>
            </a:r>
          </a:p>
        </p:txBody>
      </p:sp>
      <p:sp>
        <p:nvSpPr>
          <p:cNvPr id="11" name="Text Placeholder 10"/>
          <p:cNvSpPr>
            <a:spLocks noGrp="1"/>
          </p:cNvSpPr>
          <p:nvPr>
            <p:ph type="body" sz="quarter" idx="3"/>
          </p:nvPr>
        </p:nvSpPr>
        <p:spPr>
          <a:xfrm>
            <a:off x="-1" y="5260637"/>
            <a:ext cx="9144000" cy="682357"/>
          </a:xfrm>
        </p:spPr>
        <p:txBody>
          <a:bodyPr/>
          <a:lstStyle/>
          <a:p>
            <a:r>
              <a:rPr lang="it-IT" sz="4800" dirty="0">
                <a:latin typeface="CS New Athanasius" panose="020B0500000000000000" pitchFamily="34" charset="0"/>
              </a:rPr>
              <a:t>a=l =a=l piwou va pennou] pe =a=l</a:t>
            </a:r>
          </a:p>
        </p:txBody>
      </p:sp>
      <p:sp>
        <p:nvSpPr>
          <p:cNvPr id="6" name="Rectangle 5">
            <a:hlinkClick r:id="rId2" action="ppaction://hlinksldjump"/>
            <a:extLst>
              <a:ext uri="{FF2B5EF4-FFF2-40B4-BE49-F238E27FC236}">
                <a16:creationId xmlns:a16="http://schemas.microsoft.com/office/drawing/2014/main" id="{E1EC6A15-8E93-4987-9001-0F5089B54B2E}"/>
              </a:ext>
            </a:extLst>
          </p:cNvPr>
          <p:cNvSpPr/>
          <p:nvPr/>
        </p:nvSpPr>
        <p:spPr>
          <a:xfrm>
            <a:off x="8175465" y="3885091"/>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636022049"/>
      </p:ext>
    </p:extLst>
  </p:cSld>
  <p:clrMapOvr>
    <a:masterClrMapping/>
  </p:clrMapOvr>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81600"/>
            <a:ext cx="9144000" cy="782371"/>
          </a:xfrm>
        </p:spPr>
        <p:txBody>
          <a:bodyPr>
            <a:normAutofit/>
          </a:bodyPr>
          <a:lstStyle/>
          <a:p>
            <a:r>
              <a:rPr lang="ar-EG" sz="4400" dirty="0"/>
              <a:t>يسوع المسيح ابن الله اسمعنا وارحمنا </a:t>
            </a:r>
          </a:p>
        </p:txBody>
      </p:sp>
      <p:sp>
        <p:nvSpPr>
          <p:cNvPr id="10" name="Text Placeholder 9"/>
          <p:cNvSpPr>
            <a:spLocks noGrp="1"/>
          </p:cNvSpPr>
          <p:nvPr>
            <p:ph type="body" idx="1"/>
          </p:nvPr>
        </p:nvSpPr>
        <p:spPr>
          <a:xfrm>
            <a:off x="-194553" y="6001588"/>
            <a:ext cx="9533105" cy="753087"/>
          </a:xfrm>
        </p:spPr>
        <p:txBody>
          <a:bodyPr/>
          <a:lstStyle/>
          <a:p>
            <a:r>
              <a:rPr lang="ar-EG" sz="3200" dirty="0"/>
              <a:t>ايسوس بى اخريستوس ابشيري ام افنوتي سوتيم ايرون اووه ناي نان</a:t>
            </a:r>
          </a:p>
        </p:txBody>
      </p:sp>
      <p:sp>
        <p:nvSpPr>
          <p:cNvPr id="11" name="Text Placeholder 10"/>
          <p:cNvSpPr>
            <a:spLocks noGrp="1"/>
          </p:cNvSpPr>
          <p:nvPr>
            <p:ph type="body" sz="quarter" idx="3"/>
          </p:nvPr>
        </p:nvSpPr>
        <p:spPr>
          <a:xfrm>
            <a:off x="-10572" y="5234701"/>
            <a:ext cx="9144000" cy="682357"/>
          </a:xfrm>
        </p:spPr>
        <p:txBody>
          <a:bodyPr/>
          <a:lstStyle/>
          <a:p>
            <a:r>
              <a:rPr lang="en-US" sz="3800" dirty="0">
                <a:latin typeface="CS New Athanasius" panose="020B0500000000000000" pitchFamily="34" charset="0"/>
              </a:rPr>
              <a:t>I=</a:t>
            </a:r>
            <a:r>
              <a:rPr lang="en-US" sz="3800" dirty="0" err="1">
                <a:latin typeface="CS New Athanasius" panose="020B0500000000000000" pitchFamily="34" charset="0"/>
              </a:rPr>
              <a:t>yc</a:t>
            </a:r>
            <a:r>
              <a:rPr lang="en-US" sz="3800" dirty="0">
                <a:latin typeface="CS New Athanasius" panose="020B0500000000000000" pitchFamily="34" charset="0"/>
              </a:rPr>
              <a:t> P=,=c `</a:t>
            </a:r>
            <a:r>
              <a:rPr lang="en-US" sz="3800" dirty="0" err="1">
                <a:latin typeface="CS New Athanasius" panose="020B0500000000000000" pitchFamily="34" charset="0"/>
              </a:rPr>
              <a:t>Psyri</a:t>
            </a:r>
            <a:r>
              <a:rPr lang="en-US" sz="3800" dirty="0">
                <a:latin typeface="CS New Athanasius" panose="020B0500000000000000" pitchFamily="34" charset="0"/>
              </a:rPr>
              <a:t> `mV] </a:t>
            </a:r>
            <a:r>
              <a:rPr lang="en-US" sz="3800" dirty="0" err="1">
                <a:latin typeface="CS New Athanasius" panose="020B0500000000000000" pitchFamily="34" charset="0"/>
              </a:rPr>
              <a:t>cwtem</a:t>
            </a:r>
            <a:r>
              <a:rPr lang="en-US" sz="3800" dirty="0">
                <a:latin typeface="CS New Athanasius" panose="020B0500000000000000" pitchFamily="34" charset="0"/>
              </a:rPr>
              <a:t> </a:t>
            </a:r>
            <a:r>
              <a:rPr lang="en-US" sz="3800" dirty="0" err="1">
                <a:latin typeface="CS New Athanasius" panose="020B0500000000000000" pitchFamily="34" charset="0"/>
              </a:rPr>
              <a:t>eron</a:t>
            </a:r>
            <a:r>
              <a:rPr lang="en-US" sz="3800" dirty="0">
                <a:latin typeface="CS New Athanasius" panose="020B0500000000000000" pitchFamily="34" charset="0"/>
              </a:rPr>
              <a:t> </a:t>
            </a:r>
            <a:r>
              <a:rPr lang="en-US" sz="3800" dirty="0" err="1">
                <a:latin typeface="CS New Athanasius" panose="020B0500000000000000" pitchFamily="34" charset="0"/>
              </a:rPr>
              <a:t>ouoh</a:t>
            </a:r>
            <a:r>
              <a:rPr lang="en-US" sz="3800" dirty="0">
                <a:latin typeface="CS New Athanasius" panose="020B0500000000000000" pitchFamily="34" charset="0"/>
              </a:rPr>
              <a:t> </a:t>
            </a:r>
            <a:r>
              <a:rPr lang="en-US" sz="3800" dirty="0" err="1">
                <a:latin typeface="CS New Athanasius" panose="020B0500000000000000" pitchFamily="34" charset="0"/>
              </a:rPr>
              <a:t>nai</a:t>
            </a:r>
            <a:r>
              <a:rPr lang="en-US" sz="3800" dirty="0">
                <a:latin typeface="CS New Athanasius" panose="020B0500000000000000" pitchFamily="34" charset="0"/>
              </a:rPr>
              <a:t> nan </a:t>
            </a:r>
          </a:p>
        </p:txBody>
      </p:sp>
      <p:sp>
        <p:nvSpPr>
          <p:cNvPr id="6" name="Rectangle 5">
            <a:hlinkClick r:id="rId2" action="ppaction://hlinksldjump"/>
            <a:extLst>
              <a:ext uri="{FF2B5EF4-FFF2-40B4-BE49-F238E27FC236}">
                <a16:creationId xmlns:a16="http://schemas.microsoft.com/office/drawing/2014/main" id="{A3B01897-0ACB-4619-87A9-C72BD1A70E22}"/>
              </a:ext>
            </a:extLst>
          </p:cNvPr>
          <p:cNvSpPr/>
          <p:nvPr/>
        </p:nvSpPr>
        <p:spPr>
          <a:xfrm>
            <a:off x="2959735" y="3920030"/>
            <a:ext cx="2401497"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3" action="ppaction://hlinksldjump"/>
            <a:extLst>
              <a:ext uri="{FF2B5EF4-FFF2-40B4-BE49-F238E27FC236}">
                <a16:creationId xmlns:a16="http://schemas.microsoft.com/office/drawing/2014/main" id="{A3B01897-0ACB-4619-87A9-C72BD1A70E22}"/>
              </a:ext>
            </a:extLst>
          </p:cNvPr>
          <p:cNvSpPr/>
          <p:nvPr/>
        </p:nvSpPr>
        <p:spPr>
          <a:xfrm>
            <a:off x="0" y="3920030"/>
            <a:ext cx="2514083"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2" name="TextBox 11">
            <a:hlinkClick r:id="rId4" action="ppaction://hlinksldjump"/>
            <a:extLst>
              <a:ext uri="{FF2B5EF4-FFF2-40B4-BE49-F238E27FC236}">
                <a16:creationId xmlns:a16="http://schemas.microsoft.com/office/drawing/2014/main" id="{1378B8AA-7780-45AF-84E5-0C39E9372101}"/>
              </a:ext>
            </a:extLst>
          </p:cNvPr>
          <p:cNvSpPr txBox="1"/>
          <p:nvPr/>
        </p:nvSpPr>
        <p:spPr>
          <a:xfrm>
            <a:off x="5806884" y="3961859"/>
            <a:ext cx="1922929" cy="400110"/>
          </a:xfrm>
          <a:prstGeom prst="rect">
            <a:avLst/>
          </a:prstGeom>
          <a:noFill/>
        </p:spPr>
        <p:txBody>
          <a:bodyPr wrap="square" rtlCol="0">
            <a:spAutoFit/>
          </a:bodyPr>
          <a:lstStyle/>
          <a:p>
            <a:pPr algn="r" rtl="1"/>
            <a:r>
              <a:rPr lang="ar-EG" sz="2000" dirty="0">
                <a:solidFill>
                  <a:srgbClr val="FFC000"/>
                </a:solidFill>
              </a:rPr>
              <a:t>فهرس الحان التوزيع</a:t>
            </a:r>
            <a:endParaRPr lang="en-GB" sz="2000" dirty="0">
              <a:solidFill>
                <a:srgbClr val="FFC000"/>
              </a:solidFill>
            </a:endParaRPr>
          </a:p>
        </p:txBody>
      </p:sp>
      <p:sp>
        <p:nvSpPr>
          <p:cNvPr id="13" name="Rectangle 12">
            <a:hlinkClick r:id="rId5" action="ppaction://hlinksldjump"/>
            <a:extLst>
              <a:ext uri="{FF2B5EF4-FFF2-40B4-BE49-F238E27FC236}">
                <a16:creationId xmlns:a16="http://schemas.microsoft.com/office/drawing/2014/main" id="{CBF9E9B1-BEAC-4336-845F-02C28FBA0C11}"/>
              </a:ext>
            </a:extLst>
          </p:cNvPr>
          <p:cNvSpPr/>
          <p:nvPr/>
        </p:nvSpPr>
        <p:spPr>
          <a:xfrm>
            <a:off x="8270844" y="3920030"/>
            <a:ext cx="77777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4279501487"/>
      </p:ext>
    </p:extLst>
  </p:cSld>
  <p:clrMapOvr>
    <a:masterClrMapping/>
  </p:clrMapOvr>
</p:sld>
</file>

<file path=ppt/slides/slide1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97501-E0DD-4A59-B5E5-48B673C1FED1}"/>
              </a:ext>
            </a:extLst>
          </p:cNvPr>
          <p:cNvSpPr>
            <a:spLocks noGrp="1"/>
          </p:cNvSpPr>
          <p:nvPr>
            <p:ph type="title"/>
          </p:nvPr>
        </p:nvSpPr>
        <p:spPr/>
        <p:txBody>
          <a:bodyPr>
            <a:normAutofit/>
          </a:bodyPr>
          <a:lstStyle/>
          <a:p>
            <a:r>
              <a:rPr lang="ar-EG" sz="4000" dirty="0"/>
              <a:t>اسومين</a:t>
            </a:r>
            <a:endParaRPr lang="en-GB" sz="4000" dirty="0"/>
          </a:p>
        </p:txBody>
      </p:sp>
      <p:sp>
        <p:nvSpPr>
          <p:cNvPr id="3" name="Text Placeholder 2">
            <a:extLst>
              <a:ext uri="{FF2B5EF4-FFF2-40B4-BE49-F238E27FC236}">
                <a16:creationId xmlns:a16="http://schemas.microsoft.com/office/drawing/2014/main" id="{F95BD1BF-F91F-4AB9-9334-D9EC9E5CCA4C}"/>
              </a:ext>
            </a:extLst>
          </p:cNvPr>
          <p:cNvSpPr>
            <a:spLocks noGrp="1"/>
          </p:cNvSpPr>
          <p:nvPr>
            <p:ph type="body" idx="1"/>
          </p:nvPr>
        </p:nvSpPr>
        <p:spPr/>
        <p:txBody>
          <a:bodyPr/>
          <a:lstStyle/>
          <a:p>
            <a:r>
              <a:rPr lang="ar-EG" sz="3600" dirty="0">
                <a:effectLst/>
                <a:latin typeface="Tahoma" panose="020B0604030504040204" pitchFamily="34" charset="0"/>
              </a:rPr>
              <a:t>آسومين تو كيريو : إنذوكسوس غار ذيه ذوكساستيه :</a:t>
            </a:r>
            <a:endParaRPr lang="en-GB" sz="3600" dirty="0"/>
          </a:p>
        </p:txBody>
      </p:sp>
      <p:sp>
        <p:nvSpPr>
          <p:cNvPr id="4" name="Text Placeholder 3">
            <a:extLst>
              <a:ext uri="{FF2B5EF4-FFF2-40B4-BE49-F238E27FC236}">
                <a16:creationId xmlns:a16="http://schemas.microsoft.com/office/drawing/2014/main" id="{F7D26FAC-094A-49F5-8E2A-745E24234E87}"/>
              </a:ext>
            </a:extLst>
          </p:cNvPr>
          <p:cNvSpPr>
            <a:spLocks noGrp="1"/>
          </p:cNvSpPr>
          <p:nvPr>
            <p:ph type="body" sz="quarter" idx="3"/>
          </p:nvPr>
        </p:nvSpPr>
        <p:spPr/>
        <p:txBody>
          <a:bodyPr/>
          <a:lstStyle/>
          <a:p>
            <a:r>
              <a:rPr lang="pt-BR" sz="3800" b="0" kern="1200" dirty="0">
                <a:cs typeface="+mn-cs"/>
              </a:rPr>
              <a:t> `Acwmen tw Kuriw@ endoxwc gar de doxac;e.</a:t>
            </a:r>
          </a:p>
        </p:txBody>
      </p:sp>
      <p:sp>
        <p:nvSpPr>
          <p:cNvPr id="5" name="Text Placeholder 4">
            <a:extLst>
              <a:ext uri="{FF2B5EF4-FFF2-40B4-BE49-F238E27FC236}">
                <a16:creationId xmlns:a16="http://schemas.microsoft.com/office/drawing/2014/main" id="{AE48CD88-369E-4225-A795-1B4156495493}"/>
              </a:ext>
            </a:extLst>
          </p:cNvPr>
          <p:cNvSpPr>
            <a:spLocks noGrp="1"/>
          </p:cNvSpPr>
          <p:nvPr>
            <p:ph type="body" sz="quarter" idx="10"/>
          </p:nvPr>
        </p:nvSpPr>
        <p:spPr/>
        <p:txBody>
          <a:bodyPr/>
          <a:lstStyle/>
          <a:p>
            <a:r>
              <a:rPr lang="ar-EG" dirty="0">
                <a:latin typeface="Tahoma" panose="020B0604030504040204" pitchFamily="34" charset="0"/>
              </a:rPr>
              <a:t>فلنسبح الرب لأنه بالمجد قد تمجد.</a:t>
            </a:r>
            <a:endParaRPr lang="en-GB" dirty="0"/>
          </a:p>
        </p:txBody>
      </p:sp>
    </p:spTree>
    <p:extLst>
      <p:ext uri="{BB962C8B-B14F-4D97-AF65-F5344CB8AC3E}">
        <p14:creationId xmlns:p14="http://schemas.microsoft.com/office/powerpoint/2010/main" val="2615643227"/>
      </p:ext>
    </p:extLst>
  </p:cSld>
  <p:clrMapOvr>
    <a:masterClrMapping/>
  </p:clrMapOvr>
</p:sld>
</file>

<file path=ppt/slides/slide1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F06CA1-5BA0-401C-B17C-B0870E74E144}"/>
              </a:ext>
            </a:extLst>
          </p:cNvPr>
          <p:cNvSpPr>
            <a:spLocks noGrp="1"/>
          </p:cNvSpPr>
          <p:nvPr>
            <p:ph type="body" idx="1"/>
          </p:nvPr>
        </p:nvSpPr>
        <p:spPr/>
        <p:txBody>
          <a:bodyPr/>
          <a:lstStyle/>
          <a:p>
            <a:r>
              <a:rPr lang="ar-EG" sz="3200" dirty="0">
                <a:effectLst/>
                <a:latin typeface="Tahoma" panose="020B0604030504040204" pitchFamily="34" charset="0"/>
              </a:rPr>
              <a:t>آنيلثون إس أورانوس: آكسيتون باراكليتون: تو بنيـﭭما تيس آليثياس: آمين الليلويا. </a:t>
            </a:r>
            <a:endParaRPr lang="en-GB" sz="3200" dirty="0"/>
          </a:p>
        </p:txBody>
      </p:sp>
      <p:sp>
        <p:nvSpPr>
          <p:cNvPr id="4" name="Text Placeholder 3">
            <a:extLst>
              <a:ext uri="{FF2B5EF4-FFF2-40B4-BE49-F238E27FC236}">
                <a16:creationId xmlns:a16="http://schemas.microsoft.com/office/drawing/2014/main" id="{DDF49929-CEAC-4540-B898-03967AD664A4}"/>
              </a:ext>
            </a:extLst>
          </p:cNvPr>
          <p:cNvSpPr>
            <a:spLocks noGrp="1"/>
          </p:cNvSpPr>
          <p:nvPr>
            <p:ph type="body" sz="quarter" idx="3"/>
          </p:nvPr>
        </p:nvSpPr>
        <p:spPr>
          <a:xfrm>
            <a:off x="-1" y="4948518"/>
            <a:ext cx="9144000" cy="944813"/>
          </a:xfrm>
        </p:spPr>
        <p:txBody>
          <a:bodyPr/>
          <a:lstStyle/>
          <a:p>
            <a:r>
              <a:rPr lang="en-GB" dirty="0">
                <a:effectLst/>
              </a:rPr>
              <a:t>`</a:t>
            </a:r>
            <a:r>
              <a:rPr lang="en-GB" dirty="0" err="1">
                <a:effectLst/>
              </a:rPr>
              <a:t>Anel;wn</a:t>
            </a:r>
            <a:r>
              <a:rPr lang="en-GB" dirty="0">
                <a:effectLst/>
              </a:rPr>
              <a:t> </a:t>
            </a:r>
            <a:r>
              <a:rPr lang="en-GB" dirty="0" err="1">
                <a:effectLst/>
              </a:rPr>
              <a:t>ic</a:t>
            </a:r>
            <a:r>
              <a:rPr lang="en-GB" dirty="0">
                <a:effectLst/>
              </a:rPr>
              <a:t> </a:t>
            </a:r>
            <a:r>
              <a:rPr lang="en-GB" dirty="0" err="1">
                <a:effectLst/>
              </a:rPr>
              <a:t>ouranoc</a:t>
            </a:r>
            <a:r>
              <a:rPr lang="en-GB" dirty="0">
                <a:effectLst/>
              </a:rPr>
              <a:t>@ </a:t>
            </a:r>
            <a:r>
              <a:rPr lang="en-GB" dirty="0" err="1">
                <a:effectLst/>
              </a:rPr>
              <a:t>axiton</a:t>
            </a:r>
            <a:r>
              <a:rPr lang="en-GB" dirty="0">
                <a:effectLst/>
              </a:rPr>
              <a:t> </a:t>
            </a:r>
            <a:r>
              <a:rPr lang="en-GB" dirty="0" err="1">
                <a:effectLst/>
              </a:rPr>
              <a:t>Paraklyton</a:t>
            </a:r>
            <a:r>
              <a:rPr lang="en-GB" dirty="0">
                <a:effectLst/>
              </a:rPr>
              <a:t>@ to `Pneuma </a:t>
            </a:r>
            <a:r>
              <a:rPr lang="en-GB" dirty="0" err="1">
                <a:effectLst/>
              </a:rPr>
              <a:t>tyc</a:t>
            </a:r>
            <a:r>
              <a:rPr lang="en-GB" dirty="0">
                <a:effectLst/>
              </a:rPr>
              <a:t> `</a:t>
            </a:r>
            <a:r>
              <a:rPr lang="en-GB" dirty="0" err="1">
                <a:effectLst/>
              </a:rPr>
              <a:t>aly;iac</a:t>
            </a:r>
            <a:r>
              <a:rPr lang="en-GB" dirty="0">
                <a:effectLst/>
              </a:rPr>
              <a:t>. `</a:t>
            </a:r>
            <a:r>
              <a:rPr lang="en-GB" dirty="0" err="1">
                <a:effectLst/>
              </a:rPr>
              <a:t>Amyn</a:t>
            </a:r>
            <a:r>
              <a:rPr lang="en-GB" dirty="0">
                <a:effectLst/>
              </a:rPr>
              <a:t> =a=l.</a:t>
            </a:r>
          </a:p>
        </p:txBody>
      </p:sp>
      <p:sp>
        <p:nvSpPr>
          <p:cNvPr id="5" name="Text Placeholder 4">
            <a:extLst>
              <a:ext uri="{FF2B5EF4-FFF2-40B4-BE49-F238E27FC236}">
                <a16:creationId xmlns:a16="http://schemas.microsoft.com/office/drawing/2014/main" id="{EC4C3F19-BFE3-4037-9DAB-821B8683336A}"/>
              </a:ext>
            </a:extLst>
          </p:cNvPr>
          <p:cNvSpPr>
            <a:spLocks noGrp="1"/>
          </p:cNvSpPr>
          <p:nvPr>
            <p:ph type="body" sz="quarter" idx="10"/>
          </p:nvPr>
        </p:nvSpPr>
        <p:spPr>
          <a:xfrm>
            <a:off x="0" y="4357687"/>
            <a:ext cx="9144000" cy="590831"/>
          </a:xfrm>
        </p:spPr>
        <p:txBody>
          <a:bodyPr>
            <a:normAutofit/>
          </a:bodyPr>
          <a:lstStyle/>
          <a:p>
            <a:r>
              <a:rPr lang="ar-EG" sz="2800" dirty="0">
                <a:latin typeface="Tahoma" panose="020B0604030504040204" pitchFamily="34" charset="0"/>
              </a:rPr>
              <a:t>صعد إلى أعلى السموات وأرسل لنا الباراقليط روح الحق المعزى. آمين</a:t>
            </a:r>
            <a:r>
              <a:rPr lang="en-US" sz="2800" dirty="0">
                <a:latin typeface="Tahoma" panose="020B0604030504040204" pitchFamily="34" charset="0"/>
              </a:rPr>
              <a:t> </a:t>
            </a:r>
            <a:r>
              <a:rPr lang="ar-EG" sz="2800" dirty="0">
                <a:latin typeface="Tahoma" panose="020B0604030504040204" pitchFamily="34" charset="0"/>
              </a:rPr>
              <a:t>الليلويا.</a:t>
            </a:r>
            <a:endParaRPr lang="en-GB" sz="2800" dirty="0"/>
          </a:p>
        </p:txBody>
      </p:sp>
    </p:spTree>
    <p:extLst>
      <p:ext uri="{BB962C8B-B14F-4D97-AF65-F5344CB8AC3E}">
        <p14:creationId xmlns:p14="http://schemas.microsoft.com/office/powerpoint/2010/main" val="18870039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كيهك">
            <a:extLst>
              <a:ext uri="{FF2B5EF4-FFF2-40B4-BE49-F238E27FC236}">
                <a16:creationId xmlns:a16="http://schemas.microsoft.com/office/drawing/2014/main" id="{28157706-45BA-4C0B-AEDC-19C2ED292244}"/>
              </a:ext>
            </a:extLst>
          </p:cNvPr>
          <p:cNvSpPr>
            <a:spLocks noGrp="1"/>
          </p:cNvSpPr>
          <p:nvPr>
            <p:ph type="title"/>
          </p:nvPr>
        </p:nvSpPr>
        <p:spPr>
          <a:xfrm>
            <a:off x="-2322285" y="0"/>
            <a:ext cx="2322286" cy="1161143"/>
          </a:xfrm>
        </p:spPr>
        <p:txBody>
          <a:bodyPr>
            <a:normAutofit fontScale="90000"/>
          </a:bodyPr>
          <a:lstStyle/>
          <a:p>
            <a:r>
              <a:rPr lang="ar-EG" dirty="0"/>
              <a:t>يوحنا المعمدان – نسيب عمانؤيل</a:t>
            </a:r>
            <a:endParaRPr lang="en-GB" dirty="0"/>
          </a:p>
        </p:txBody>
      </p:sp>
      <p:sp>
        <p:nvSpPr>
          <p:cNvPr id="3" name="Text Placeholder 2">
            <a:extLst>
              <a:ext uri="{FF2B5EF4-FFF2-40B4-BE49-F238E27FC236}">
                <a16:creationId xmlns:a16="http://schemas.microsoft.com/office/drawing/2014/main" id="{0EF8F81D-0FFA-4FB5-8E95-E891D0167FE3}"/>
              </a:ext>
            </a:extLst>
          </p:cNvPr>
          <p:cNvSpPr>
            <a:spLocks noGrp="1"/>
          </p:cNvSpPr>
          <p:nvPr>
            <p:ph type="body" idx="1"/>
          </p:nvPr>
        </p:nvSpPr>
        <p:spPr>
          <a:xfrm>
            <a:off x="0" y="5939605"/>
            <a:ext cx="9143999" cy="918396"/>
          </a:xfrm>
        </p:spPr>
        <p:txBody>
          <a:bodyPr anchor="ctr"/>
          <a:lstStyle/>
          <a:p>
            <a:pPr>
              <a:spcBef>
                <a:spcPts val="0"/>
              </a:spcBef>
            </a:pPr>
            <a:r>
              <a:rPr lang="ar-SA" altLang="en-US" sz="3400" b="1" dirty="0">
                <a:solidFill>
                  <a:schemeClr val="bg1"/>
                </a:solidFill>
                <a:latin typeface="Times New Roman" panose="02020603050405020304" pitchFamily="18" charset="0"/>
                <a:cs typeface="Times New Roman" panose="02020603050405020304" pitchFamily="18" charset="0"/>
              </a:rPr>
              <a:t>هيتين ني إبريسڤيا إنتي</a:t>
            </a:r>
            <a:r>
              <a:rPr lang="ar-EG" altLang="en-US" sz="3400" b="1" dirty="0">
                <a:solidFill>
                  <a:schemeClr val="bg1"/>
                </a:solidFill>
                <a:latin typeface="Times New Roman" panose="02020603050405020304" pitchFamily="18" charset="0"/>
                <a:cs typeface="Times New Roman" panose="02020603050405020304" pitchFamily="18" charset="0"/>
              </a:rPr>
              <a:t>ه</a:t>
            </a:r>
            <a:r>
              <a:rPr lang="ar-SA" altLang="en-US" sz="3400" b="1" dirty="0">
                <a:solidFill>
                  <a:schemeClr val="bg1"/>
                </a:solidFill>
                <a:latin typeface="Times New Roman" panose="02020603050405020304" pitchFamily="18" charset="0"/>
                <a:cs typeface="Times New Roman" panose="02020603050405020304" pitchFamily="18" charset="0"/>
              </a:rPr>
              <a:t> بي سينجينيس إن إممانوئيل</a:t>
            </a:r>
            <a:r>
              <a:rPr lang="en-US" altLang="en-US" sz="3400" b="1" dirty="0">
                <a:solidFill>
                  <a:schemeClr val="bg1"/>
                </a:solidFill>
                <a:latin typeface="Times New Roman" panose="02020603050405020304" pitchFamily="18" charset="0"/>
                <a:cs typeface="Times New Roman" panose="02020603050405020304" pitchFamily="18" charset="0"/>
              </a:rPr>
              <a:t>:</a:t>
            </a:r>
            <a:r>
              <a:rPr lang="ar-SA" altLang="en-US" sz="3400" b="1" dirty="0">
                <a:solidFill>
                  <a:schemeClr val="bg1"/>
                </a:solidFill>
                <a:latin typeface="Times New Roman" panose="02020603050405020304" pitchFamily="18" charset="0"/>
                <a:cs typeface="Times New Roman" panose="02020603050405020304" pitchFamily="18" charset="0"/>
              </a:rPr>
              <a:t> ي</a:t>
            </a:r>
            <a:r>
              <a:rPr lang="ar-EG" altLang="en-US" sz="3400" b="1" dirty="0">
                <a:solidFill>
                  <a:schemeClr val="bg1"/>
                </a:solidFill>
                <a:latin typeface="Times New Roman" panose="02020603050405020304" pitchFamily="18" charset="0"/>
                <a:cs typeface="Times New Roman" panose="02020603050405020304" pitchFamily="18" charset="0"/>
              </a:rPr>
              <a:t>وأ</a:t>
            </a:r>
            <a:r>
              <a:rPr lang="ar-SA" altLang="en-US" sz="3400" b="1" dirty="0">
                <a:solidFill>
                  <a:schemeClr val="bg1"/>
                </a:solidFill>
                <a:latin typeface="Times New Roman" panose="02020603050405020304" pitchFamily="18" charset="0"/>
                <a:cs typeface="Times New Roman" panose="02020603050405020304" pitchFamily="18" charset="0"/>
              </a:rPr>
              <a:t>ن</a:t>
            </a:r>
            <a:r>
              <a:rPr lang="ar-EG" altLang="en-US" sz="3400" b="1" dirty="0">
                <a:solidFill>
                  <a:schemeClr val="bg1"/>
                </a:solidFill>
                <a:latin typeface="Times New Roman" panose="02020603050405020304" pitchFamily="18" charset="0"/>
                <a:cs typeface="Times New Roman" panose="02020603050405020304" pitchFamily="18" charset="0"/>
              </a:rPr>
              <a:t>ِ</a:t>
            </a:r>
            <a:r>
              <a:rPr lang="ar-SA" altLang="en-US" sz="3400" b="1" dirty="0">
                <a:solidFill>
                  <a:schemeClr val="bg1"/>
                </a:solidFill>
                <a:latin typeface="Times New Roman" panose="02020603050405020304" pitchFamily="18" charset="0"/>
                <a:cs typeface="Times New Roman" panose="02020603050405020304" pitchFamily="18" charset="0"/>
              </a:rPr>
              <a:t>س إبشيري إن زخارياس: </a:t>
            </a:r>
            <a:endParaRPr lang="en-GB" sz="3400" dirty="0"/>
          </a:p>
        </p:txBody>
      </p:sp>
      <p:sp>
        <p:nvSpPr>
          <p:cNvPr id="4" name="Text Placeholder 3">
            <a:extLst>
              <a:ext uri="{FF2B5EF4-FFF2-40B4-BE49-F238E27FC236}">
                <a16:creationId xmlns:a16="http://schemas.microsoft.com/office/drawing/2014/main" id="{119EAFA6-67F1-458A-8F3F-37555A13DF1D}"/>
              </a:ext>
            </a:extLst>
          </p:cNvPr>
          <p:cNvSpPr>
            <a:spLocks noGrp="1"/>
          </p:cNvSpPr>
          <p:nvPr>
            <p:ph type="body" sz="quarter" idx="3"/>
          </p:nvPr>
        </p:nvSpPr>
        <p:spPr>
          <a:xfrm>
            <a:off x="0" y="4963886"/>
            <a:ext cx="9144000" cy="975718"/>
          </a:xfrm>
        </p:spPr>
        <p:txBody>
          <a:bodyPr anchor="ctr"/>
          <a:lstStyle/>
          <a:p>
            <a:r>
              <a:rPr lang="en-GB" dirty="0">
                <a:latin typeface="CS New Athanasius" panose="020B0500000000000000" pitchFamily="34" charset="0"/>
              </a:rPr>
              <a:t>Hiten </a:t>
            </a:r>
            <a:r>
              <a:rPr lang="en-GB" dirty="0" err="1">
                <a:latin typeface="CS New Athanasius" panose="020B0500000000000000" pitchFamily="34" charset="0"/>
              </a:rPr>
              <a:t>ni`precbia</a:t>
            </a:r>
            <a:r>
              <a:rPr lang="en-GB" dirty="0">
                <a:latin typeface="CS New Athanasius" panose="020B0500000000000000" pitchFamily="34" charset="0"/>
              </a:rPr>
              <a:t>@ `</a:t>
            </a:r>
            <a:r>
              <a:rPr lang="en-GB" dirty="0" err="1">
                <a:latin typeface="CS New Athanasius" panose="020B0500000000000000" pitchFamily="34" charset="0"/>
              </a:rPr>
              <a:t>nte</a:t>
            </a:r>
            <a:r>
              <a:rPr lang="en-GB" dirty="0">
                <a:latin typeface="CS New Athanasius" panose="020B0500000000000000" pitchFamily="34" charset="0"/>
              </a:rPr>
              <a:t> </a:t>
            </a:r>
            <a:r>
              <a:rPr lang="en-GB" dirty="0" err="1">
                <a:latin typeface="CS New Athanasius" panose="020B0500000000000000" pitchFamily="34" charset="0"/>
              </a:rPr>
              <a:t>picuggenyc</a:t>
            </a:r>
            <a:r>
              <a:rPr lang="en-GB" dirty="0">
                <a:latin typeface="CS New Athanasius" panose="020B0500000000000000" pitchFamily="34" charset="0"/>
              </a:rPr>
              <a:t> `</a:t>
            </a:r>
            <a:r>
              <a:rPr lang="en-GB" dirty="0" err="1">
                <a:latin typeface="CS New Athanasius" panose="020B0500000000000000" pitchFamily="34" charset="0"/>
              </a:rPr>
              <a:t>nEmmanouyl</a:t>
            </a:r>
            <a:r>
              <a:rPr lang="en-GB" dirty="0">
                <a:latin typeface="CS New Athanasius" panose="020B0500000000000000" pitchFamily="34" charset="0"/>
              </a:rPr>
              <a:t>@ </a:t>
            </a:r>
            <a:r>
              <a:rPr lang="en-GB" dirty="0" err="1">
                <a:latin typeface="CS New Athanasius" panose="020B0500000000000000" pitchFamily="34" charset="0"/>
              </a:rPr>
              <a:t>Iwannyc</a:t>
            </a:r>
            <a:r>
              <a:rPr lang="en-GB" dirty="0">
                <a:latin typeface="CS New Athanasius" panose="020B0500000000000000" pitchFamily="34" charset="0"/>
              </a:rPr>
              <a:t> `</a:t>
            </a:r>
            <a:r>
              <a:rPr lang="en-GB" dirty="0" err="1">
                <a:latin typeface="CS New Athanasius" panose="020B0500000000000000" pitchFamily="34" charset="0"/>
              </a:rPr>
              <a:t>psyri</a:t>
            </a:r>
            <a:r>
              <a:rPr lang="en-GB" dirty="0">
                <a:latin typeface="CS New Athanasius" panose="020B0500000000000000" pitchFamily="34" charset="0"/>
              </a:rPr>
              <a:t> `</a:t>
            </a:r>
            <a:r>
              <a:rPr lang="en-GB" dirty="0" err="1">
                <a:latin typeface="CS New Athanasius" panose="020B0500000000000000" pitchFamily="34" charset="0"/>
              </a:rPr>
              <a:t>nZa,ariac</a:t>
            </a:r>
            <a:r>
              <a:rPr lang="en-GB"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76EAE377-8320-4546-8692-4BA37743A0A6}"/>
              </a:ext>
            </a:extLst>
          </p:cNvPr>
          <p:cNvSpPr>
            <a:spLocks noGrp="1"/>
          </p:cNvSpPr>
          <p:nvPr>
            <p:ph type="body" sz="quarter" idx="10"/>
          </p:nvPr>
        </p:nvSpPr>
        <p:spPr>
          <a:xfrm>
            <a:off x="-2" y="4363211"/>
            <a:ext cx="9144000" cy="600675"/>
          </a:xfrm>
        </p:spPr>
        <p:txBody>
          <a:bodyPr/>
          <a:lstStyle/>
          <a:p>
            <a:r>
              <a:rPr lang="ar-SA" altLang="en-US" sz="4000" dirty="0"/>
              <a:t>بشفاعات، نسيب عمانوئيل، يوحنا إبن زكريا، </a:t>
            </a:r>
            <a:endParaRPr lang="en-GB" sz="4000" dirty="0"/>
          </a:p>
        </p:txBody>
      </p:sp>
    </p:spTree>
    <p:extLst>
      <p:ext uri="{BB962C8B-B14F-4D97-AF65-F5344CB8AC3E}">
        <p14:creationId xmlns:p14="http://schemas.microsoft.com/office/powerpoint/2010/main" val="1160878566"/>
      </p:ext>
    </p:extLst>
  </p:cSld>
  <p:clrMapOvr>
    <a:masterClrMapping/>
  </p:clrMapOvr>
</p:sld>
</file>

<file path=ppt/slides/slide1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D3A80C-D7ED-42F2-B6AA-7BD83DC6DF63}"/>
              </a:ext>
            </a:extLst>
          </p:cNvPr>
          <p:cNvSpPr>
            <a:spLocks noGrp="1"/>
          </p:cNvSpPr>
          <p:nvPr>
            <p:ph type="body" idx="1"/>
          </p:nvPr>
        </p:nvSpPr>
        <p:spPr>
          <a:xfrm>
            <a:off x="0" y="5850045"/>
            <a:ext cx="9143999" cy="1007955"/>
          </a:xfrm>
        </p:spPr>
        <p:txBody>
          <a:bodyPr anchor="ctr"/>
          <a:lstStyle/>
          <a:p>
            <a:pPr rtl="1" eaLnBrk="1" hangingPunct="1"/>
            <a:r>
              <a:rPr lang="ar-EG" sz="3600" b="1" dirty="0">
                <a:solidFill>
                  <a:srgbClr val="FFFFFF"/>
                </a:solidFill>
                <a:latin typeface="CS New Athanasius" panose="020B0500000000000000" pitchFamily="34" charset="0"/>
                <a:cs typeface="Times New Roman" panose="02020603050405020304" pitchFamily="18" charset="0"/>
              </a:rPr>
              <a:t>مارين هوس إيه إبتشويس: چيه خين أووأوأوو غار أفتشي أوأوو.</a:t>
            </a:r>
          </a:p>
        </p:txBody>
      </p:sp>
      <p:sp>
        <p:nvSpPr>
          <p:cNvPr id="4" name="Text Placeholder 3">
            <a:extLst>
              <a:ext uri="{FF2B5EF4-FFF2-40B4-BE49-F238E27FC236}">
                <a16:creationId xmlns:a16="http://schemas.microsoft.com/office/drawing/2014/main" id="{F287538B-DF5A-4907-A1D8-184A058EC2AC}"/>
              </a:ext>
            </a:extLst>
          </p:cNvPr>
          <p:cNvSpPr>
            <a:spLocks noGrp="1"/>
          </p:cNvSpPr>
          <p:nvPr>
            <p:ph type="body" sz="quarter" idx="3"/>
          </p:nvPr>
        </p:nvSpPr>
        <p:spPr>
          <a:xfrm>
            <a:off x="0" y="5104295"/>
            <a:ext cx="9144000" cy="745750"/>
          </a:xfrm>
        </p:spPr>
        <p:txBody>
          <a:bodyPr/>
          <a:lstStyle/>
          <a:p>
            <a:pPr algn="ctr"/>
            <a:r>
              <a:rPr lang="en-US" sz="3900" dirty="0" err="1">
                <a:latin typeface="CS New Athanasius" panose="020B0500000000000000" pitchFamily="34" charset="0"/>
                <a:cs typeface="Times New Roman" panose="02020603050405020304" pitchFamily="18" charset="0"/>
              </a:rPr>
              <a:t>Marenhwc</a:t>
            </a:r>
            <a:r>
              <a:rPr lang="en-US" sz="3900" dirty="0">
                <a:latin typeface="CS New Athanasius" panose="020B0500000000000000" pitchFamily="34" charset="0"/>
                <a:cs typeface="Times New Roman" panose="02020603050405020304" pitchFamily="18" charset="0"/>
              </a:rPr>
              <a:t> `</a:t>
            </a:r>
            <a:r>
              <a:rPr lang="en-US" sz="3900" dirty="0" err="1">
                <a:latin typeface="CS New Athanasius" panose="020B0500000000000000" pitchFamily="34" charset="0"/>
                <a:cs typeface="Times New Roman" panose="02020603050405020304" pitchFamily="18" charset="0"/>
              </a:rPr>
              <a:t>e`P</a:t>
            </a:r>
            <a:r>
              <a:rPr lang="en-US" sz="3900" dirty="0">
                <a:latin typeface="CS New Athanasius" panose="020B0500000000000000" pitchFamily="34" charset="0"/>
                <a:cs typeface="Times New Roman" panose="02020603050405020304" pitchFamily="18" charset="0"/>
              </a:rPr>
              <a:t>[</a:t>
            </a:r>
            <a:r>
              <a:rPr lang="en-US" sz="3900" dirty="0" err="1">
                <a:latin typeface="CS New Athanasius" panose="020B0500000000000000" pitchFamily="34" charset="0"/>
                <a:cs typeface="Times New Roman" panose="02020603050405020304" pitchFamily="18" charset="0"/>
              </a:rPr>
              <a:t>oic</a:t>
            </a:r>
            <a:r>
              <a:rPr lang="en-US" sz="3900" dirty="0">
                <a:latin typeface="CS New Athanasius" panose="020B0500000000000000" pitchFamily="34" charset="0"/>
                <a:cs typeface="Times New Roman" panose="02020603050405020304" pitchFamily="18" charset="0"/>
              </a:rPr>
              <a:t>@ je </a:t>
            </a:r>
            <a:r>
              <a:rPr lang="en-US" sz="3900" dirty="0" err="1">
                <a:latin typeface="CS New Athanasius" panose="020B0500000000000000" pitchFamily="34" charset="0"/>
                <a:cs typeface="Times New Roman" panose="02020603050405020304" pitchFamily="18" charset="0"/>
              </a:rPr>
              <a:t>qen</a:t>
            </a:r>
            <a:r>
              <a:rPr lang="en-US" sz="3900" dirty="0">
                <a:latin typeface="CS New Athanasius" panose="020B0500000000000000" pitchFamily="34" charset="0"/>
                <a:cs typeface="Times New Roman" panose="02020603050405020304" pitchFamily="18" charset="0"/>
              </a:rPr>
              <a:t> </a:t>
            </a:r>
            <a:r>
              <a:rPr lang="en-US" sz="3900" dirty="0" err="1">
                <a:latin typeface="CS New Athanasius" panose="020B0500000000000000" pitchFamily="34" charset="0"/>
                <a:cs typeface="Times New Roman" panose="02020603050405020304" pitchFamily="18" charset="0"/>
              </a:rPr>
              <a:t>ou`wou</a:t>
            </a:r>
            <a:r>
              <a:rPr lang="en-US" sz="3900" dirty="0">
                <a:latin typeface="CS New Athanasius" panose="020B0500000000000000" pitchFamily="34" charset="0"/>
                <a:cs typeface="Times New Roman" panose="02020603050405020304" pitchFamily="18" charset="0"/>
              </a:rPr>
              <a:t> gar au[</a:t>
            </a:r>
            <a:r>
              <a:rPr lang="en-US" sz="3900" dirty="0" err="1">
                <a:latin typeface="CS New Athanasius" panose="020B0500000000000000" pitchFamily="34" charset="0"/>
                <a:cs typeface="Times New Roman" panose="02020603050405020304" pitchFamily="18" charset="0"/>
              </a:rPr>
              <a:t>i`wou</a:t>
            </a:r>
            <a:r>
              <a:rPr lang="en-US" sz="3900" dirty="0">
                <a:latin typeface="CS New Athanasius" panose="020B0500000000000000" pitchFamily="34"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E7D1541D-E790-4280-80B0-14662F593B0B}"/>
              </a:ext>
            </a:extLst>
          </p:cNvPr>
          <p:cNvSpPr>
            <a:spLocks noGrp="1"/>
          </p:cNvSpPr>
          <p:nvPr>
            <p:ph type="body" sz="quarter" idx="10"/>
          </p:nvPr>
        </p:nvSpPr>
        <p:spPr/>
        <p:txBody>
          <a:bodyPr/>
          <a:lstStyle/>
          <a:p>
            <a:r>
              <a:rPr lang="ar-EG" dirty="0">
                <a:latin typeface="Tahoma" panose="020B0604030504040204" pitchFamily="34" charset="0"/>
              </a:rPr>
              <a:t>فلنسبح الرب لأنه بالمجد قد تمجد.</a:t>
            </a:r>
            <a:endParaRPr lang="en-GB" dirty="0"/>
          </a:p>
        </p:txBody>
      </p:sp>
    </p:spTree>
    <p:extLst>
      <p:ext uri="{BB962C8B-B14F-4D97-AF65-F5344CB8AC3E}">
        <p14:creationId xmlns:p14="http://schemas.microsoft.com/office/powerpoint/2010/main" val="3694284488"/>
      </p:ext>
    </p:extLst>
  </p:cSld>
  <p:clrMapOvr>
    <a:masterClrMapping/>
  </p:clrMapOvr>
</p:sld>
</file>

<file path=ppt/slides/slide1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38906D-7E76-476F-A2CB-0C8CD41AABD4}"/>
              </a:ext>
            </a:extLst>
          </p:cNvPr>
          <p:cNvSpPr>
            <a:spLocks noGrp="1"/>
          </p:cNvSpPr>
          <p:nvPr>
            <p:ph type="body" idx="1"/>
          </p:nvPr>
        </p:nvSpPr>
        <p:spPr>
          <a:xfrm>
            <a:off x="0" y="5887743"/>
            <a:ext cx="9143999" cy="970258"/>
          </a:xfrm>
        </p:spPr>
        <p:txBody>
          <a:bodyPr anchor="ctr"/>
          <a:lstStyle/>
          <a:p>
            <a:pPr rtl="1" eaLnBrk="1" hangingPunct="1"/>
            <a:r>
              <a:rPr lang="ar-EG" sz="3200" b="1" dirty="0">
                <a:solidFill>
                  <a:srgbClr val="FFFFFF"/>
                </a:solidFill>
                <a:latin typeface="CS New Athanasius" panose="020B0500000000000000" pitchFamily="34" charset="0"/>
                <a:cs typeface="Times New Roman" panose="02020603050405020304" pitchFamily="18" charset="0"/>
              </a:rPr>
              <a:t>آفشيناف إيه إبشوي إنيفيؤوي: أف أوو أورب نان إمبي باراكليتون: بي إبنيڤما إنتيه تي ميثمي. آمين الليلويا. </a:t>
            </a:r>
          </a:p>
        </p:txBody>
      </p:sp>
      <p:sp>
        <p:nvSpPr>
          <p:cNvPr id="4" name="Text Placeholder 3">
            <a:extLst>
              <a:ext uri="{FF2B5EF4-FFF2-40B4-BE49-F238E27FC236}">
                <a16:creationId xmlns:a16="http://schemas.microsoft.com/office/drawing/2014/main" id="{B3108617-87FA-4A3C-8EE2-38D6A01ECA43}"/>
              </a:ext>
            </a:extLst>
          </p:cNvPr>
          <p:cNvSpPr>
            <a:spLocks noGrp="1"/>
          </p:cNvSpPr>
          <p:nvPr>
            <p:ph type="body" sz="quarter" idx="3"/>
          </p:nvPr>
        </p:nvSpPr>
        <p:spPr>
          <a:xfrm>
            <a:off x="-67236" y="4942929"/>
            <a:ext cx="9278471" cy="944813"/>
          </a:xfrm>
        </p:spPr>
        <p:txBody>
          <a:bodyPr/>
          <a:lstStyle/>
          <a:p>
            <a:pPr algn="ctr"/>
            <a:r>
              <a:rPr lang="en-US" sz="3400" dirty="0" err="1">
                <a:latin typeface="CS New Athanasius" panose="020B0500000000000000" pitchFamily="34" charset="0"/>
                <a:cs typeface="Times New Roman" panose="02020603050405020304" pitchFamily="18" charset="0"/>
              </a:rPr>
              <a:t>Afsenaf</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e`pswi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enivyou`i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afouwrp</a:t>
            </a:r>
            <a:r>
              <a:rPr lang="en-US" sz="3400" dirty="0">
                <a:latin typeface="CS New Athanasius" panose="020B0500000000000000" pitchFamily="34" charset="0"/>
                <a:cs typeface="Times New Roman" panose="02020603050405020304" pitchFamily="18" charset="0"/>
              </a:rPr>
              <a:t> nan</a:t>
            </a:r>
            <a:endParaRPr lang="ar-EG" sz="3400" dirty="0">
              <a:latin typeface="CS New Athanasius" panose="020B0500000000000000" pitchFamily="34" charset="0"/>
              <a:cs typeface="Times New Roman" panose="02020603050405020304" pitchFamily="18" charset="0"/>
            </a:endParaRPr>
          </a:p>
          <a:p>
            <a:pPr algn="ct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mPiparaklyton</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Pi`pneuma</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nte</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me;myi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Amyn</a:t>
            </a:r>
            <a:r>
              <a:rPr lang="en-US" sz="3400" dirty="0">
                <a:latin typeface="CS New Athanasius" panose="020B0500000000000000" pitchFamily="34" charset="0"/>
                <a:cs typeface="Times New Roman" panose="02020603050405020304" pitchFamily="18" charset="0"/>
              </a:rPr>
              <a:t> =a=l.</a:t>
            </a:r>
          </a:p>
        </p:txBody>
      </p:sp>
      <p:sp>
        <p:nvSpPr>
          <p:cNvPr id="5" name="Text Placeholder 4">
            <a:extLst>
              <a:ext uri="{FF2B5EF4-FFF2-40B4-BE49-F238E27FC236}">
                <a16:creationId xmlns:a16="http://schemas.microsoft.com/office/drawing/2014/main" id="{7638AA45-F280-47D7-8963-40B7B5857465}"/>
              </a:ext>
            </a:extLst>
          </p:cNvPr>
          <p:cNvSpPr>
            <a:spLocks noGrp="1"/>
          </p:cNvSpPr>
          <p:nvPr>
            <p:ph type="body" sz="quarter" idx="10"/>
          </p:nvPr>
        </p:nvSpPr>
        <p:spPr>
          <a:xfrm>
            <a:off x="0" y="4357687"/>
            <a:ext cx="9144000" cy="585241"/>
          </a:xfrm>
        </p:spPr>
        <p:txBody>
          <a:bodyPr anchor="b">
            <a:normAutofit fontScale="70000" lnSpcReduction="20000"/>
          </a:bodyPr>
          <a:lstStyle/>
          <a:p>
            <a:r>
              <a:rPr lang="ar-EG" sz="4000" dirty="0">
                <a:latin typeface="Tahoma" panose="020B0604030504040204" pitchFamily="34" charset="0"/>
              </a:rPr>
              <a:t>صعد إلى أعلى السموات وأرسل لنا الباراقليط روح الحق المعزى. آمين</a:t>
            </a:r>
            <a:r>
              <a:rPr lang="en-US" sz="4000" dirty="0">
                <a:latin typeface="Tahoma" panose="020B0604030504040204" pitchFamily="34" charset="0"/>
              </a:rPr>
              <a:t> </a:t>
            </a:r>
            <a:r>
              <a:rPr lang="ar-EG" sz="4000" dirty="0">
                <a:latin typeface="Tahoma" panose="020B0604030504040204" pitchFamily="34" charset="0"/>
              </a:rPr>
              <a:t>الليلويا.</a:t>
            </a:r>
            <a:endParaRPr lang="en-GB" sz="4000" dirty="0"/>
          </a:p>
        </p:txBody>
      </p:sp>
    </p:spTree>
    <p:extLst>
      <p:ext uri="{BB962C8B-B14F-4D97-AF65-F5344CB8AC3E}">
        <p14:creationId xmlns:p14="http://schemas.microsoft.com/office/powerpoint/2010/main" val="1223552153"/>
      </p:ext>
    </p:extLst>
  </p:cSld>
  <p:clrMapOvr>
    <a:masterClrMapping/>
  </p:clrMapOvr>
</p:sld>
</file>

<file path=ppt/slides/slide1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BCC9339-7791-44FC-B7B2-E37C021C2F9C}"/>
              </a:ext>
            </a:extLst>
          </p:cNvPr>
          <p:cNvSpPr>
            <a:spLocks noGrp="1"/>
          </p:cNvSpPr>
          <p:nvPr>
            <p:ph type="body" sz="quarter" idx="10"/>
          </p:nvPr>
        </p:nvSpPr>
        <p:spPr>
          <a:xfrm>
            <a:off x="0" y="4357687"/>
            <a:ext cx="9144000" cy="2500313"/>
          </a:xfrm>
        </p:spPr>
        <p:txBody>
          <a:bodyPr>
            <a:normAutofit fontScale="85000" lnSpcReduction="10000"/>
          </a:bodyPr>
          <a:lstStyle/>
          <a:p>
            <a:pPr>
              <a:lnSpc>
                <a:spcPct val="120000"/>
              </a:lnSpc>
            </a:pPr>
            <a:r>
              <a:rPr lang="ar-EG" sz="5400" dirty="0">
                <a:latin typeface="Tahoma" panose="020B0604030504040204" pitchFamily="34" charset="0"/>
              </a:rPr>
              <a:t>فلنسبح الرب لأنه بالمجد قد تمجد.</a:t>
            </a:r>
            <a:br>
              <a:rPr lang="en-US" sz="5400" dirty="0">
                <a:latin typeface="Tahoma" panose="020B0604030504040204" pitchFamily="34" charset="0"/>
              </a:rPr>
            </a:br>
            <a:r>
              <a:rPr lang="ar-EG" sz="5400" dirty="0">
                <a:latin typeface="Tahoma" panose="020B0604030504040204" pitchFamily="34" charset="0"/>
              </a:rPr>
              <a:t>صعد إلى أعلى السموات وأرسل لنا الباراقليط</a:t>
            </a:r>
            <a:br>
              <a:rPr lang="en-US" sz="5400" dirty="0">
                <a:latin typeface="Tahoma" panose="020B0604030504040204" pitchFamily="34" charset="0"/>
              </a:rPr>
            </a:br>
            <a:r>
              <a:rPr lang="ar-EG" sz="5400" dirty="0">
                <a:latin typeface="Tahoma" panose="020B0604030504040204" pitchFamily="34" charset="0"/>
              </a:rPr>
              <a:t> روح الحق المعزى.  آمين الليلويا.</a:t>
            </a:r>
            <a:endParaRPr lang="en-GB" sz="5400" dirty="0"/>
          </a:p>
        </p:txBody>
      </p:sp>
    </p:spTree>
    <p:extLst>
      <p:ext uri="{BB962C8B-B14F-4D97-AF65-F5344CB8AC3E}">
        <p14:creationId xmlns:p14="http://schemas.microsoft.com/office/powerpoint/2010/main" val="291826105"/>
      </p:ext>
    </p:extLst>
  </p:cSld>
  <p:clrMapOvr>
    <a:masterClrMapping/>
  </p:clrMapOvr>
</p:sld>
</file>

<file path=ppt/slides/slide1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48D7B4E-DDE3-4D5D-B546-9EC5C0ABC52C}"/>
              </a:ext>
            </a:extLst>
          </p:cNvPr>
          <p:cNvSpPr>
            <a:spLocks noGrp="1"/>
          </p:cNvSpPr>
          <p:nvPr>
            <p:ph type="body" idx="1"/>
          </p:nvPr>
        </p:nvSpPr>
        <p:spPr>
          <a:xfrm>
            <a:off x="-53788" y="6049107"/>
            <a:ext cx="9278471" cy="808893"/>
          </a:xfrm>
        </p:spPr>
        <p:txBody>
          <a:bodyPr anchor="ctr"/>
          <a:lstStyle/>
          <a:p>
            <a:pPr rtl="1" eaLnBrk="1" hangingPunct="1"/>
            <a:r>
              <a:rPr lang="ar-EG" sz="3600" b="1" dirty="0">
                <a:solidFill>
                  <a:srgbClr val="FFFFFF"/>
                </a:solidFill>
                <a:latin typeface="CS New Athanasius" panose="020B0500000000000000" pitchFamily="34" charset="0"/>
                <a:cs typeface="Times New Roman" panose="02020603050405020304" pitchFamily="18" charset="0"/>
              </a:rPr>
              <a:t>طوس ذي أو إكتيساس إس إينا: طون أوو رانون كيه تين جين. </a:t>
            </a:r>
          </a:p>
        </p:txBody>
      </p:sp>
      <p:sp>
        <p:nvSpPr>
          <p:cNvPr id="4" name="Text Placeholder 3">
            <a:extLst>
              <a:ext uri="{FF2B5EF4-FFF2-40B4-BE49-F238E27FC236}">
                <a16:creationId xmlns:a16="http://schemas.microsoft.com/office/drawing/2014/main" id="{9E924861-ADB3-4DED-8C24-4162A1D26BD5}"/>
              </a:ext>
            </a:extLst>
          </p:cNvPr>
          <p:cNvSpPr>
            <a:spLocks noGrp="1"/>
          </p:cNvSpPr>
          <p:nvPr>
            <p:ph type="body" sz="quarter" idx="3"/>
          </p:nvPr>
        </p:nvSpPr>
        <p:spPr>
          <a:xfrm>
            <a:off x="0" y="5104295"/>
            <a:ext cx="9144000" cy="944812"/>
          </a:xfrm>
        </p:spPr>
        <p:txBody>
          <a:bodyPr/>
          <a:lstStyle/>
          <a:p>
            <a:pPr algn="ctr"/>
            <a:r>
              <a:rPr lang="en-US" sz="4000" dirty="0" err="1">
                <a:latin typeface="CS New Athanasius" panose="020B0500000000000000" pitchFamily="34" charset="0"/>
                <a:cs typeface="Times New Roman" panose="02020603050405020304" pitchFamily="18" charset="0"/>
              </a:rPr>
              <a:t>Touc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du`o</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kticac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ic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ena</a:t>
            </a:r>
            <a:r>
              <a:rPr lang="en-US" sz="4000" dirty="0">
                <a:latin typeface="CS New Athanasius" panose="020B0500000000000000" pitchFamily="34" charset="0"/>
                <a:cs typeface="Times New Roman" panose="02020603050405020304" pitchFamily="18" charset="0"/>
              </a:rPr>
              <a:t>@ ton </a:t>
            </a:r>
            <a:r>
              <a:rPr lang="en-US" sz="4000" dirty="0" err="1">
                <a:latin typeface="CS New Athanasius" panose="020B0500000000000000" pitchFamily="34" charset="0"/>
                <a:cs typeface="Times New Roman" panose="02020603050405020304" pitchFamily="18" charset="0"/>
              </a:rPr>
              <a:t>ouranon</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ke</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tyn</a:t>
            </a:r>
            <a:r>
              <a:rPr lang="en-US" sz="4000" dirty="0">
                <a:latin typeface="CS New Athanasius" panose="020B0500000000000000" pitchFamily="34" charset="0"/>
                <a:cs typeface="Times New Roman" panose="02020603050405020304" pitchFamily="18" charset="0"/>
              </a:rPr>
              <a:t> gyn.</a:t>
            </a:r>
          </a:p>
        </p:txBody>
      </p:sp>
      <p:sp>
        <p:nvSpPr>
          <p:cNvPr id="5" name="Text Placeholder 4">
            <a:extLst>
              <a:ext uri="{FF2B5EF4-FFF2-40B4-BE49-F238E27FC236}">
                <a16:creationId xmlns:a16="http://schemas.microsoft.com/office/drawing/2014/main" id="{189F37AF-F152-499E-99C4-9A200719B5AC}"/>
              </a:ext>
            </a:extLst>
          </p:cNvPr>
          <p:cNvSpPr>
            <a:spLocks noGrp="1"/>
          </p:cNvSpPr>
          <p:nvPr>
            <p:ph type="body" sz="quarter" idx="10"/>
          </p:nvPr>
        </p:nvSpPr>
        <p:spPr/>
        <p:txBody>
          <a:bodyPr/>
          <a:lstStyle/>
          <a:p>
            <a:r>
              <a:rPr lang="ar-EG" dirty="0">
                <a:latin typeface="Tahoma" panose="020B0604030504040204" pitchFamily="34" charset="0"/>
              </a:rPr>
              <a:t>جعل الإثنين واحدًا، أي السماء والأرض.</a:t>
            </a:r>
          </a:p>
        </p:txBody>
      </p:sp>
    </p:spTree>
    <p:extLst>
      <p:ext uri="{BB962C8B-B14F-4D97-AF65-F5344CB8AC3E}">
        <p14:creationId xmlns:p14="http://schemas.microsoft.com/office/powerpoint/2010/main" val="602894769"/>
      </p:ext>
    </p:extLst>
  </p:cSld>
  <p:clrMapOvr>
    <a:masterClrMapping/>
  </p:clrMapOvr>
</p:sld>
</file>

<file path=ppt/slides/slide1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F06CA1-5BA0-401C-B17C-B0870E74E144}"/>
              </a:ext>
            </a:extLst>
          </p:cNvPr>
          <p:cNvSpPr>
            <a:spLocks noGrp="1"/>
          </p:cNvSpPr>
          <p:nvPr>
            <p:ph type="body" idx="1"/>
          </p:nvPr>
        </p:nvSpPr>
        <p:spPr/>
        <p:txBody>
          <a:bodyPr/>
          <a:lstStyle/>
          <a:p>
            <a:r>
              <a:rPr lang="ar-EG" sz="3200" dirty="0">
                <a:effectLst/>
                <a:latin typeface="Tahoma" panose="020B0604030504040204" pitchFamily="34" charset="0"/>
              </a:rPr>
              <a:t>آنيلثون إس أورانوس: آكسيتون باراكليتون: تو بنيـﭭما تيس آليثياس: آمين الليلويا. </a:t>
            </a:r>
            <a:endParaRPr lang="en-GB" sz="3200" dirty="0"/>
          </a:p>
        </p:txBody>
      </p:sp>
      <p:sp>
        <p:nvSpPr>
          <p:cNvPr id="4" name="Text Placeholder 3">
            <a:extLst>
              <a:ext uri="{FF2B5EF4-FFF2-40B4-BE49-F238E27FC236}">
                <a16:creationId xmlns:a16="http://schemas.microsoft.com/office/drawing/2014/main" id="{DDF49929-CEAC-4540-B898-03967AD664A4}"/>
              </a:ext>
            </a:extLst>
          </p:cNvPr>
          <p:cNvSpPr>
            <a:spLocks noGrp="1"/>
          </p:cNvSpPr>
          <p:nvPr>
            <p:ph type="body" sz="quarter" idx="3"/>
          </p:nvPr>
        </p:nvSpPr>
        <p:spPr>
          <a:xfrm>
            <a:off x="-1" y="4948518"/>
            <a:ext cx="9144000" cy="944813"/>
          </a:xfrm>
        </p:spPr>
        <p:txBody>
          <a:bodyPr/>
          <a:lstStyle/>
          <a:p>
            <a:r>
              <a:rPr lang="en-GB" dirty="0">
                <a:effectLst/>
              </a:rPr>
              <a:t>`</a:t>
            </a:r>
            <a:r>
              <a:rPr lang="en-GB" dirty="0" err="1">
                <a:effectLst/>
              </a:rPr>
              <a:t>Anel;wn</a:t>
            </a:r>
            <a:r>
              <a:rPr lang="en-GB" dirty="0">
                <a:effectLst/>
              </a:rPr>
              <a:t> </a:t>
            </a:r>
            <a:r>
              <a:rPr lang="en-GB" dirty="0" err="1">
                <a:effectLst/>
              </a:rPr>
              <a:t>ic</a:t>
            </a:r>
            <a:r>
              <a:rPr lang="en-GB" dirty="0">
                <a:effectLst/>
              </a:rPr>
              <a:t> </a:t>
            </a:r>
            <a:r>
              <a:rPr lang="en-GB" dirty="0" err="1">
                <a:effectLst/>
              </a:rPr>
              <a:t>ouranoc</a:t>
            </a:r>
            <a:r>
              <a:rPr lang="en-GB" dirty="0">
                <a:effectLst/>
              </a:rPr>
              <a:t>@ </a:t>
            </a:r>
            <a:r>
              <a:rPr lang="en-GB" dirty="0" err="1">
                <a:effectLst/>
              </a:rPr>
              <a:t>axiton</a:t>
            </a:r>
            <a:r>
              <a:rPr lang="en-GB" dirty="0">
                <a:effectLst/>
              </a:rPr>
              <a:t> </a:t>
            </a:r>
            <a:r>
              <a:rPr lang="en-GB" dirty="0" err="1">
                <a:effectLst/>
              </a:rPr>
              <a:t>Paraklyton</a:t>
            </a:r>
            <a:r>
              <a:rPr lang="en-GB" dirty="0">
                <a:effectLst/>
              </a:rPr>
              <a:t>@ to `Pneuma </a:t>
            </a:r>
            <a:r>
              <a:rPr lang="en-GB" dirty="0" err="1">
                <a:effectLst/>
              </a:rPr>
              <a:t>tyc</a:t>
            </a:r>
            <a:r>
              <a:rPr lang="en-GB" dirty="0">
                <a:effectLst/>
              </a:rPr>
              <a:t> `</a:t>
            </a:r>
            <a:r>
              <a:rPr lang="en-GB" dirty="0" err="1">
                <a:effectLst/>
              </a:rPr>
              <a:t>aly;iac</a:t>
            </a:r>
            <a:r>
              <a:rPr lang="en-GB" dirty="0">
                <a:effectLst/>
              </a:rPr>
              <a:t>. `</a:t>
            </a:r>
            <a:r>
              <a:rPr lang="en-GB" dirty="0" err="1">
                <a:effectLst/>
              </a:rPr>
              <a:t>Amyn</a:t>
            </a:r>
            <a:r>
              <a:rPr lang="en-GB" dirty="0">
                <a:effectLst/>
              </a:rPr>
              <a:t> =a=l.</a:t>
            </a:r>
          </a:p>
        </p:txBody>
      </p:sp>
      <p:sp>
        <p:nvSpPr>
          <p:cNvPr id="5" name="Text Placeholder 4">
            <a:extLst>
              <a:ext uri="{FF2B5EF4-FFF2-40B4-BE49-F238E27FC236}">
                <a16:creationId xmlns:a16="http://schemas.microsoft.com/office/drawing/2014/main" id="{EC4C3F19-BFE3-4037-9DAB-821B8683336A}"/>
              </a:ext>
            </a:extLst>
          </p:cNvPr>
          <p:cNvSpPr>
            <a:spLocks noGrp="1"/>
          </p:cNvSpPr>
          <p:nvPr>
            <p:ph type="body" sz="quarter" idx="10"/>
          </p:nvPr>
        </p:nvSpPr>
        <p:spPr>
          <a:xfrm>
            <a:off x="0" y="4357687"/>
            <a:ext cx="9144000" cy="590831"/>
          </a:xfrm>
        </p:spPr>
        <p:txBody>
          <a:bodyPr>
            <a:normAutofit/>
          </a:bodyPr>
          <a:lstStyle/>
          <a:p>
            <a:r>
              <a:rPr lang="ar-EG" sz="2800" dirty="0">
                <a:latin typeface="Tahoma" panose="020B0604030504040204" pitchFamily="34" charset="0"/>
              </a:rPr>
              <a:t>صعد إلى أعلى السموات وأرسل لنا الباراقليط روح الحق المعزى. آمين</a:t>
            </a:r>
            <a:r>
              <a:rPr lang="en-US" sz="2800" dirty="0">
                <a:latin typeface="Tahoma" panose="020B0604030504040204" pitchFamily="34" charset="0"/>
              </a:rPr>
              <a:t> </a:t>
            </a:r>
            <a:r>
              <a:rPr lang="ar-EG" sz="2800" dirty="0">
                <a:latin typeface="Tahoma" panose="020B0604030504040204" pitchFamily="34" charset="0"/>
              </a:rPr>
              <a:t>الليلويا.</a:t>
            </a:r>
            <a:endParaRPr lang="en-GB" sz="2800" dirty="0"/>
          </a:p>
        </p:txBody>
      </p:sp>
    </p:spTree>
    <p:extLst>
      <p:ext uri="{BB962C8B-B14F-4D97-AF65-F5344CB8AC3E}">
        <p14:creationId xmlns:p14="http://schemas.microsoft.com/office/powerpoint/2010/main" val="1372556175"/>
      </p:ext>
    </p:extLst>
  </p:cSld>
  <p:clrMapOvr>
    <a:masterClrMapping/>
  </p:clrMapOvr>
</p:sld>
</file>

<file path=ppt/slides/slide1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64F250-DA3A-4E25-827C-6A98B9C5E5C0}"/>
              </a:ext>
            </a:extLst>
          </p:cNvPr>
          <p:cNvSpPr>
            <a:spLocks noGrp="1"/>
          </p:cNvSpPr>
          <p:nvPr>
            <p:ph type="body" idx="1"/>
          </p:nvPr>
        </p:nvSpPr>
        <p:spPr>
          <a:xfrm>
            <a:off x="0" y="5850045"/>
            <a:ext cx="9143999" cy="1007955"/>
          </a:xfrm>
        </p:spPr>
        <p:txBody>
          <a:bodyPr/>
          <a:lstStyle/>
          <a:p>
            <a:pPr rtl="1" eaLnBrk="1" hangingPunct="1"/>
            <a:r>
              <a:rPr lang="ar-EG" sz="3600" b="1" dirty="0">
                <a:solidFill>
                  <a:srgbClr val="FFFFFF"/>
                </a:solidFill>
                <a:latin typeface="CS New Athanasius" panose="020B0500000000000000" pitchFamily="34" charset="0"/>
                <a:cs typeface="Times New Roman" panose="02020603050405020304" pitchFamily="18" charset="0"/>
              </a:rPr>
              <a:t>بين طاف إير بي إسناڤ إن أوواي: إيتيه فاي بيه إتفيه نيم إبكاهي. </a:t>
            </a:r>
          </a:p>
        </p:txBody>
      </p:sp>
      <p:sp>
        <p:nvSpPr>
          <p:cNvPr id="4" name="Text Placeholder 3">
            <a:extLst>
              <a:ext uri="{FF2B5EF4-FFF2-40B4-BE49-F238E27FC236}">
                <a16:creationId xmlns:a16="http://schemas.microsoft.com/office/drawing/2014/main" id="{8134511C-1CD2-45B0-ABA2-CEE83DDB772B}"/>
              </a:ext>
            </a:extLst>
          </p:cNvPr>
          <p:cNvSpPr>
            <a:spLocks noGrp="1"/>
          </p:cNvSpPr>
          <p:nvPr>
            <p:ph type="body" sz="quarter" idx="3"/>
          </p:nvPr>
        </p:nvSpPr>
        <p:spPr>
          <a:xfrm>
            <a:off x="0" y="5103438"/>
            <a:ext cx="9144000" cy="745751"/>
          </a:xfrm>
        </p:spPr>
        <p:txBody>
          <a:bodyPr/>
          <a:lstStyle/>
          <a:p>
            <a:pPr algn="ctr"/>
            <a:r>
              <a:rPr lang="en-US" sz="3500" dirty="0" err="1">
                <a:latin typeface="CS New Athanasius" panose="020B0500000000000000" pitchFamily="34" charset="0"/>
                <a:cs typeface="Times New Roman" panose="02020603050405020304" pitchFamily="18" charset="0"/>
              </a:rPr>
              <a:t>Pentafer</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pi`cnau</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nouai</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ete</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vai</a:t>
            </a:r>
            <a:r>
              <a:rPr lang="en-US" sz="3500" dirty="0">
                <a:latin typeface="CS New Athanasius" panose="020B0500000000000000" pitchFamily="34" charset="0"/>
                <a:cs typeface="Times New Roman" panose="02020603050405020304" pitchFamily="18" charset="0"/>
              </a:rPr>
              <a:t> pe `</a:t>
            </a:r>
            <a:r>
              <a:rPr lang="en-US" sz="3500" dirty="0" err="1">
                <a:latin typeface="CS New Athanasius" panose="020B0500000000000000" pitchFamily="34" charset="0"/>
                <a:cs typeface="Times New Roman" panose="02020603050405020304" pitchFamily="18" charset="0"/>
              </a:rPr>
              <a:t>tve</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nem</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pkahi</a:t>
            </a:r>
            <a:r>
              <a:rPr lang="en-US" sz="3500" dirty="0">
                <a:latin typeface="CS New Athanasius" panose="020B0500000000000000" pitchFamily="34"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8B254D68-C470-4434-9B76-388E57FC2A4B}"/>
              </a:ext>
            </a:extLst>
          </p:cNvPr>
          <p:cNvSpPr>
            <a:spLocks noGrp="1"/>
          </p:cNvSpPr>
          <p:nvPr>
            <p:ph type="body" sz="quarter" idx="10"/>
          </p:nvPr>
        </p:nvSpPr>
        <p:spPr>
          <a:xfrm>
            <a:off x="0" y="4357687"/>
            <a:ext cx="9144000" cy="745751"/>
          </a:xfrm>
        </p:spPr>
        <p:txBody>
          <a:bodyPr/>
          <a:lstStyle/>
          <a:p>
            <a:r>
              <a:rPr lang="ar-EG" dirty="0">
                <a:latin typeface="Tahoma" panose="020B0604030504040204" pitchFamily="34" charset="0"/>
              </a:rPr>
              <a:t>جعل الإثنين واحداً، أى السماء والأرض.</a:t>
            </a:r>
            <a:endParaRPr lang="en-GB" dirty="0"/>
          </a:p>
        </p:txBody>
      </p:sp>
    </p:spTree>
    <p:extLst>
      <p:ext uri="{BB962C8B-B14F-4D97-AF65-F5344CB8AC3E}">
        <p14:creationId xmlns:p14="http://schemas.microsoft.com/office/powerpoint/2010/main" val="2169841405"/>
      </p:ext>
    </p:extLst>
  </p:cSld>
  <p:clrMapOvr>
    <a:masterClrMapping/>
  </p:clrMapOvr>
</p:sld>
</file>

<file path=ppt/slides/slide1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38906D-7E76-476F-A2CB-0C8CD41AABD4}"/>
              </a:ext>
            </a:extLst>
          </p:cNvPr>
          <p:cNvSpPr>
            <a:spLocks noGrp="1"/>
          </p:cNvSpPr>
          <p:nvPr>
            <p:ph type="body" idx="1"/>
          </p:nvPr>
        </p:nvSpPr>
        <p:spPr>
          <a:xfrm>
            <a:off x="0" y="5887743"/>
            <a:ext cx="9143999" cy="970258"/>
          </a:xfrm>
        </p:spPr>
        <p:txBody>
          <a:bodyPr anchor="ctr"/>
          <a:lstStyle/>
          <a:p>
            <a:pPr rtl="1" eaLnBrk="1" hangingPunct="1"/>
            <a:r>
              <a:rPr lang="ar-EG" sz="3200" b="1" dirty="0">
                <a:solidFill>
                  <a:srgbClr val="FFFFFF"/>
                </a:solidFill>
                <a:latin typeface="CS New Athanasius" panose="020B0500000000000000" pitchFamily="34" charset="0"/>
                <a:cs typeface="Times New Roman" panose="02020603050405020304" pitchFamily="18" charset="0"/>
              </a:rPr>
              <a:t>آفشيناف إيه إبشوي إنيفيؤوي: أف أوو أورب نان إمبي باراكليتون: بي إبنيڤما إنتيه تي ميثمي. آمين الليلويا. </a:t>
            </a:r>
          </a:p>
        </p:txBody>
      </p:sp>
      <p:sp>
        <p:nvSpPr>
          <p:cNvPr id="4" name="Text Placeholder 3">
            <a:extLst>
              <a:ext uri="{FF2B5EF4-FFF2-40B4-BE49-F238E27FC236}">
                <a16:creationId xmlns:a16="http://schemas.microsoft.com/office/drawing/2014/main" id="{B3108617-87FA-4A3C-8EE2-38D6A01ECA43}"/>
              </a:ext>
            </a:extLst>
          </p:cNvPr>
          <p:cNvSpPr>
            <a:spLocks noGrp="1"/>
          </p:cNvSpPr>
          <p:nvPr>
            <p:ph type="body" sz="quarter" idx="3"/>
          </p:nvPr>
        </p:nvSpPr>
        <p:spPr>
          <a:xfrm>
            <a:off x="-67236" y="4942929"/>
            <a:ext cx="9278471" cy="944813"/>
          </a:xfrm>
        </p:spPr>
        <p:txBody>
          <a:bodyPr/>
          <a:lstStyle/>
          <a:p>
            <a:pPr algn="ctr"/>
            <a:r>
              <a:rPr lang="en-US" sz="3400" dirty="0" err="1">
                <a:latin typeface="CS New Athanasius" panose="020B0500000000000000" pitchFamily="34" charset="0"/>
                <a:cs typeface="Times New Roman" panose="02020603050405020304" pitchFamily="18" charset="0"/>
              </a:rPr>
              <a:t>Afsenaf</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e`pswi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enivyou`i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afouwrp</a:t>
            </a:r>
            <a:r>
              <a:rPr lang="en-US" sz="3400" dirty="0">
                <a:latin typeface="CS New Athanasius" panose="020B0500000000000000" pitchFamily="34" charset="0"/>
                <a:cs typeface="Times New Roman" panose="02020603050405020304" pitchFamily="18" charset="0"/>
              </a:rPr>
              <a:t> nan</a:t>
            </a:r>
            <a:endParaRPr lang="ar-EG" sz="3400" dirty="0">
              <a:latin typeface="CS New Athanasius" panose="020B0500000000000000" pitchFamily="34" charset="0"/>
              <a:cs typeface="Times New Roman" panose="02020603050405020304" pitchFamily="18" charset="0"/>
            </a:endParaRPr>
          </a:p>
          <a:p>
            <a:pPr algn="ct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mPiparaklyton</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Pi`pneuma</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nte</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me;myi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Amyn</a:t>
            </a:r>
            <a:r>
              <a:rPr lang="en-US" sz="3400" dirty="0">
                <a:latin typeface="CS New Athanasius" panose="020B0500000000000000" pitchFamily="34" charset="0"/>
                <a:cs typeface="Times New Roman" panose="02020603050405020304" pitchFamily="18" charset="0"/>
              </a:rPr>
              <a:t> =a=l.</a:t>
            </a:r>
          </a:p>
        </p:txBody>
      </p:sp>
      <p:sp>
        <p:nvSpPr>
          <p:cNvPr id="5" name="Text Placeholder 4">
            <a:extLst>
              <a:ext uri="{FF2B5EF4-FFF2-40B4-BE49-F238E27FC236}">
                <a16:creationId xmlns:a16="http://schemas.microsoft.com/office/drawing/2014/main" id="{7638AA45-F280-47D7-8963-40B7B5857465}"/>
              </a:ext>
            </a:extLst>
          </p:cNvPr>
          <p:cNvSpPr>
            <a:spLocks noGrp="1"/>
          </p:cNvSpPr>
          <p:nvPr>
            <p:ph type="body" sz="quarter" idx="10"/>
          </p:nvPr>
        </p:nvSpPr>
        <p:spPr>
          <a:xfrm>
            <a:off x="0" y="4357687"/>
            <a:ext cx="9144000" cy="585241"/>
          </a:xfrm>
        </p:spPr>
        <p:txBody>
          <a:bodyPr anchor="b">
            <a:normAutofit fontScale="70000" lnSpcReduction="20000"/>
          </a:bodyPr>
          <a:lstStyle/>
          <a:p>
            <a:r>
              <a:rPr lang="ar-EG" sz="4000" dirty="0">
                <a:latin typeface="Tahoma" panose="020B0604030504040204" pitchFamily="34" charset="0"/>
              </a:rPr>
              <a:t>صعد إلى أعلى السموات وأرسل لنا الباراقليط روح الحق المعزى. آمين</a:t>
            </a:r>
            <a:r>
              <a:rPr lang="en-US" sz="4000" dirty="0">
                <a:latin typeface="Tahoma" panose="020B0604030504040204" pitchFamily="34" charset="0"/>
              </a:rPr>
              <a:t> </a:t>
            </a:r>
            <a:r>
              <a:rPr lang="ar-EG" sz="4000" dirty="0">
                <a:latin typeface="Tahoma" panose="020B0604030504040204" pitchFamily="34" charset="0"/>
              </a:rPr>
              <a:t>الليلويا.</a:t>
            </a:r>
            <a:endParaRPr lang="en-GB" sz="4000" dirty="0"/>
          </a:p>
        </p:txBody>
      </p:sp>
    </p:spTree>
    <p:extLst>
      <p:ext uri="{BB962C8B-B14F-4D97-AF65-F5344CB8AC3E}">
        <p14:creationId xmlns:p14="http://schemas.microsoft.com/office/powerpoint/2010/main" val="3588014546"/>
      </p:ext>
    </p:extLst>
  </p:cSld>
  <p:clrMapOvr>
    <a:masterClrMapping/>
  </p:clrMapOvr>
</p:sld>
</file>

<file path=ppt/slides/slide1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7EAD972-AC3B-4AD3-89ED-64598934A02D}"/>
              </a:ext>
            </a:extLst>
          </p:cNvPr>
          <p:cNvSpPr>
            <a:spLocks noGrp="1"/>
          </p:cNvSpPr>
          <p:nvPr>
            <p:ph type="body" sz="quarter" idx="10"/>
          </p:nvPr>
        </p:nvSpPr>
        <p:spPr>
          <a:xfrm>
            <a:off x="0" y="4357687"/>
            <a:ext cx="9144000" cy="2500313"/>
          </a:xfrm>
        </p:spPr>
        <p:txBody>
          <a:bodyPr>
            <a:normAutofit fontScale="85000" lnSpcReduction="10000"/>
          </a:bodyPr>
          <a:lstStyle/>
          <a:p>
            <a:pPr>
              <a:lnSpc>
                <a:spcPct val="120000"/>
              </a:lnSpc>
            </a:pPr>
            <a:r>
              <a:rPr lang="ar-EG" sz="5400" dirty="0">
                <a:latin typeface="Tahoma" panose="020B0604030504040204" pitchFamily="34" charset="0"/>
              </a:rPr>
              <a:t>جعل الإثنين واحداً، أى السماء والأرض.</a:t>
            </a:r>
            <a:br>
              <a:rPr lang="ar-EG" sz="5400" dirty="0">
                <a:latin typeface="Tahoma" panose="020B0604030504040204" pitchFamily="34" charset="0"/>
              </a:rPr>
            </a:br>
            <a:r>
              <a:rPr lang="ar-EG" sz="5400" dirty="0">
                <a:latin typeface="Tahoma" panose="020B0604030504040204" pitchFamily="34" charset="0"/>
              </a:rPr>
              <a:t>  صعد إلى أعلى السموات وأرسل لنا الباراقليط روح الحق المعزي.  آمين الليلويا .</a:t>
            </a:r>
            <a:endParaRPr lang="en-GB" sz="5400" dirty="0"/>
          </a:p>
        </p:txBody>
      </p:sp>
    </p:spTree>
    <p:extLst>
      <p:ext uri="{BB962C8B-B14F-4D97-AF65-F5344CB8AC3E}">
        <p14:creationId xmlns:p14="http://schemas.microsoft.com/office/powerpoint/2010/main" val="4108523829"/>
      </p:ext>
    </p:extLst>
  </p:cSld>
  <p:clrMapOvr>
    <a:masterClrMapping/>
  </p:clrMapOvr>
</p:sld>
</file>

<file path=ppt/slides/slide1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8010F0-05FB-4650-897E-DB81FC779DA8}"/>
              </a:ext>
            </a:extLst>
          </p:cNvPr>
          <p:cNvSpPr>
            <a:spLocks noGrp="1"/>
          </p:cNvSpPr>
          <p:nvPr>
            <p:ph type="body" idx="1"/>
          </p:nvPr>
        </p:nvSpPr>
        <p:spPr>
          <a:xfrm>
            <a:off x="0" y="6158753"/>
            <a:ext cx="9143999" cy="699247"/>
          </a:xfrm>
        </p:spPr>
        <p:txBody>
          <a:bodyPr/>
          <a:lstStyle/>
          <a:p>
            <a:r>
              <a:rPr lang="ar-EG" sz="3600" dirty="0">
                <a:effectLst/>
                <a:latin typeface="Tahoma" panose="020B0604030504040204" pitchFamily="34" charset="0"/>
              </a:rPr>
              <a:t>ذيـﭭتيه بانديس إي لا إي : بروس كينيسومين إيسو خريستو :</a:t>
            </a:r>
            <a:endParaRPr lang="en-GB" sz="3600" dirty="0"/>
          </a:p>
        </p:txBody>
      </p:sp>
      <p:sp>
        <p:nvSpPr>
          <p:cNvPr id="4" name="Text Placeholder 3">
            <a:extLst>
              <a:ext uri="{FF2B5EF4-FFF2-40B4-BE49-F238E27FC236}">
                <a16:creationId xmlns:a16="http://schemas.microsoft.com/office/drawing/2014/main" id="{27F815EB-F5F6-467A-B6E4-E9E1BC324304}"/>
              </a:ext>
            </a:extLst>
          </p:cNvPr>
          <p:cNvSpPr>
            <a:spLocks noGrp="1"/>
          </p:cNvSpPr>
          <p:nvPr>
            <p:ph type="body" sz="quarter" idx="3"/>
          </p:nvPr>
        </p:nvSpPr>
        <p:spPr>
          <a:xfrm>
            <a:off x="0" y="5104294"/>
            <a:ext cx="9144000" cy="1054459"/>
          </a:xfrm>
        </p:spPr>
        <p:txBody>
          <a:bodyPr/>
          <a:lstStyle/>
          <a:p>
            <a:pPr algn="ctr"/>
            <a:r>
              <a:rPr lang="en-US" sz="4000" dirty="0" err="1">
                <a:latin typeface="CS New Athanasius" panose="020B0500000000000000" pitchFamily="34" charset="0"/>
                <a:cs typeface="Times New Roman" panose="02020603050405020304" pitchFamily="18" charset="0"/>
              </a:rPr>
              <a:t>Deute</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pantec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ila`i</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prockuny</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cwmen</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Iycou</a:t>
            </a:r>
            <a:r>
              <a:rPr lang="en-US" sz="4000" dirty="0">
                <a:latin typeface="CS New Athanasius" panose="020B0500000000000000" pitchFamily="34" charset="0"/>
                <a:cs typeface="Times New Roman" panose="02020603050405020304" pitchFamily="18" charset="0"/>
              </a:rPr>
              <a:t> `&lt;</a:t>
            </a:r>
            <a:r>
              <a:rPr lang="en-US" sz="4000" dirty="0" err="1">
                <a:latin typeface="CS New Athanasius" panose="020B0500000000000000" pitchFamily="34" charset="0"/>
                <a:cs typeface="Times New Roman" panose="02020603050405020304" pitchFamily="18" charset="0"/>
              </a:rPr>
              <a:t>rictw</a:t>
            </a:r>
            <a:r>
              <a:rPr lang="en-US" sz="4000" dirty="0">
                <a:latin typeface="CS New Athanasius" panose="020B0500000000000000" pitchFamily="34"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CC1F82BD-4A17-4052-836F-5532A68B3705}"/>
              </a:ext>
            </a:extLst>
          </p:cNvPr>
          <p:cNvSpPr>
            <a:spLocks noGrp="1"/>
          </p:cNvSpPr>
          <p:nvPr>
            <p:ph type="body" sz="quarter" idx="10"/>
          </p:nvPr>
        </p:nvSpPr>
        <p:spPr/>
        <p:txBody>
          <a:bodyPr/>
          <a:lstStyle/>
          <a:p>
            <a:r>
              <a:rPr lang="ar-EG" dirty="0">
                <a:latin typeface="Tahoma" panose="020B0604030504040204" pitchFamily="34" charset="0"/>
              </a:rPr>
              <a:t>تعالوا يا جميع الشعوب، لنسجد ليسوع المسيح.</a:t>
            </a:r>
            <a:endParaRPr lang="en-GB" dirty="0"/>
          </a:p>
        </p:txBody>
      </p:sp>
    </p:spTree>
    <p:extLst>
      <p:ext uri="{BB962C8B-B14F-4D97-AF65-F5344CB8AC3E}">
        <p14:creationId xmlns:p14="http://schemas.microsoft.com/office/powerpoint/2010/main" val="963759643"/>
      </p:ext>
    </p:extLst>
  </p:cSld>
  <p:clrMapOvr>
    <a:masterClrMapping/>
  </p:clrMapOvr>
</p:sld>
</file>

<file path=ppt/slides/slide1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F06CA1-5BA0-401C-B17C-B0870E74E144}"/>
              </a:ext>
            </a:extLst>
          </p:cNvPr>
          <p:cNvSpPr>
            <a:spLocks noGrp="1"/>
          </p:cNvSpPr>
          <p:nvPr>
            <p:ph type="body" idx="1"/>
          </p:nvPr>
        </p:nvSpPr>
        <p:spPr/>
        <p:txBody>
          <a:bodyPr/>
          <a:lstStyle/>
          <a:p>
            <a:r>
              <a:rPr lang="ar-EG" sz="3200" dirty="0">
                <a:effectLst/>
                <a:latin typeface="Tahoma" panose="020B0604030504040204" pitchFamily="34" charset="0"/>
              </a:rPr>
              <a:t>آنيلثون إس أورانوس: آكسيتون باراكليتون: تو بنيـﭭما تيس آليثياس: آمين الليلويا. </a:t>
            </a:r>
            <a:endParaRPr lang="en-GB" sz="3200" dirty="0"/>
          </a:p>
        </p:txBody>
      </p:sp>
      <p:sp>
        <p:nvSpPr>
          <p:cNvPr id="4" name="Text Placeholder 3">
            <a:extLst>
              <a:ext uri="{FF2B5EF4-FFF2-40B4-BE49-F238E27FC236}">
                <a16:creationId xmlns:a16="http://schemas.microsoft.com/office/drawing/2014/main" id="{DDF49929-CEAC-4540-B898-03967AD664A4}"/>
              </a:ext>
            </a:extLst>
          </p:cNvPr>
          <p:cNvSpPr>
            <a:spLocks noGrp="1"/>
          </p:cNvSpPr>
          <p:nvPr>
            <p:ph type="body" sz="quarter" idx="3"/>
          </p:nvPr>
        </p:nvSpPr>
        <p:spPr>
          <a:xfrm>
            <a:off x="-1" y="4948518"/>
            <a:ext cx="9144000" cy="944813"/>
          </a:xfrm>
        </p:spPr>
        <p:txBody>
          <a:bodyPr/>
          <a:lstStyle/>
          <a:p>
            <a:r>
              <a:rPr lang="en-GB" dirty="0">
                <a:effectLst/>
              </a:rPr>
              <a:t>`</a:t>
            </a:r>
            <a:r>
              <a:rPr lang="en-GB" dirty="0" err="1">
                <a:effectLst/>
              </a:rPr>
              <a:t>Anel;wn</a:t>
            </a:r>
            <a:r>
              <a:rPr lang="en-GB" dirty="0">
                <a:effectLst/>
              </a:rPr>
              <a:t> </a:t>
            </a:r>
            <a:r>
              <a:rPr lang="en-GB" dirty="0" err="1">
                <a:effectLst/>
              </a:rPr>
              <a:t>ic</a:t>
            </a:r>
            <a:r>
              <a:rPr lang="en-GB" dirty="0">
                <a:effectLst/>
              </a:rPr>
              <a:t> </a:t>
            </a:r>
            <a:r>
              <a:rPr lang="en-GB" dirty="0" err="1">
                <a:effectLst/>
              </a:rPr>
              <a:t>ouranoc</a:t>
            </a:r>
            <a:r>
              <a:rPr lang="en-GB" dirty="0">
                <a:effectLst/>
              </a:rPr>
              <a:t>@ </a:t>
            </a:r>
            <a:r>
              <a:rPr lang="en-GB" dirty="0" err="1">
                <a:effectLst/>
              </a:rPr>
              <a:t>axiton</a:t>
            </a:r>
            <a:r>
              <a:rPr lang="en-GB" dirty="0">
                <a:effectLst/>
              </a:rPr>
              <a:t> </a:t>
            </a:r>
            <a:r>
              <a:rPr lang="en-GB" dirty="0" err="1">
                <a:effectLst/>
              </a:rPr>
              <a:t>Paraklyton</a:t>
            </a:r>
            <a:r>
              <a:rPr lang="en-GB" dirty="0">
                <a:effectLst/>
              </a:rPr>
              <a:t>@ to `Pneuma </a:t>
            </a:r>
            <a:r>
              <a:rPr lang="en-GB" dirty="0" err="1">
                <a:effectLst/>
              </a:rPr>
              <a:t>tyc</a:t>
            </a:r>
            <a:r>
              <a:rPr lang="en-GB" dirty="0">
                <a:effectLst/>
              </a:rPr>
              <a:t> `</a:t>
            </a:r>
            <a:r>
              <a:rPr lang="en-GB" dirty="0" err="1">
                <a:effectLst/>
              </a:rPr>
              <a:t>aly;iac</a:t>
            </a:r>
            <a:r>
              <a:rPr lang="en-GB" dirty="0">
                <a:effectLst/>
              </a:rPr>
              <a:t>. `</a:t>
            </a:r>
            <a:r>
              <a:rPr lang="en-GB" dirty="0" err="1">
                <a:effectLst/>
              </a:rPr>
              <a:t>Amyn</a:t>
            </a:r>
            <a:r>
              <a:rPr lang="en-GB" dirty="0">
                <a:effectLst/>
              </a:rPr>
              <a:t> =a=l.</a:t>
            </a:r>
          </a:p>
        </p:txBody>
      </p:sp>
      <p:sp>
        <p:nvSpPr>
          <p:cNvPr id="5" name="Text Placeholder 4">
            <a:extLst>
              <a:ext uri="{FF2B5EF4-FFF2-40B4-BE49-F238E27FC236}">
                <a16:creationId xmlns:a16="http://schemas.microsoft.com/office/drawing/2014/main" id="{EC4C3F19-BFE3-4037-9DAB-821B8683336A}"/>
              </a:ext>
            </a:extLst>
          </p:cNvPr>
          <p:cNvSpPr>
            <a:spLocks noGrp="1"/>
          </p:cNvSpPr>
          <p:nvPr>
            <p:ph type="body" sz="quarter" idx="10"/>
          </p:nvPr>
        </p:nvSpPr>
        <p:spPr>
          <a:xfrm>
            <a:off x="0" y="4357687"/>
            <a:ext cx="9144000" cy="590831"/>
          </a:xfrm>
        </p:spPr>
        <p:txBody>
          <a:bodyPr>
            <a:normAutofit/>
          </a:bodyPr>
          <a:lstStyle/>
          <a:p>
            <a:r>
              <a:rPr lang="ar-EG" sz="2800" dirty="0">
                <a:latin typeface="Tahoma" panose="020B0604030504040204" pitchFamily="34" charset="0"/>
              </a:rPr>
              <a:t>صعد إلى أعلى السموات وأرسل لنا الباراقليط روح الحق المعزى. آمين</a:t>
            </a:r>
            <a:r>
              <a:rPr lang="en-US" sz="2800" dirty="0">
                <a:latin typeface="Tahoma" panose="020B0604030504040204" pitchFamily="34" charset="0"/>
              </a:rPr>
              <a:t> </a:t>
            </a:r>
            <a:r>
              <a:rPr lang="ar-EG" sz="2800" dirty="0">
                <a:latin typeface="Tahoma" panose="020B0604030504040204" pitchFamily="34" charset="0"/>
              </a:rPr>
              <a:t>الليلويا.</a:t>
            </a:r>
            <a:endParaRPr lang="en-GB" sz="2800" dirty="0"/>
          </a:p>
        </p:txBody>
      </p:sp>
    </p:spTree>
    <p:extLst>
      <p:ext uri="{BB962C8B-B14F-4D97-AF65-F5344CB8AC3E}">
        <p14:creationId xmlns:p14="http://schemas.microsoft.com/office/powerpoint/2010/main" val="10691689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643553576"/>
      </p:ext>
    </p:extLst>
  </p:cSld>
  <p:clrMapOvr>
    <a:masterClrMapping/>
  </p:clrMapOvr>
</p:sld>
</file>

<file path=ppt/slides/slide1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56425A-22D5-4952-A0AA-5927CDD92F4B}"/>
              </a:ext>
            </a:extLst>
          </p:cNvPr>
          <p:cNvSpPr>
            <a:spLocks noGrp="1"/>
          </p:cNvSpPr>
          <p:nvPr>
            <p:ph type="body" idx="1"/>
          </p:nvPr>
        </p:nvSpPr>
        <p:spPr>
          <a:xfrm>
            <a:off x="0" y="5850045"/>
            <a:ext cx="9143999" cy="1007955"/>
          </a:xfrm>
        </p:spPr>
        <p:txBody>
          <a:bodyPr/>
          <a:lstStyle/>
          <a:p>
            <a:r>
              <a:rPr lang="ar-EG" sz="3600" dirty="0">
                <a:effectLst/>
                <a:latin typeface="Tahoma" panose="020B0604030504040204" pitchFamily="34" charset="0"/>
              </a:rPr>
              <a:t>آمويني ني لاؤس تيرو : إنتين أووأوشت إن إيسوس بي خريستوس :</a:t>
            </a:r>
            <a:endParaRPr lang="en-GB" sz="3600" dirty="0"/>
          </a:p>
        </p:txBody>
      </p:sp>
      <p:sp>
        <p:nvSpPr>
          <p:cNvPr id="4" name="Text Placeholder 3">
            <a:extLst>
              <a:ext uri="{FF2B5EF4-FFF2-40B4-BE49-F238E27FC236}">
                <a16:creationId xmlns:a16="http://schemas.microsoft.com/office/drawing/2014/main" id="{C724592B-0B08-4950-9DE5-F4D756D25AC5}"/>
              </a:ext>
            </a:extLst>
          </p:cNvPr>
          <p:cNvSpPr>
            <a:spLocks noGrp="1"/>
          </p:cNvSpPr>
          <p:nvPr>
            <p:ph type="body" sz="quarter" idx="3"/>
          </p:nvPr>
        </p:nvSpPr>
        <p:spPr>
          <a:xfrm>
            <a:off x="-1" y="5104294"/>
            <a:ext cx="9144000" cy="745751"/>
          </a:xfrm>
        </p:spPr>
        <p:txBody>
          <a:bodyPr/>
          <a:lstStyle/>
          <a:p>
            <a:pPr algn="ctr"/>
            <a:r>
              <a:rPr lang="en-US" sz="3800" dirty="0">
                <a:latin typeface="CS New Athanasius" panose="020B0500000000000000" pitchFamily="34" charset="0"/>
                <a:cs typeface="Times New Roman" panose="02020603050405020304" pitchFamily="18" charset="0"/>
              </a:rPr>
              <a:t>`</a:t>
            </a:r>
            <a:r>
              <a:rPr lang="en-US" sz="3800" dirty="0" err="1">
                <a:latin typeface="CS New Athanasius" panose="020B0500000000000000" pitchFamily="34" charset="0"/>
                <a:cs typeface="Times New Roman" panose="02020603050405020304" pitchFamily="18" charset="0"/>
              </a:rPr>
              <a:t>Amwini</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nilaoc</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tyrou</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ntenouwst</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nI</a:t>
            </a:r>
            <a:r>
              <a:rPr lang="en-US" sz="3800" dirty="0">
                <a:cs typeface="Times New Roman" panose="02020603050405020304" pitchFamily="18" charset="0"/>
              </a:rPr>
              <a:t>=</a:t>
            </a:r>
            <a:r>
              <a:rPr lang="en-US" sz="3800" dirty="0">
                <a:latin typeface="CS New Athanasius" panose="020B0500000000000000" pitchFamily="34" charset="0"/>
                <a:cs typeface="Times New Roman" panose="02020603050405020304" pitchFamily="18" charset="0"/>
              </a:rPr>
              <a:t>y=c P=,=c.</a:t>
            </a:r>
          </a:p>
        </p:txBody>
      </p:sp>
      <p:sp>
        <p:nvSpPr>
          <p:cNvPr id="5" name="Text Placeholder 4">
            <a:extLst>
              <a:ext uri="{FF2B5EF4-FFF2-40B4-BE49-F238E27FC236}">
                <a16:creationId xmlns:a16="http://schemas.microsoft.com/office/drawing/2014/main" id="{2CEC41A7-1C3F-4C1D-BA4A-2F2DC404A7A3}"/>
              </a:ext>
            </a:extLst>
          </p:cNvPr>
          <p:cNvSpPr>
            <a:spLocks noGrp="1"/>
          </p:cNvSpPr>
          <p:nvPr>
            <p:ph type="body" sz="quarter" idx="10"/>
          </p:nvPr>
        </p:nvSpPr>
        <p:spPr/>
        <p:txBody>
          <a:bodyPr/>
          <a:lstStyle/>
          <a:p>
            <a:r>
              <a:rPr lang="ar-EG" dirty="0">
                <a:latin typeface="Tahoma" panose="020B0604030504040204" pitchFamily="34" charset="0"/>
              </a:rPr>
              <a:t>تعالوا يا جميع الشعوب، لنسجد ليسوع المسيح.</a:t>
            </a:r>
            <a:endParaRPr lang="en-GB" dirty="0"/>
          </a:p>
        </p:txBody>
      </p:sp>
    </p:spTree>
    <p:extLst>
      <p:ext uri="{BB962C8B-B14F-4D97-AF65-F5344CB8AC3E}">
        <p14:creationId xmlns:p14="http://schemas.microsoft.com/office/powerpoint/2010/main" val="3298221682"/>
      </p:ext>
    </p:extLst>
  </p:cSld>
  <p:clrMapOvr>
    <a:masterClrMapping/>
  </p:clrMapOvr>
</p:sld>
</file>

<file path=ppt/slides/slide1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38906D-7E76-476F-A2CB-0C8CD41AABD4}"/>
              </a:ext>
            </a:extLst>
          </p:cNvPr>
          <p:cNvSpPr>
            <a:spLocks noGrp="1"/>
          </p:cNvSpPr>
          <p:nvPr>
            <p:ph type="body" idx="1"/>
          </p:nvPr>
        </p:nvSpPr>
        <p:spPr>
          <a:xfrm>
            <a:off x="0" y="5887743"/>
            <a:ext cx="9143999" cy="970258"/>
          </a:xfrm>
        </p:spPr>
        <p:txBody>
          <a:bodyPr anchor="ctr"/>
          <a:lstStyle/>
          <a:p>
            <a:pPr rtl="1" eaLnBrk="1" hangingPunct="1"/>
            <a:r>
              <a:rPr lang="ar-EG" sz="3200" b="1" dirty="0">
                <a:solidFill>
                  <a:srgbClr val="FFFFFF"/>
                </a:solidFill>
                <a:latin typeface="CS New Athanasius" panose="020B0500000000000000" pitchFamily="34" charset="0"/>
                <a:cs typeface="Times New Roman" panose="02020603050405020304" pitchFamily="18" charset="0"/>
              </a:rPr>
              <a:t>آفشيناف إيه إبشوي إنيفيؤوي: أف أوو أورب نان إمبي باراكليتون: بي إبنيڤما إنتيه تي ميثمي. آمين الليلويا. </a:t>
            </a:r>
          </a:p>
        </p:txBody>
      </p:sp>
      <p:sp>
        <p:nvSpPr>
          <p:cNvPr id="4" name="Text Placeholder 3">
            <a:extLst>
              <a:ext uri="{FF2B5EF4-FFF2-40B4-BE49-F238E27FC236}">
                <a16:creationId xmlns:a16="http://schemas.microsoft.com/office/drawing/2014/main" id="{B3108617-87FA-4A3C-8EE2-38D6A01ECA43}"/>
              </a:ext>
            </a:extLst>
          </p:cNvPr>
          <p:cNvSpPr>
            <a:spLocks noGrp="1"/>
          </p:cNvSpPr>
          <p:nvPr>
            <p:ph type="body" sz="quarter" idx="3"/>
          </p:nvPr>
        </p:nvSpPr>
        <p:spPr>
          <a:xfrm>
            <a:off x="-67236" y="4942929"/>
            <a:ext cx="9278471" cy="944813"/>
          </a:xfrm>
        </p:spPr>
        <p:txBody>
          <a:bodyPr/>
          <a:lstStyle/>
          <a:p>
            <a:pPr algn="ctr"/>
            <a:r>
              <a:rPr lang="en-US" sz="3400" dirty="0" err="1">
                <a:latin typeface="CS New Athanasius" panose="020B0500000000000000" pitchFamily="34" charset="0"/>
                <a:cs typeface="Times New Roman" panose="02020603050405020304" pitchFamily="18" charset="0"/>
              </a:rPr>
              <a:t>Afsenaf</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e`pswi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enivyou`i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afouwrp</a:t>
            </a:r>
            <a:r>
              <a:rPr lang="en-US" sz="3400" dirty="0">
                <a:latin typeface="CS New Athanasius" panose="020B0500000000000000" pitchFamily="34" charset="0"/>
                <a:cs typeface="Times New Roman" panose="02020603050405020304" pitchFamily="18" charset="0"/>
              </a:rPr>
              <a:t> nan</a:t>
            </a:r>
            <a:endParaRPr lang="ar-EG" sz="3400" dirty="0">
              <a:latin typeface="CS New Athanasius" panose="020B0500000000000000" pitchFamily="34" charset="0"/>
              <a:cs typeface="Times New Roman" panose="02020603050405020304" pitchFamily="18" charset="0"/>
            </a:endParaRPr>
          </a:p>
          <a:p>
            <a:pPr algn="ct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mPiparaklyton</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Pi`pneuma</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nte</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me;myi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Amyn</a:t>
            </a:r>
            <a:r>
              <a:rPr lang="en-US" sz="3400" dirty="0">
                <a:latin typeface="CS New Athanasius" panose="020B0500000000000000" pitchFamily="34" charset="0"/>
                <a:cs typeface="Times New Roman" panose="02020603050405020304" pitchFamily="18" charset="0"/>
              </a:rPr>
              <a:t> =a=l.</a:t>
            </a:r>
          </a:p>
        </p:txBody>
      </p:sp>
      <p:sp>
        <p:nvSpPr>
          <p:cNvPr id="5" name="Text Placeholder 4">
            <a:extLst>
              <a:ext uri="{FF2B5EF4-FFF2-40B4-BE49-F238E27FC236}">
                <a16:creationId xmlns:a16="http://schemas.microsoft.com/office/drawing/2014/main" id="{7638AA45-F280-47D7-8963-40B7B5857465}"/>
              </a:ext>
            </a:extLst>
          </p:cNvPr>
          <p:cNvSpPr>
            <a:spLocks noGrp="1"/>
          </p:cNvSpPr>
          <p:nvPr>
            <p:ph type="body" sz="quarter" idx="10"/>
          </p:nvPr>
        </p:nvSpPr>
        <p:spPr>
          <a:xfrm>
            <a:off x="0" y="4357687"/>
            <a:ext cx="9144000" cy="585241"/>
          </a:xfrm>
        </p:spPr>
        <p:txBody>
          <a:bodyPr anchor="b">
            <a:normAutofit fontScale="70000" lnSpcReduction="20000"/>
          </a:bodyPr>
          <a:lstStyle/>
          <a:p>
            <a:r>
              <a:rPr lang="ar-EG" sz="4000" dirty="0">
                <a:latin typeface="Tahoma" panose="020B0604030504040204" pitchFamily="34" charset="0"/>
              </a:rPr>
              <a:t>صعد إلى أعلى السموات وأرسل لنا الباراقليط روح الحق المعزى. آمين</a:t>
            </a:r>
            <a:r>
              <a:rPr lang="en-US" sz="4000" dirty="0">
                <a:latin typeface="Tahoma" panose="020B0604030504040204" pitchFamily="34" charset="0"/>
              </a:rPr>
              <a:t> </a:t>
            </a:r>
            <a:r>
              <a:rPr lang="ar-EG" sz="4000" dirty="0">
                <a:latin typeface="Tahoma" panose="020B0604030504040204" pitchFamily="34" charset="0"/>
              </a:rPr>
              <a:t>الليلويا.</a:t>
            </a:r>
            <a:endParaRPr lang="en-GB" sz="4000" dirty="0"/>
          </a:p>
        </p:txBody>
      </p:sp>
    </p:spTree>
    <p:extLst>
      <p:ext uri="{BB962C8B-B14F-4D97-AF65-F5344CB8AC3E}">
        <p14:creationId xmlns:p14="http://schemas.microsoft.com/office/powerpoint/2010/main" val="1072515293"/>
      </p:ext>
    </p:extLst>
  </p:cSld>
  <p:clrMapOvr>
    <a:masterClrMapping/>
  </p:clrMapOvr>
</p:sld>
</file>

<file path=ppt/slides/slide1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D65EACA-A4D8-41B6-903A-8EA48F7EC052}"/>
              </a:ext>
            </a:extLst>
          </p:cNvPr>
          <p:cNvSpPr>
            <a:spLocks noGrp="1"/>
          </p:cNvSpPr>
          <p:nvPr>
            <p:ph type="body" sz="quarter" idx="10"/>
          </p:nvPr>
        </p:nvSpPr>
        <p:spPr>
          <a:xfrm>
            <a:off x="0" y="4357687"/>
            <a:ext cx="9144000" cy="2500313"/>
          </a:xfrm>
        </p:spPr>
        <p:txBody>
          <a:bodyPr>
            <a:normAutofit fontScale="92500"/>
          </a:bodyPr>
          <a:lstStyle/>
          <a:p>
            <a:pPr>
              <a:lnSpc>
                <a:spcPct val="100000"/>
              </a:lnSpc>
            </a:pPr>
            <a:r>
              <a:rPr lang="ar-EG" sz="4800" dirty="0">
                <a:latin typeface="Tahoma" panose="020B0604030504040204" pitchFamily="34" charset="0"/>
              </a:rPr>
              <a:t>تعالوا يا جميع الشعوب.  لنسجد ليسوع المسيح.</a:t>
            </a:r>
            <a:br>
              <a:rPr lang="ar-EG" sz="4800" dirty="0">
                <a:latin typeface="Tahoma" panose="020B0604030504040204" pitchFamily="34" charset="0"/>
              </a:rPr>
            </a:br>
            <a:r>
              <a:rPr lang="ar-EG" sz="4800" dirty="0">
                <a:latin typeface="Tahoma" panose="020B0604030504040204" pitchFamily="34" charset="0"/>
              </a:rPr>
              <a:t>صعد إلى أعلى السموات وأرسل لنا الباراقليط</a:t>
            </a:r>
            <a:br>
              <a:rPr lang="ar-EG" sz="4800" dirty="0">
                <a:latin typeface="Tahoma" panose="020B0604030504040204" pitchFamily="34" charset="0"/>
              </a:rPr>
            </a:br>
            <a:r>
              <a:rPr lang="ar-EG" sz="4800" dirty="0">
                <a:latin typeface="Tahoma" panose="020B0604030504040204" pitchFamily="34" charset="0"/>
              </a:rPr>
              <a:t> روح الحق المعزى. آمين</a:t>
            </a:r>
            <a:r>
              <a:rPr lang="en-US" sz="4800" dirty="0">
                <a:latin typeface="Tahoma" panose="020B0604030504040204" pitchFamily="34" charset="0"/>
              </a:rPr>
              <a:t> </a:t>
            </a:r>
            <a:r>
              <a:rPr lang="ar-EG" sz="4800" dirty="0">
                <a:latin typeface="Tahoma" panose="020B0604030504040204" pitchFamily="34" charset="0"/>
              </a:rPr>
              <a:t>الليلويا.</a:t>
            </a:r>
            <a:endParaRPr lang="en-GB" sz="4800" dirty="0"/>
          </a:p>
        </p:txBody>
      </p:sp>
    </p:spTree>
    <p:extLst>
      <p:ext uri="{BB962C8B-B14F-4D97-AF65-F5344CB8AC3E}">
        <p14:creationId xmlns:p14="http://schemas.microsoft.com/office/powerpoint/2010/main" val="1819523603"/>
      </p:ext>
    </p:extLst>
  </p:cSld>
  <p:clrMapOvr>
    <a:masterClrMapping/>
  </p:clrMapOvr>
</p:sld>
</file>

<file path=ppt/slides/slide1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8E89F9-962E-4BA5-9B6F-85E592C20BA3}"/>
              </a:ext>
            </a:extLst>
          </p:cNvPr>
          <p:cNvSpPr>
            <a:spLocks noGrp="1"/>
          </p:cNvSpPr>
          <p:nvPr>
            <p:ph type="body" idx="1"/>
          </p:nvPr>
        </p:nvSpPr>
        <p:spPr>
          <a:xfrm>
            <a:off x="-1" y="6049107"/>
            <a:ext cx="9144001" cy="808893"/>
          </a:xfrm>
        </p:spPr>
        <p:txBody>
          <a:bodyPr anchor="ctr"/>
          <a:lstStyle/>
          <a:p>
            <a:r>
              <a:rPr lang="ar-EG" sz="3200" dirty="0">
                <a:effectLst/>
                <a:latin typeface="Tahoma" panose="020B0604030504040204" pitchFamily="34" charset="0"/>
              </a:rPr>
              <a:t>أووطوس إستين أوثيؤس أوسوتير إيمون: كيه كيريوس باسيس ساركوس:</a:t>
            </a:r>
            <a:endParaRPr lang="en-GB" sz="3200" dirty="0"/>
          </a:p>
        </p:txBody>
      </p:sp>
      <p:sp>
        <p:nvSpPr>
          <p:cNvPr id="4" name="Text Placeholder 3">
            <a:extLst>
              <a:ext uri="{FF2B5EF4-FFF2-40B4-BE49-F238E27FC236}">
                <a16:creationId xmlns:a16="http://schemas.microsoft.com/office/drawing/2014/main" id="{8C6BF763-2046-46EA-9067-10E43000F49E}"/>
              </a:ext>
            </a:extLst>
          </p:cNvPr>
          <p:cNvSpPr>
            <a:spLocks noGrp="1"/>
          </p:cNvSpPr>
          <p:nvPr>
            <p:ph type="body" sz="quarter" idx="3"/>
          </p:nvPr>
        </p:nvSpPr>
        <p:spPr/>
        <p:txBody>
          <a:bodyPr/>
          <a:lstStyle/>
          <a:p>
            <a:pPr algn="ctr"/>
            <a:r>
              <a:rPr lang="en-US" dirty="0" err="1">
                <a:latin typeface="CS New Athanasius" panose="020B0500000000000000" pitchFamily="34" charset="0"/>
                <a:cs typeface="Times New Roman" panose="02020603050405020304" pitchFamily="18" charset="0"/>
              </a:rPr>
              <a:t>Outoc</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ectin</a:t>
            </a:r>
            <a:r>
              <a:rPr lang="en-US" dirty="0">
                <a:latin typeface="CS New Athanasius" panose="020B0500000000000000" pitchFamily="34" charset="0"/>
                <a:cs typeface="Times New Roman" panose="02020603050405020304" pitchFamily="18" charset="0"/>
              </a:rPr>
              <a:t> `o :</a:t>
            </a:r>
            <a:r>
              <a:rPr lang="en-US" dirty="0" err="1">
                <a:latin typeface="CS New Athanasius" panose="020B0500000000000000" pitchFamily="34" charset="0"/>
                <a:cs typeface="Times New Roman" panose="02020603050405020304" pitchFamily="18" charset="0"/>
              </a:rPr>
              <a:t>eoc</a:t>
            </a:r>
            <a:r>
              <a:rPr lang="en-US" dirty="0">
                <a:latin typeface="CS New Athanasius" panose="020B0500000000000000" pitchFamily="34" charset="0"/>
                <a:cs typeface="Times New Roman" panose="02020603050405020304" pitchFamily="18" charset="0"/>
              </a:rPr>
              <a:t> `o </a:t>
            </a:r>
            <a:r>
              <a:rPr lang="en-US" dirty="0" err="1">
                <a:latin typeface="CS New Athanasius" panose="020B0500000000000000" pitchFamily="34" charset="0"/>
                <a:cs typeface="Times New Roman" panose="02020603050405020304" pitchFamily="18" charset="0"/>
              </a:rPr>
              <a:t>Cwtyr</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ymwn</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ke</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Kurioc</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pacic</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carkoc</a:t>
            </a:r>
            <a:r>
              <a:rPr lang="en-US" dirty="0">
                <a:latin typeface="CS New Athanasius" panose="020B0500000000000000" pitchFamily="34"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1E85936D-0A05-46BC-B025-499365A91F83}"/>
              </a:ext>
            </a:extLst>
          </p:cNvPr>
          <p:cNvSpPr>
            <a:spLocks noGrp="1"/>
          </p:cNvSpPr>
          <p:nvPr>
            <p:ph type="body" sz="quarter" idx="10"/>
          </p:nvPr>
        </p:nvSpPr>
        <p:spPr/>
        <p:txBody>
          <a:bodyPr/>
          <a:lstStyle/>
          <a:p>
            <a:r>
              <a:rPr lang="ar-EG" dirty="0">
                <a:latin typeface="Tahoma" panose="020B0604030504040204" pitchFamily="34" charset="0"/>
              </a:rPr>
              <a:t>هذا هو الله مخلصنا، ورب كل جسد.</a:t>
            </a:r>
            <a:endParaRPr lang="en-GB" dirty="0"/>
          </a:p>
        </p:txBody>
      </p:sp>
    </p:spTree>
    <p:extLst>
      <p:ext uri="{BB962C8B-B14F-4D97-AF65-F5344CB8AC3E}">
        <p14:creationId xmlns:p14="http://schemas.microsoft.com/office/powerpoint/2010/main" val="887277225"/>
      </p:ext>
    </p:extLst>
  </p:cSld>
  <p:clrMapOvr>
    <a:masterClrMapping/>
  </p:clrMapOvr>
</p:sld>
</file>

<file path=ppt/slides/slide1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F06CA1-5BA0-401C-B17C-B0870E74E144}"/>
              </a:ext>
            </a:extLst>
          </p:cNvPr>
          <p:cNvSpPr>
            <a:spLocks noGrp="1"/>
          </p:cNvSpPr>
          <p:nvPr>
            <p:ph type="body" idx="1"/>
          </p:nvPr>
        </p:nvSpPr>
        <p:spPr/>
        <p:txBody>
          <a:bodyPr/>
          <a:lstStyle/>
          <a:p>
            <a:r>
              <a:rPr lang="ar-EG" sz="3200" dirty="0">
                <a:effectLst/>
                <a:latin typeface="Tahoma" panose="020B0604030504040204" pitchFamily="34" charset="0"/>
              </a:rPr>
              <a:t>آنيلثون إس أورانوس: آكسيتون باراكليتون: تو بنيـﭭما تيس آليثياس: آمين الليلويا. </a:t>
            </a:r>
            <a:endParaRPr lang="en-GB" sz="3200" dirty="0"/>
          </a:p>
        </p:txBody>
      </p:sp>
      <p:sp>
        <p:nvSpPr>
          <p:cNvPr id="4" name="Text Placeholder 3">
            <a:extLst>
              <a:ext uri="{FF2B5EF4-FFF2-40B4-BE49-F238E27FC236}">
                <a16:creationId xmlns:a16="http://schemas.microsoft.com/office/drawing/2014/main" id="{DDF49929-CEAC-4540-B898-03967AD664A4}"/>
              </a:ext>
            </a:extLst>
          </p:cNvPr>
          <p:cNvSpPr>
            <a:spLocks noGrp="1"/>
          </p:cNvSpPr>
          <p:nvPr>
            <p:ph type="body" sz="quarter" idx="3"/>
          </p:nvPr>
        </p:nvSpPr>
        <p:spPr>
          <a:xfrm>
            <a:off x="-1" y="4948518"/>
            <a:ext cx="9144000" cy="944813"/>
          </a:xfrm>
        </p:spPr>
        <p:txBody>
          <a:bodyPr/>
          <a:lstStyle/>
          <a:p>
            <a:r>
              <a:rPr lang="en-GB" dirty="0">
                <a:effectLst/>
              </a:rPr>
              <a:t>`</a:t>
            </a:r>
            <a:r>
              <a:rPr lang="en-GB" dirty="0" err="1">
                <a:effectLst/>
              </a:rPr>
              <a:t>Anel;wn</a:t>
            </a:r>
            <a:r>
              <a:rPr lang="en-GB" dirty="0">
                <a:effectLst/>
              </a:rPr>
              <a:t> </a:t>
            </a:r>
            <a:r>
              <a:rPr lang="en-GB" dirty="0" err="1">
                <a:effectLst/>
              </a:rPr>
              <a:t>ic</a:t>
            </a:r>
            <a:r>
              <a:rPr lang="en-GB" dirty="0">
                <a:effectLst/>
              </a:rPr>
              <a:t> </a:t>
            </a:r>
            <a:r>
              <a:rPr lang="en-GB" dirty="0" err="1">
                <a:effectLst/>
              </a:rPr>
              <a:t>ouranoc</a:t>
            </a:r>
            <a:r>
              <a:rPr lang="en-GB" dirty="0">
                <a:effectLst/>
              </a:rPr>
              <a:t>@ </a:t>
            </a:r>
            <a:r>
              <a:rPr lang="en-GB" dirty="0" err="1">
                <a:effectLst/>
              </a:rPr>
              <a:t>axiton</a:t>
            </a:r>
            <a:r>
              <a:rPr lang="en-GB" dirty="0">
                <a:effectLst/>
              </a:rPr>
              <a:t> </a:t>
            </a:r>
            <a:r>
              <a:rPr lang="en-GB" dirty="0" err="1">
                <a:effectLst/>
              </a:rPr>
              <a:t>Paraklyton</a:t>
            </a:r>
            <a:r>
              <a:rPr lang="en-GB" dirty="0">
                <a:effectLst/>
              </a:rPr>
              <a:t>@ to `Pneuma </a:t>
            </a:r>
            <a:r>
              <a:rPr lang="en-GB" dirty="0" err="1">
                <a:effectLst/>
              </a:rPr>
              <a:t>tyc</a:t>
            </a:r>
            <a:r>
              <a:rPr lang="en-GB" dirty="0">
                <a:effectLst/>
              </a:rPr>
              <a:t> `</a:t>
            </a:r>
            <a:r>
              <a:rPr lang="en-GB" dirty="0" err="1">
                <a:effectLst/>
              </a:rPr>
              <a:t>aly;iac</a:t>
            </a:r>
            <a:r>
              <a:rPr lang="en-GB" dirty="0">
                <a:effectLst/>
              </a:rPr>
              <a:t>. `</a:t>
            </a:r>
            <a:r>
              <a:rPr lang="en-GB" dirty="0" err="1">
                <a:effectLst/>
              </a:rPr>
              <a:t>Amyn</a:t>
            </a:r>
            <a:r>
              <a:rPr lang="en-GB" dirty="0">
                <a:effectLst/>
              </a:rPr>
              <a:t> =a=l.</a:t>
            </a:r>
          </a:p>
        </p:txBody>
      </p:sp>
      <p:sp>
        <p:nvSpPr>
          <p:cNvPr id="5" name="Text Placeholder 4">
            <a:extLst>
              <a:ext uri="{FF2B5EF4-FFF2-40B4-BE49-F238E27FC236}">
                <a16:creationId xmlns:a16="http://schemas.microsoft.com/office/drawing/2014/main" id="{EC4C3F19-BFE3-4037-9DAB-821B8683336A}"/>
              </a:ext>
            </a:extLst>
          </p:cNvPr>
          <p:cNvSpPr>
            <a:spLocks noGrp="1"/>
          </p:cNvSpPr>
          <p:nvPr>
            <p:ph type="body" sz="quarter" idx="10"/>
          </p:nvPr>
        </p:nvSpPr>
        <p:spPr>
          <a:xfrm>
            <a:off x="0" y="4357687"/>
            <a:ext cx="9144000" cy="590831"/>
          </a:xfrm>
        </p:spPr>
        <p:txBody>
          <a:bodyPr>
            <a:normAutofit/>
          </a:bodyPr>
          <a:lstStyle/>
          <a:p>
            <a:r>
              <a:rPr lang="ar-EG" sz="2800" dirty="0">
                <a:latin typeface="Tahoma" panose="020B0604030504040204" pitchFamily="34" charset="0"/>
              </a:rPr>
              <a:t>صعد إلى أعلى السموات وأرسل لنا الباراقليط روح الحق المعزى. آمين</a:t>
            </a:r>
            <a:r>
              <a:rPr lang="en-US" sz="2800" dirty="0">
                <a:latin typeface="Tahoma" panose="020B0604030504040204" pitchFamily="34" charset="0"/>
              </a:rPr>
              <a:t> </a:t>
            </a:r>
            <a:r>
              <a:rPr lang="ar-EG" sz="2800" dirty="0">
                <a:latin typeface="Tahoma" panose="020B0604030504040204" pitchFamily="34" charset="0"/>
              </a:rPr>
              <a:t>الليلويا.</a:t>
            </a:r>
            <a:endParaRPr lang="en-GB" sz="2800" dirty="0"/>
          </a:p>
        </p:txBody>
      </p:sp>
    </p:spTree>
    <p:extLst>
      <p:ext uri="{BB962C8B-B14F-4D97-AF65-F5344CB8AC3E}">
        <p14:creationId xmlns:p14="http://schemas.microsoft.com/office/powerpoint/2010/main" val="2012374261"/>
      </p:ext>
    </p:extLst>
  </p:cSld>
  <p:clrMapOvr>
    <a:masterClrMapping/>
  </p:clrMapOvr>
</p:sld>
</file>

<file path=ppt/slides/slide1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0E0871-2A14-43EE-9920-4979A3D86E4F}"/>
              </a:ext>
            </a:extLst>
          </p:cNvPr>
          <p:cNvSpPr>
            <a:spLocks noGrp="1"/>
          </p:cNvSpPr>
          <p:nvPr>
            <p:ph type="body" idx="1"/>
          </p:nvPr>
        </p:nvSpPr>
        <p:spPr>
          <a:xfrm>
            <a:off x="0" y="6158753"/>
            <a:ext cx="9143999" cy="699247"/>
          </a:xfrm>
        </p:spPr>
        <p:txBody>
          <a:bodyPr anchor="ctr"/>
          <a:lstStyle/>
          <a:p>
            <a:r>
              <a:rPr lang="ar-EG" sz="3600" dirty="0">
                <a:effectLst/>
                <a:latin typeface="Tahoma" panose="020B0604030504040204" pitchFamily="34" charset="0"/>
              </a:rPr>
              <a:t>فاي بيه إفنوتي بين سوتير: اووه إبتشويس إنساركس نيـﭭين:</a:t>
            </a:r>
            <a:endParaRPr lang="en-GB" sz="3600" dirty="0"/>
          </a:p>
        </p:txBody>
      </p:sp>
      <p:sp>
        <p:nvSpPr>
          <p:cNvPr id="4" name="Text Placeholder 3">
            <a:extLst>
              <a:ext uri="{FF2B5EF4-FFF2-40B4-BE49-F238E27FC236}">
                <a16:creationId xmlns:a16="http://schemas.microsoft.com/office/drawing/2014/main" id="{E050100F-F7ED-440A-972B-0953FE275991}"/>
              </a:ext>
            </a:extLst>
          </p:cNvPr>
          <p:cNvSpPr>
            <a:spLocks noGrp="1"/>
          </p:cNvSpPr>
          <p:nvPr>
            <p:ph type="body" sz="quarter" idx="3"/>
          </p:nvPr>
        </p:nvSpPr>
        <p:spPr>
          <a:xfrm>
            <a:off x="0" y="5104294"/>
            <a:ext cx="9144000" cy="1054459"/>
          </a:xfrm>
        </p:spPr>
        <p:txBody>
          <a:bodyPr/>
          <a:lstStyle/>
          <a:p>
            <a:pPr algn="ctr"/>
            <a:r>
              <a:rPr lang="en-US" sz="4000" dirty="0" err="1">
                <a:latin typeface="CS New Athanasius" panose="020B0500000000000000" pitchFamily="34" charset="0"/>
                <a:cs typeface="Times New Roman" panose="02020603050405020304" pitchFamily="18" charset="0"/>
              </a:rPr>
              <a:t>Vai</a:t>
            </a:r>
            <a:r>
              <a:rPr lang="en-US" sz="4000" dirty="0">
                <a:latin typeface="CS New Athanasius" panose="020B0500000000000000" pitchFamily="34" charset="0"/>
                <a:cs typeface="Times New Roman" panose="02020603050405020304" pitchFamily="18" charset="0"/>
              </a:rPr>
              <a:t> pe `</a:t>
            </a:r>
            <a:r>
              <a:rPr lang="en-US" sz="4000" dirty="0" err="1">
                <a:latin typeface="CS New Athanasius" panose="020B0500000000000000" pitchFamily="34" charset="0"/>
                <a:cs typeface="Times New Roman" panose="02020603050405020304" pitchFamily="18" charset="0"/>
              </a:rPr>
              <a:t>Vnou</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Pencwtyr</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ouoh</a:t>
            </a:r>
            <a:r>
              <a:rPr lang="en-US" sz="4000" dirty="0">
                <a:latin typeface="CS New Athanasius" panose="020B0500000000000000" pitchFamily="34" charset="0"/>
                <a:cs typeface="Times New Roman" panose="02020603050405020304" pitchFamily="18" charset="0"/>
              </a:rPr>
              <a:t> `P[</a:t>
            </a:r>
            <a:r>
              <a:rPr lang="en-US" sz="4000" dirty="0" err="1">
                <a:latin typeface="CS New Athanasius" panose="020B0500000000000000" pitchFamily="34" charset="0"/>
                <a:cs typeface="Times New Roman" panose="02020603050405020304" pitchFamily="18" charset="0"/>
              </a:rPr>
              <a:t>oic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ncarx</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niben</a:t>
            </a:r>
            <a:r>
              <a:rPr lang="en-US" sz="4000" dirty="0">
                <a:latin typeface="CS New Athanasius" panose="020B0500000000000000" pitchFamily="34"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B635E9B7-DF6F-499F-886A-531757808B3B}"/>
              </a:ext>
            </a:extLst>
          </p:cNvPr>
          <p:cNvSpPr>
            <a:spLocks noGrp="1"/>
          </p:cNvSpPr>
          <p:nvPr>
            <p:ph type="body" sz="quarter" idx="10"/>
          </p:nvPr>
        </p:nvSpPr>
        <p:spPr/>
        <p:txBody>
          <a:bodyPr/>
          <a:lstStyle/>
          <a:p>
            <a:r>
              <a:rPr lang="ar-EG" dirty="0">
                <a:latin typeface="Tahoma" panose="020B0604030504040204" pitchFamily="34" charset="0"/>
              </a:rPr>
              <a:t>هذا هو الله مخلصنا، ورب كل جسد.</a:t>
            </a:r>
            <a:endParaRPr lang="en-GB" dirty="0"/>
          </a:p>
        </p:txBody>
      </p:sp>
    </p:spTree>
    <p:extLst>
      <p:ext uri="{BB962C8B-B14F-4D97-AF65-F5344CB8AC3E}">
        <p14:creationId xmlns:p14="http://schemas.microsoft.com/office/powerpoint/2010/main" val="2932711025"/>
      </p:ext>
    </p:extLst>
  </p:cSld>
  <p:clrMapOvr>
    <a:masterClrMapping/>
  </p:clrMapOvr>
</p:sld>
</file>

<file path=ppt/slides/slide1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38906D-7E76-476F-A2CB-0C8CD41AABD4}"/>
              </a:ext>
            </a:extLst>
          </p:cNvPr>
          <p:cNvSpPr>
            <a:spLocks noGrp="1"/>
          </p:cNvSpPr>
          <p:nvPr>
            <p:ph type="body" idx="1"/>
          </p:nvPr>
        </p:nvSpPr>
        <p:spPr>
          <a:xfrm>
            <a:off x="0" y="5887743"/>
            <a:ext cx="9143999" cy="970258"/>
          </a:xfrm>
        </p:spPr>
        <p:txBody>
          <a:bodyPr anchor="ctr"/>
          <a:lstStyle/>
          <a:p>
            <a:pPr rtl="1" eaLnBrk="1" hangingPunct="1"/>
            <a:r>
              <a:rPr lang="ar-EG" sz="3200" b="1" dirty="0">
                <a:solidFill>
                  <a:srgbClr val="FFFFFF"/>
                </a:solidFill>
                <a:latin typeface="CS New Athanasius" panose="020B0500000000000000" pitchFamily="34" charset="0"/>
                <a:cs typeface="Times New Roman" panose="02020603050405020304" pitchFamily="18" charset="0"/>
              </a:rPr>
              <a:t>آفشيناف إيه إبشوي إنيفيؤوي: أف أوو أورب نان إمبي باراكليتون: بي إبنيڤما إنتيه تي ميثمي. آمين الليلويا. </a:t>
            </a:r>
          </a:p>
        </p:txBody>
      </p:sp>
      <p:sp>
        <p:nvSpPr>
          <p:cNvPr id="4" name="Text Placeholder 3">
            <a:extLst>
              <a:ext uri="{FF2B5EF4-FFF2-40B4-BE49-F238E27FC236}">
                <a16:creationId xmlns:a16="http://schemas.microsoft.com/office/drawing/2014/main" id="{B3108617-87FA-4A3C-8EE2-38D6A01ECA43}"/>
              </a:ext>
            </a:extLst>
          </p:cNvPr>
          <p:cNvSpPr>
            <a:spLocks noGrp="1"/>
          </p:cNvSpPr>
          <p:nvPr>
            <p:ph type="body" sz="quarter" idx="3"/>
          </p:nvPr>
        </p:nvSpPr>
        <p:spPr>
          <a:xfrm>
            <a:off x="-67236" y="4942929"/>
            <a:ext cx="9278471" cy="944813"/>
          </a:xfrm>
        </p:spPr>
        <p:txBody>
          <a:bodyPr/>
          <a:lstStyle/>
          <a:p>
            <a:pPr algn="ctr"/>
            <a:r>
              <a:rPr lang="en-US" sz="3400" dirty="0" err="1">
                <a:latin typeface="CS New Athanasius" panose="020B0500000000000000" pitchFamily="34" charset="0"/>
                <a:cs typeface="Times New Roman" panose="02020603050405020304" pitchFamily="18" charset="0"/>
              </a:rPr>
              <a:t>Afsenaf</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e`pswi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enivyou`i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afouwrp</a:t>
            </a:r>
            <a:r>
              <a:rPr lang="en-US" sz="3400" dirty="0">
                <a:latin typeface="CS New Athanasius" panose="020B0500000000000000" pitchFamily="34" charset="0"/>
                <a:cs typeface="Times New Roman" panose="02020603050405020304" pitchFamily="18" charset="0"/>
              </a:rPr>
              <a:t> nan</a:t>
            </a:r>
            <a:endParaRPr lang="ar-EG" sz="3400" dirty="0">
              <a:latin typeface="CS New Athanasius" panose="020B0500000000000000" pitchFamily="34" charset="0"/>
              <a:cs typeface="Times New Roman" panose="02020603050405020304" pitchFamily="18" charset="0"/>
            </a:endParaRPr>
          </a:p>
          <a:p>
            <a:pPr algn="ct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mPiparaklyton</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Pi`pneuma</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nte</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me;myi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Amyn</a:t>
            </a:r>
            <a:r>
              <a:rPr lang="en-US" sz="3400" dirty="0">
                <a:latin typeface="CS New Athanasius" panose="020B0500000000000000" pitchFamily="34" charset="0"/>
                <a:cs typeface="Times New Roman" panose="02020603050405020304" pitchFamily="18" charset="0"/>
              </a:rPr>
              <a:t> =a=l.</a:t>
            </a:r>
          </a:p>
        </p:txBody>
      </p:sp>
      <p:sp>
        <p:nvSpPr>
          <p:cNvPr id="5" name="Text Placeholder 4">
            <a:extLst>
              <a:ext uri="{FF2B5EF4-FFF2-40B4-BE49-F238E27FC236}">
                <a16:creationId xmlns:a16="http://schemas.microsoft.com/office/drawing/2014/main" id="{7638AA45-F280-47D7-8963-40B7B5857465}"/>
              </a:ext>
            </a:extLst>
          </p:cNvPr>
          <p:cNvSpPr>
            <a:spLocks noGrp="1"/>
          </p:cNvSpPr>
          <p:nvPr>
            <p:ph type="body" sz="quarter" idx="10"/>
          </p:nvPr>
        </p:nvSpPr>
        <p:spPr>
          <a:xfrm>
            <a:off x="0" y="4357687"/>
            <a:ext cx="9144000" cy="585241"/>
          </a:xfrm>
        </p:spPr>
        <p:txBody>
          <a:bodyPr anchor="b">
            <a:normAutofit fontScale="70000" lnSpcReduction="20000"/>
          </a:bodyPr>
          <a:lstStyle/>
          <a:p>
            <a:r>
              <a:rPr lang="ar-EG" sz="4000" dirty="0">
                <a:latin typeface="Tahoma" panose="020B0604030504040204" pitchFamily="34" charset="0"/>
              </a:rPr>
              <a:t>صعد إلى أعلى السموات وأرسل لنا الباراقليط روح الحق المعزى. آمين</a:t>
            </a:r>
            <a:r>
              <a:rPr lang="en-US" sz="4000" dirty="0">
                <a:latin typeface="Tahoma" panose="020B0604030504040204" pitchFamily="34" charset="0"/>
              </a:rPr>
              <a:t> </a:t>
            </a:r>
            <a:r>
              <a:rPr lang="ar-EG" sz="4000" dirty="0">
                <a:latin typeface="Tahoma" panose="020B0604030504040204" pitchFamily="34" charset="0"/>
              </a:rPr>
              <a:t>الليلويا.</a:t>
            </a:r>
            <a:endParaRPr lang="en-GB" sz="4000" dirty="0"/>
          </a:p>
        </p:txBody>
      </p:sp>
    </p:spTree>
    <p:extLst>
      <p:ext uri="{BB962C8B-B14F-4D97-AF65-F5344CB8AC3E}">
        <p14:creationId xmlns:p14="http://schemas.microsoft.com/office/powerpoint/2010/main" val="395281988"/>
      </p:ext>
    </p:extLst>
  </p:cSld>
  <p:clrMapOvr>
    <a:masterClrMapping/>
  </p:clrMapOvr>
</p:sld>
</file>

<file path=ppt/slides/slide1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EBE7703-78DF-4AD5-8AB7-13910B918684}"/>
              </a:ext>
            </a:extLst>
          </p:cNvPr>
          <p:cNvSpPr>
            <a:spLocks noGrp="1"/>
          </p:cNvSpPr>
          <p:nvPr>
            <p:ph type="body" sz="quarter" idx="10"/>
          </p:nvPr>
        </p:nvSpPr>
        <p:spPr>
          <a:xfrm>
            <a:off x="0" y="4357687"/>
            <a:ext cx="9144000" cy="2500313"/>
          </a:xfrm>
        </p:spPr>
        <p:txBody>
          <a:bodyPr>
            <a:normAutofit fontScale="92500"/>
          </a:bodyPr>
          <a:lstStyle/>
          <a:p>
            <a:pPr>
              <a:lnSpc>
                <a:spcPct val="100000"/>
              </a:lnSpc>
            </a:pPr>
            <a:r>
              <a:rPr lang="ar-EG" sz="5400" dirty="0">
                <a:latin typeface="Tahoma" panose="020B0604030504040204" pitchFamily="34" charset="0"/>
              </a:rPr>
              <a:t>هذا هو الله مخلصنا، ورب كل جسد. </a:t>
            </a:r>
            <a:br>
              <a:rPr lang="ar-EG" sz="5400" dirty="0">
                <a:latin typeface="Tahoma" panose="020B0604030504040204" pitchFamily="34" charset="0"/>
              </a:rPr>
            </a:br>
            <a:r>
              <a:rPr lang="ar-EG" sz="5400" dirty="0">
                <a:latin typeface="Tahoma" panose="020B0604030504040204" pitchFamily="34" charset="0"/>
              </a:rPr>
              <a:t> صعد إلى أعلى السموات وأرسل لنا الباراقليط روح الحق المعزى. آمين الليلويا.</a:t>
            </a:r>
            <a:endParaRPr lang="en-GB" sz="5400" dirty="0"/>
          </a:p>
        </p:txBody>
      </p:sp>
    </p:spTree>
    <p:extLst>
      <p:ext uri="{BB962C8B-B14F-4D97-AF65-F5344CB8AC3E}">
        <p14:creationId xmlns:p14="http://schemas.microsoft.com/office/powerpoint/2010/main" val="3568314157"/>
      </p:ext>
    </p:extLst>
  </p:cSld>
  <p:clrMapOvr>
    <a:masterClrMapping/>
  </p:clrMapOvr>
</p:sld>
</file>

<file path=ppt/slides/slide1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F65306-1250-45E9-B65C-2964C076DF4C}"/>
              </a:ext>
            </a:extLst>
          </p:cNvPr>
          <p:cNvSpPr>
            <a:spLocks noGrp="1"/>
          </p:cNvSpPr>
          <p:nvPr>
            <p:ph type="body" idx="1"/>
          </p:nvPr>
        </p:nvSpPr>
        <p:spPr/>
        <p:txBody>
          <a:bodyPr anchor="ctr"/>
          <a:lstStyle/>
          <a:p>
            <a:r>
              <a:rPr lang="ar-EG" sz="4800" b="1" dirty="0">
                <a:solidFill>
                  <a:srgbClr val="FFFFFF"/>
                </a:solidFill>
                <a:latin typeface="CS New Athanasius" panose="020B0500000000000000" pitchFamily="34" charset="0"/>
                <a:cs typeface="Times New Roman" panose="02020603050405020304" pitchFamily="18" charset="0"/>
              </a:rPr>
              <a:t>إترياسين موناذي: كيه موناسين إترياذي:</a:t>
            </a:r>
            <a:endParaRPr lang="en-GB" sz="4800" dirty="0"/>
          </a:p>
        </p:txBody>
      </p:sp>
      <p:sp>
        <p:nvSpPr>
          <p:cNvPr id="4" name="Text Placeholder 3">
            <a:extLst>
              <a:ext uri="{FF2B5EF4-FFF2-40B4-BE49-F238E27FC236}">
                <a16:creationId xmlns:a16="http://schemas.microsoft.com/office/drawing/2014/main" id="{A109CF1E-A655-40BC-849D-F1F62E2C7E36}"/>
              </a:ext>
            </a:extLst>
          </p:cNvPr>
          <p:cNvSpPr>
            <a:spLocks noGrp="1"/>
          </p:cNvSpPr>
          <p:nvPr>
            <p:ph type="body" sz="quarter" idx="3"/>
          </p:nvPr>
        </p:nvSpPr>
        <p:spPr>
          <a:xfrm>
            <a:off x="0" y="5240214"/>
            <a:ext cx="9144000" cy="808893"/>
          </a:xfrm>
        </p:spPr>
        <p:txBody>
          <a:bodyPr anchor="ctr"/>
          <a:lstStyle/>
          <a:p>
            <a:r>
              <a:rPr lang="pl-PL" sz="4000" dirty="0">
                <a:latin typeface="CS New Athanasius" panose="020B0500000000000000" pitchFamily="34" charset="0"/>
                <a:cs typeface="Times New Roman" panose="02020603050405020304" pitchFamily="18" charset="0"/>
              </a:rPr>
              <a:t>Triacen monadi@ ke monacen `triadi@</a:t>
            </a:r>
            <a:endParaRPr lang="en-GB" sz="4000" dirty="0"/>
          </a:p>
        </p:txBody>
      </p:sp>
      <p:sp>
        <p:nvSpPr>
          <p:cNvPr id="5" name="Text Placeholder 4">
            <a:extLst>
              <a:ext uri="{FF2B5EF4-FFF2-40B4-BE49-F238E27FC236}">
                <a16:creationId xmlns:a16="http://schemas.microsoft.com/office/drawing/2014/main" id="{7FDED846-C2AE-4F2D-AB4C-6FF11C096935}"/>
              </a:ext>
            </a:extLst>
          </p:cNvPr>
          <p:cNvSpPr>
            <a:spLocks noGrp="1"/>
          </p:cNvSpPr>
          <p:nvPr>
            <p:ph type="body" sz="quarter" idx="10"/>
          </p:nvPr>
        </p:nvSpPr>
        <p:spPr>
          <a:xfrm>
            <a:off x="0" y="4357687"/>
            <a:ext cx="9144000" cy="882527"/>
          </a:xfrm>
        </p:spPr>
        <p:txBody>
          <a:bodyPr>
            <a:normAutofit/>
          </a:bodyPr>
          <a:lstStyle/>
          <a:p>
            <a:r>
              <a:rPr lang="ar-EG" sz="4800" dirty="0">
                <a:latin typeface="Tahoma" panose="020B0604030504040204" pitchFamily="34" charset="0"/>
              </a:rPr>
              <a:t>ثالوث فى واحد و واحد فى ثالوث. </a:t>
            </a:r>
            <a:endParaRPr lang="en-GB" sz="4800" dirty="0"/>
          </a:p>
        </p:txBody>
      </p:sp>
    </p:spTree>
    <p:extLst>
      <p:ext uri="{BB962C8B-B14F-4D97-AF65-F5344CB8AC3E}">
        <p14:creationId xmlns:p14="http://schemas.microsoft.com/office/powerpoint/2010/main" val="4058309938"/>
      </p:ext>
    </p:extLst>
  </p:cSld>
  <p:clrMapOvr>
    <a:masterClrMapping/>
  </p:clrMapOvr>
</p:sld>
</file>

<file path=ppt/slides/slide1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759094-446D-4713-8975-F9E4C24034B7}"/>
              </a:ext>
            </a:extLst>
          </p:cNvPr>
          <p:cNvSpPr>
            <a:spLocks noGrp="1"/>
          </p:cNvSpPr>
          <p:nvPr>
            <p:ph type="body" idx="1"/>
          </p:nvPr>
        </p:nvSpPr>
        <p:spPr>
          <a:xfrm>
            <a:off x="0" y="5933673"/>
            <a:ext cx="9143999" cy="924327"/>
          </a:xfrm>
        </p:spPr>
        <p:txBody>
          <a:bodyPr/>
          <a:lstStyle/>
          <a:p>
            <a:r>
              <a:rPr lang="ar-EG" sz="3200" b="1" dirty="0">
                <a:solidFill>
                  <a:srgbClr val="FFFFFF"/>
                </a:solidFill>
                <a:latin typeface="CS New Athanasius" panose="020B0500000000000000" pitchFamily="34" charset="0"/>
                <a:cs typeface="Times New Roman" panose="02020603050405020304" pitchFamily="18" charset="0"/>
              </a:rPr>
              <a:t>أو باتير كيه أو إيوس: كيه طو أجيون إبنيڤما: طو إبنيڤما تيس أليثياس: آمين الليلويا.</a:t>
            </a:r>
            <a:endParaRPr lang="en-GB" sz="3200" dirty="0"/>
          </a:p>
        </p:txBody>
      </p:sp>
      <p:sp>
        <p:nvSpPr>
          <p:cNvPr id="4" name="Text Placeholder 3">
            <a:extLst>
              <a:ext uri="{FF2B5EF4-FFF2-40B4-BE49-F238E27FC236}">
                <a16:creationId xmlns:a16="http://schemas.microsoft.com/office/drawing/2014/main" id="{9B9FAC1C-81C7-4F3B-A6DD-5452792B0C52}"/>
              </a:ext>
            </a:extLst>
          </p:cNvPr>
          <p:cNvSpPr>
            <a:spLocks noGrp="1"/>
          </p:cNvSpPr>
          <p:nvPr>
            <p:ph type="body" sz="quarter" idx="3"/>
          </p:nvPr>
        </p:nvSpPr>
        <p:spPr>
          <a:xfrm>
            <a:off x="0" y="4988860"/>
            <a:ext cx="9144000" cy="944813"/>
          </a:xfrm>
        </p:spPr>
        <p:txBody>
          <a:bodyPr anchor="ctr"/>
          <a:lstStyle/>
          <a:p>
            <a:r>
              <a:rPr lang="pl-PL" dirty="0">
                <a:latin typeface="CS New Athanasius" panose="020B0500000000000000" pitchFamily="34" charset="0"/>
                <a:cs typeface="Times New Roman" panose="02020603050405020304" pitchFamily="18" charset="0"/>
              </a:rPr>
              <a:t>`o Patyr ke `o Uioc@ ke to `Agion `Pneuma@ to `Pneuma tyc `aly;iac@ `amyn =a=l.</a:t>
            </a:r>
            <a:endParaRPr lang="en-GB" dirty="0"/>
          </a:p>
        </p:txBody>
      </p:sp>
      <p:sp>
        <p:nvSpPr>
          <p:cNvPr id="5" name="Text Placeholder 4">
            <a:extLst>
              <a:ext uri="{FF2B5EF4-FFF2-40B4-BE49-F238E27FC236}">
                <a16:creationId xmlns:a16="http://schemas.microsoft.com/office/drawing/2014/main" id="{C27D5710-56F2-43D7-922F-6B9F0A7DB85B}"/>
              </a:ext>
            </a:extLst>
          </p:cNvPr>
          <p:cNvSpPr>
            <a:spLocks noGrp="1"/>
          </p:cNvSpPr>
          <p:nvPr>
            <p:ph type="body" sz="quarter" idx="10"/>
          </p:nvPr>
        </p:nvSpPr>
        <p:spPr>
          <a:xfrm>
            <a:off x="0" y="4357688"/>
            <a:ext cx="9144000" cy="631172"/>
          </a:xfrm>
        </p:spPr>
        <p:txBody>
          <a:bodyPr>
            <a:normAutofit fontScale="85000" lnSpcReduction="10000"/>
          </a:bodyPr>
          <a:lstStyle/>
          <a:p>
            <a:r>
              <a:rPr lang="ar-EG" dirty="0">
                <a:latin typeface="Tahoma" panose="020B0604030504040204" pitchFamily="34" charset="0"/>
              </a:rPr>
              <a:t>الآب و الإبن والروح القدس. روح الحق المعزى. آمين الليلويا.</a:t>
            </a:r>
            <a:endParaRPr lang="en-GB" dirty="0"/>
          </a:p>
        </p:txBody>
      </p:sp>
    </p:spTree>
    <p:extLst>
      <p:ext uri="{BB962C8B-B14F-4D97-AF65-F5344CB8AC3E}">
        <p14:creationId xmlns:p14="http://schemas.microsoft.com/office/powerpoint/2010/main" val="37837263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25DB1-F1FD-47A2-8830-81A66FA3CC90}"/>
              </a:ext>
            </a:extLst>
          </p:cNvPr>
          <p:cNvSpPr>
            <a:spLocks noGrp="1"/>
          </p:cNvSpPr>
          <p:nvPr>
            <p:ph type="title"/>
          </p:nvPr>
        </p:nvSpPr>
        <p:spPr>
          <a:xfrm>
            <a:off x="-1721223" y="0"/>
            <a:ext cx="1721224" cy="975718"/>
          </a:xfrm>
        </p:spPr>
        <p:txBody>
          <a:bodyPr>
            <a:normAutofit/>
          </a:bodyPr>
          <a:lstStyle/>
          <a:p>
            <a:r>
              <a:rPr lang="ar-EG" dirty="0"/>
              <a:t>زكريا و اليصابات</a:t>
            </a:r>
            <a:endParaRPr lang="en-GB" dirty="0"/>
          </a:p>
        </p:txBody>
      </p:sp>
      <p:sp>
        <p:nvSpPr>
          <p:cNvPr id="3" name="Text Placeholder 2">
            <a:extLst>
              <a:ext uri="{FF2B5EF4-FFF2-40B4-BE49-F238E27FC236}">
                <a16:creationId xmlns:a16="http://schemas.microsoft.com/office/drawing/2014/main" id="{7F2BABF0-31FF-4874-8232-460798770FE2}"/>
              </a:ext>
            </a:extLst>
          </p:cNvPr>
          <p:cNvSpPr>
            <a:spLocks noGrp="1"/>
          </p:cNvSpPr>
          <p:nvPr>
            <p:ph type="body" idx="1"/>
          </p:nvPr>
        </p:nvSpPr>
        <p:spPr>
          <a:xfrm>
            <a:off x="0" y="5951131"/>
            <a:ext cx="9143999" cy="906870"/>
          </a:xfrm>
        </p:spPr>
        <p:txBody>
          <a:bodyPr anchor="ctr"/>
          <a:lstStyle/>
          <a:p>
            <a:r>
              <a:rPr lang="ar-SA" altLang="en-US" sz="3600" b="1" dirty="0">
                <a:solidFill>
                  <a:schemeClr val="bg1"/>
                </a:solidFill>
                <a:latin typeface="Times New Roman" panose="02020603050405020304" pitchFamily="18" charset="0"/>
                <a:cs typeface="Times New Roman" panose="02020603050405020304" pitchFamily="18" charset="0"/>
              </a:rPr>
              <a:t>هيتين ني إفشي إنتي بي أوويب زخارياس نيم تيف إسهيمي</a:t>
            </a:r>
            <a:r>
              <a:rPr lang="en-US" altLang="en-US" sz="3600" b="1" dirty="0">
                <a:solidFill>
                  <a:schemeClr val="bg1"/>
                </a:solidFill>
                <a:latin typeface="Times New Roman" panose="02020603050405020304" pitchFamily="18" charset="0"/>
                <a:cs typeface="Times New Roman" panose="02020603050405020304" pitchFamily="18" charset="0"/>
              </a:rPr>
              <a:t> </a:t>
            </a:r>
            <a:r>
              <a:rPr lang="ar-SA" altLang="en-US" sz="3600" b="1" dirty="0">
                <a:solidFill>
                  <a:schemeClr val="bg1"/>
                </a:solidFill>
                <a:latin typeface="Times New Roman" panose="02020603050405020304" pitchFamily="18" charset="0"/>
                <a:cs typeface="Times New Roman" panose="02020603050405020304" pitchFamily="18" charset="0"/>
              </a:rPr>
              <a:t>إليصا</a:t>
            </a:r>
            <a:r>
              <a:rPr lang="ar-EG" altLang="en-US" sz="3600" b="1" dirty="0">
                <a:solidFill>
                  <a:schemeClr val="bg1"/>
                </a:solidFill>
                <a:latin typeface="Times New Roman" panose="02020603050405020304" pitchFamily="18" charset="0"/>
                <a:cs typeface="Times New Roman" panose="02020603050405020304" pitchFamily="18" charset="0"/>
              </a:rPr>
              <a:t>ب</a:t>
            </a:r>
            <a:r>
              <a:rPr lang="ar-SA" altLang="en-US" sz="3600" b="1" dirty="0">
                <a:solidFill>
                  <a:schemeClr val="bg1"/>
                </a:solidFill>
                <a:latin typeface="Times New Roman" panose="02020603050405020304" pitchFamily="18" charset="0"/>
                <a:cs typeface="Times New Roman" panose="02020603050405020304" pitchFamily="18" charset="0"/>
              </a:rPr>
              <a:t>يت</a:t>
            </a:r>
            <a:r>
              <a:rPr lang="en-US"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a:t>
            </a:r>
            <a:endParaRPr lang="en-GB" sz="3600" dirty="0"/>
          </a:p>
        </p:txBody>
      </p:sp>
      <p:sp>
        <p:nvSpPr>
          <p:cNvPr id="4" name="Text Placeholder 3">
            <a:extLst>
              <a:ext uri="{FF2B5EF4-FFF2-40B4-BE49-F238E27FC236}">
                <a16:creationId xmlns:a16="http://schemas.microsoft.com/office/drawing/2014/main" id="{86864ADE-19C0-4F2F-9EA4-6EA6FE601414}"/>
              </a:ext>
            </a:extLst>
          </p:cNvPr>
          <p:cNvSpPr>
            <a:spLocks noGrp="1"/>
          </p:cNvSpPr>
          <p:nvPr>
            <p:ph type="body" sz="quarter" idx="3"/>
          </p:nvPr>
        </p:nvSpPr>
        <p:spPr>
          <a:xfrm>
            <a:off x="-2" y="4975412"/>
            <a:ext cx="9144000" cy="975718"/>
          </a:xfrm>
        </p:spPr>
        <p:txBody>
          <a:bodyPr anchor="ctr"/>
          <a:lstStyle/>
          <a:p>
            <a:r>
              <a:rPr lang="en-GB" sz="3800" dirty="0">
                <a:latin typeface="CS New Athanasius" panose="020B0500000000000000" pitchFamily="34" charset="0"/>
              </a:rPr>
              <a:t>Hiten </a:t>
            </a:r>
            <a:r>
              <a:rPr lang="en-GB" sz="3800" dirty="0" err="1">
                <a:latin typeface="CS New Athanasius" panose="020B0500000000000000" pitchFamily="34" charset="0"/>
              </a:rPr>
              <a:t>nieu,y</a:t>
            </a:r>
            <a:r>
              <a:rPr lang="en-GB" sz="3800" dirty="0">
                <a:latin typeface="CS New Athanasius" panose="020B0500000000000000" pitchFamily="34" charset="0"/>
              </a:rPr>
              <a:t>@ `</a:t>
            </a:r>
            <a:r>
              <a:rPr lang="en-GB" sz="3800" dirty="0" err="1">
                <a:latin typeface="CS New Athanasius" panose="020B0500000000000000" pitchFamily="34" charset="0"/>
              </a:rPr>
              <a:t>nte</a:t>
            </a:r>
            <a:r>
              <a:rPr lang="en-GB" sz="3800" dirty="0">
                <a:latin typeface="CS New Athanasius" panose="020B0500000000000000" pitchFamily="34" charset="0"/>
              </a:rPr>
              <a:t> </a:t>
            </a:r>
            <a:r>
              <a:rPr lang="en-GB" sz="3800" dirty="0" err="1">
                <a:latin typeface="CS New Athanasius" panose="020B0500000000000000" pitchFamily="34" charset="0"/>
              </a:rPr>
              <a:t>piouyb</a:t>
            </a:r>
            <a:r>
              <a:rPr lang="en-GB" sz="3800" dirty="0">
                <a:latin typeface="CS New Athanasius" panose="020B0500000000000000" pitchFamily="34" charset="0"/>
              </a:rPr>
              <a:t> </a:t>
            </a:r>
            <a:r>
              <a:rPr lang="en-GB" sz="3800" dirty="0" err="1">
                <a:latin typeface="CS New Athanasius" panose="020B0500000000000000" pitchFamily="34" charset="0"/>
              </a:rPr>
              <a:t>Za,ariac</a:t>
            </a:r>
            <a:r>
              <a:rPr lang="en-GB" sz="3800" dirty="0">
                <a:latin typeface="CS New Athanasius" panose="020B0500000000000000" pitchFamily="34" charset="0"/>
              </a:rPr>
              <a:t>@ </a:t>
            </a:r>
            <a:r>
              <a:rPr lang="en-GB" sz="3800" dirty="0" err="1">
                <a:latin typeface="CS New Athanasius" panose="020B0500000000000000" pitchFamily="34" charset="0"/>
              </a:rPr>
              <a:t>nem</a:t>
            </a:r>
            <a:r>
              <a:rPr lang="en-GB" sz="3800" dirty="0">
                <a:latin typeface="CS New Athanasius" panose="020B0500000000000000" pitchFamily="34" charset="0"/>
              </a:rPr>
              <a:t> </a:t>
            </a:r>
            <a:r>
              <a:rPr lang="en-GB" sz="3800" dirty="0" err="1">
                <a:latin typeface="CS New Athanasius" panose="020B0500000000000000" pitchFamily="34" charset="0"/>
              </a:rPr>
              <a:t>tef`chimi</a:t>
            </a:r>
            <a:r>
              <a:rPr lang="en-GB" sz="3800" dirty="0">
                <a:latin typeface="CS New Athanasius" panose="020B0500000000000000" pitchFamily="34" charset="0"/>
              </a:rPr>
              <a:t> `</a:t>
            </a:r>
            <a:r>
              <a:rPr lang="en-GB" sz="3800" dirty="0" err="1">
                <a:latin typeface="CS New Athanasius" panose="020B0500000000000000" pitchFamily="34" charset="0"/>
              </a:rPr>
              <a:t>Elicabet</a:t>
            </a:r>
            <a:r>
              <a:rPr lang="en-GB" sz="3800"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73CC54DE-61D9-43E6-995C-E46009C8D567}"/>
              </a:ext>
            </a:extLst>
          </p:cNvPr>
          <p:cNvSpPr>
            <a:spLocks noGrp="1"/>
          </p:cNvSpPr>
          <p:nvPr>
            <p:ph type="body" sz="quarter" idx="10"/>
          </p:nvPr>
        </p:nvSpPr>
        <p:spPr>
          <a:xfrm>
            <a:off x="-2" y="4363211"/>
            <a:ext cx="9144000" cy="612201"/>
          </a:xfrm>
        </p:spPr>
        <p:txBody>
          <a:bodyPr anchor="t"/>
          <a:lstStyle/>
          <a:p>
            <a:r>
              <a:rPr lang="ar-SA" altLang="en-US" sz="4000" dirty="0"/>
              <a:t>بصلوات، زكريا الكاهن، وإمرأته أليصابات، </a:t>
            </a:r>
            <a:endParaRPr lang="en-GB" sz="4000" dirty="0"/>
          </a:p>
        </p:txBody>
      </p:sp>
    </p:spTree>
    <p:extLst>
      <p:ext uri="{BB962C8B-B14F-4D97-AF65-F5344CB8AC3E}">
        <p14:creationId xmlns:p14="http://schemas.microsoft.com/office/powerpoint/2010/main" val="4114568284"/>
      </p:ext>
    </p:extLst>
  </p:cSld>
  <p:clrMapOvr>
    <a:masterClrMapping/>
  </p:clrMapOvr>
</p:sld>
</file>

<file path=ppt/slides/slide1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A45080-7D8F-49C0-8A29-AD934CB89869}"/>
              </a:ext>
            </a:extLst>
          </p:cNvPr>
          <p:cNvSpPr>
            <a:spLocks noGrp="1"/>
          </p:cNvSpPr>
          <p:nvPr>
            <p:ph type="body" idx="1"/>
          </p:nvPr>
        </p:nvSpPr>
        <p:spPr/>
        <p:txBody>
          <a:bodyPr anchor="ctr"/>
          <a:lstStyle/>
          <a:p>
            <a:r>
              <a:rPr lang="ar-EG" sz="3400" dirty="0">
                <a:effectLst/>
                <a:latin typeface="Tahoma" panose="020B0604030504040204" pitchFamily="34" charset="0"/>
              </a:rPr>
              <a:t>أووترياس إسـﭼيك إيـﭬول: إس أوي إنشومت إس أوي إن أوواي:</a:t>
            </a:r>
            <a:endParaRPr lang="en-GB" sz="3400" dirty="0"/>
          </a:p>
        </p:txBody>
      </p:sp>
      <p:sp>
        <p:nvSpPr>
          <p:cNvPr id="4" name="Text Placeholder 3">
            <a:extLst>
              <a:ext uri="{FF2B5EF4-FFF2-40B4-BE49-F238E27FC236}">
                <a16:creationId xmlns:a16="http://schemas.microsoft.com/office/drawing/2014/main" id="{2DCA41A7-C82A-4993-BC05-B27DAAC2523D}"/>
              </a:ext>
            </a:extLst>
          </p:cNvPr>
          <p:cNvSpPr>
            <a:spLocks noGrp="1"/>
          </p:cNvSpPr>
          <p:nvPr>
            <p:ph type="body" sz="quarter" idx="3"/>
          </p:nvPr>
        </p:nvSpPr>
        <p:spPr/>
        <p:txBody>
          <a:bodyPr/>
          <a:lstStyle/>
          <a:p>
            <a:r>
              <a:rPr lang="en-US" sz="4000" dirty="0" err="1">
                <a:latin typeface="CS New Athanasius" panose="020B0500000000000000" pitchFamily="34" charset="0"/>
                <a:cs typeface="Times New Roman" panose="02020603050405020304" pitchFamily="18" charset="0"/>
              </a:rPr>
              <a:t>Ou`triac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ecjyk</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ebol</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ecoi</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nsomt</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ecoi</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nouai</a:t>
            </a:r>
            <a:r>
              <a:rPr lang="en-US" sz="4000" dirty="0">
                <a:latin typeface="CS New Athanasius" panose="020B0500000000000000" pitchFamily="34" charset="0"/>
                <a:cs typeface="Times New Roman" panose="02020603050405020304" pitchFamily="18" charset="0"/>
              </a:rPr>
              <a:t>@</a:t>
            </a:r>
            <a:endParaRPr lang="en-GB" sz="4000" dirty="0"/>
          </a:p>
        </p:txBody>
      </p:sp>
      <p:sp>
        <p:nvSpPr>
          <p:cNvPr id="5" name="Text Placeholder 4">
            <a:extLst>
              <a:ext uri="{FF2B5EF4-FFF2-40B4-BE49-F238E27FC236}">
                <a16:creationId xmlns:a16="http://schemas.microsoft.com/office/drawing/2014/main" id="{130DA8B3-37B6-4951-8C9C-BFAD16D6B098}"/>
              </a:ext>
            </a:extLst>
          </p:cNvPr>
          <p:cNvSpPr>
            <a:spLocks noGrp="1"/>
          </p:cNvSpPr>
          <p:nvPr>
            <p:ph type="body" sz="quarter" idx="10"/>
          </p:nvPr>
        </p:nvSpPr>
        <p:spPr/>
        <p:txBody>
          <a:bodyPr/>
          <a:lstStyle/>
          <a:p>
            <a:r>
              <a:rPr lang="ar-EG" dirty="0">
                <a:latin typeface="Tahoma" panose="020B0604030504040204" pitchFamily="34" charset="0"/>
              </a:rPr>
              <a:t>ثالوث فى واحد و واحد فى ثالوث.</a:t>
            </a:r>
            <a:endParaRPr lang="en-GB" dirty="0"/>
          </a:p>
        </p:txBody>
      </p:sp>
    </p:spTree>
    <p:extLst>
      <p:ext uri="{BB962C8B-B14F-4D97-AF65-F5344CB8AC3E}">
        <p14:creationId xmlns:p14="http://schemas.microsoft.com/office/powerpoint/2010/main" val="1209277344"/>
      </p:ext>
    </p:extLst>
  </p:cSld>
  <p:clrMapOvr>
    <a:masterClrMapping/>
  </p:clrMapOvr>
</p:sld>
</file>

<file path=ppt/slides/slide1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40C014-4625-4C5A-86C8-D98E75366529}"/>
              </a:ext>
            </a:extLst>
          </p:cNvPr>
          <p:cNvSpPr>
            <a:spLocks noGrp="1"/>
          </p:cNvSpPr>
          <p:nvPr>
            <p:ph type="body" idx="1"/>
          </p:nvPr>
        </p:nvSpPr>
        <p:spPr>
          <a:xfrm>
            <a:off x="0" y="5933673"/>
            <a:ext cx="9143999" cy="924327"/>
          </a:xfrm>
        </p:spPr>
        <p:txBody>
          <a:bodyPr/>
          <a:lstStyle/>
          <a:p>
            <a:r>
              <a:rPr lang="ar-EG" sz="3200" b="1" dirty="0">
                <a:solidFill>
                  <a:srgbClr val="FFFFFF"/>
                </a:solidFill>
                <a:latin typeface="CS New Athanasius" panose="020B0500000000000000" pitchFamily="34" charset="0"/>
                <a:cs typeface="Times New Roman" panose="02020603050405020304" pitchFamily="18" charset="0"/>
              </a:rPr>
              <a:t>إيتيه فاي بيه إفيوت نيم إبشيري: نيم بي إبنيڤما إثؤواب: بي إبنيڤما إنتيه تي ميثمي. آمين الليلويا.</a:t>
            </a:r>
            <a:endParaRPr lang="en-GB" sz="3200" dirty="0"/>
          </a:p>
        </p:txBody>
      </p:sp>
      <p:sp>
        <p:nvSpPr>
          <p:cNvPr id="4" name="Text Placeholder 3">
            <a:extLst>
              <a:ext uri="{FF2B5EF4-FFF2-40B4-BE49-F238E27FC236}">
                <a16:creationId xmlns:a16="http://schemas.microsoft.com/office/drawing/2014/main" id="{5CD39BC7-755E-4DE0-8476-3C6E646F99AA}"/>
              </a:ext>
            </a:extLst>
          </p:cNvPr>
          <p:cNvSpPr>
            <a:spLocks noGrp="1"/>
          </p:cNvSpPr>
          <p:nvPr>
            <p:ph type="body" sz="quarter" idx="3"/>
          </p:nvPr>
        </p:nvSpPr>
        <p:spPr>
          <a:xfrm>
            <a:off x="-1" y="4988860"/>
            <a:ext cx="9144000" cy="944813"/>
          </a:xfrm>
        </p:spPr>
        <p:txBody>
          <a:bodyPr/>
          <a:lstStyle/>
          <a:p>
            <a:r>
              <a:rPr lang="en-US" dirty="0">
                <a:latin typeface="CS New Athanasius" panose="020B0500000000000000" pitchFamily="34" charset="0"/>
                <a:cs typeface="Times New Roman" panose="02020603050405020304" pitchFamily="18" charset="0"/>
              </a:rPr>
              <a:t>`</a:t>
            </a:r>
            <a:r>
              <a:rPr lang="en-US" dirty="0" err="1">
                <a:latin typeface="CS New Athanasius" panose="020B0500000000000000" pitchFamily="34" charset="0"/>
                <a:cs typeface="Times New Roman" panose="02020603050405020304" pitchFamily="18" charset="0"/>
              </a:rPr>
              <a:t>ete</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vai</a:t>
            </a:r>
            <a:r>
              <a:rPr lang="en-US" dirty="0">
                <a:latin typeface="CS New Athanasius" panose="020B0500000000000000" pitchFamily="34" charset="0"/>
                <a:cs typeface="Times New Roman" panose="02020603050405020304" pitchFamily="18" charset="0"/>
              </a:rPr>
              <a:t> pe `</a:t>
            </a:r>
            <a:r>
              <a:rPr lang="en-US" dirty="0" err="1">
                <a:latin typeface="CS New Athanasius" panose="020B0500000000000000" pitchFamily="34" charset="0"/>
                <a:cs typeface="Times New Roman" panose="02020603050405020304" pitchFamily="18" charset="0"/>
              </a:rPr>
              <a:t>Viwt</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nem</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Psyri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nem</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Pi`pneuma</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e;ouab</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Pi`pneuma</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nte</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me;myi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amyn</a:t>
            </a:r>
            <a:r>
              <a:rPr lang="en-US" dirty="0">
                <a:latin typeface="CS New Athanasius" panose="020B0500000000000000" pitchFamily="34" charset="0"/>
                <a:cs typeface="Times New Roman" panose="02020603050405020304" pitchFamily="18" charset="0"/>
              </a:rPr>
              <a:t> =a=l.</a:t>
            </a:r>
            <a:endParaRPr lang="en-GB" dirty="0"/>
          </a:p>
        </p:txBody>
      </p:sp>
      <p:sp>
        <p:nvSpPr>
          <p:cNvPr id="5" name="Text Placeholder 4">
            <a:extLst>
              <a:ext uri="{FF2B5EF4-FFF2-40B4-BE49-F238E27FC236}">
                <a16:creationId xmlns:a16="http://schemas.microsoft.com/office/drawing/2014/main" id="{4ABC6FB0-01D6-4BDF-8CD2-EB5255B90FC2}"/>
              </a:ext>
            </a:extLst>
          </p:cNvPr>
          <p:cNvSpPr>
            <a:spLocks noGrp="1"/>
          </p:cNvSpPr>
          <p:nvPr>
            <p:ph type="body" sz="quarter" idx="10"/>
          </p:nvPr>
        </p:nvSpPr>
        <p:spPr>
          <a:xfrm>
            <a:off x="0" y="4357688"/>
            <a:ext cx="9144000" cy="631172"/>
          </a:xfrm>
        </p:spPr>
        <p:txBody>
          <a:bodyPr>
            <a:normAutofit fontScale="85000" lnSpcReduction="10000"/>
          </a:bodyPr>
          <a:lstStyle/>
          <a:p>
            <a:r>
              <a:rPr lang="ar-EG" dirty="0">
                <a:latin typeface="Tahoma" panose="020B0604030504040204" pitchFamily="34" charset="0"/>
              </a:rPr>
              <a:t>الآب و الإبن والروح القدس. روح الحق المعزى. آمين الليلويا.</a:t>
            </a:r>
            <a:endParaRPr lang="en-GB" dirty="0"/>
          </a:p>
        </p:txBody>
      </p:sp>
    </p:spTree>
    <p:extLst>
      <p:ext uri="{BB962C8B-B14F-4D97-AF65-F5344CB8AC3E}">
        <p14:creationId xmlns:p14="http://schemas.microsoft.com/office/powerpoint/2010/main" val="4284581902"/>
      </p:ext>
    </p:extLst>
  </p:cSld>
  <p:clrMapOvr>
    <a:masterClrMapping/>
  </p:clrMapOvr>
</p:sld>
</file>

<file path=ppt/slides/slide1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64D61F6-CA2A-419B-9E0C-37F75F234E4E}"/>
              </a:ext>
            </a:extLst>
          </p:cNvPr>
          <p:cNvSpPr>
            <a:spLocks noGrp="1"/>
          </p:cNvSpPr>
          <p:nvPr>
            <p:ph type="body" sz="quarter" idx="10"/>
          </p:nvPr>
        </p:nvSpPr>
        <p:spPr>
          <a:xfrm>
            <a:off x="0" y="4357687"/>
            <a:ext cx="9144000" cy="2500313"/>
          </a:xfrm>
        </p:spPr>
        <p:txBody>
          <a:bodyPr>
            <a:normAutofit fontScale="85000" lnSpcReduction="20000"/>
          </a:bodyPr>
          <a:lstStyle/>
          <a:p>
            <a:pPr>
              <a:lnSpc>
                <a:spcPct val="110000"/>
              </a:lnSpc>
            </a:pPr>
            <a:r>
              <a:rPr lang="ar-EG" sz="6000" dirty="0">
                <a:latin typeface="Tahoma" panose="020B0604030504040204" pitchFamily="34" charset="0"/>
              </a:rPr>
              <a:t>ثالوث فى واحد و واحد فى ثالوث. </a:t>
            </a:r>
          </a:p>
          <a:p>
            <a:pPr>
              <a:lnSpc>
                <a:spcPct val="110000"/>
              </a:lnSpc>
            </a:pPr>
            <a:r>
              <a:rPr lang="ar-EG" sz="6000" dirty="0">
                <a:latin typeface="Tahoma" panose="020B0604030504040204" pitchFamily="34" charset="0"/>
              </a:rPr>
              <a:t>الآب و الإبن والروح القدس. روح الحق المعزى. آمين الليلويا.</a:t>
            </a:r>
            <a:endParaRPr lang="en-GB" sz="6000" dirty="0"/>
          </a:p>
        </p:txBody>
      </p:sp>
    </p:spTree>
    <p:extLst>
      <p:ext uri="{BB962C8B-B14F-4D97-AF65-F5344CB8AC3E}">
        <p14:creationId xmlns:p14="http://schemas.microsoft.com/office/powerpoint/2010/main" val="4271732400"/>
      </p:ext>
    </p:extLst>
  </p:cSld>
  <p:clrMapOvr>
    <a:masterClrMapping/>
  </p:clrMapOvr>
</p:sld>
</file>

<file path=ppt/slides/slide1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1C916-AAAA-4FBA-B08E-38317A2C0906}"/>
              </a:ext>
            </a:extLst>
          </p:cNvPr>
          <p:cNvSpPr>
            <a:spLocks noGrp="1"/>
          </p:cNvSpPr>
          <p:nvPr>
            <p:ph type="title"/>
          </p:nvPr>
        </p:nvSpPr>
        <p:spPr>
          <a:xfrm>
            <a:off x="2874127" y="-13381"/>
            <a:ext cx="3348264" cy="636361"/>
          </a:xfrm>
          <a:prstGeom prst="rect">
            <a:avLst/>
          </a:prstGeom>
          <a:noFill/>
        </p:spPr>
        <p:txBody>
          <a:bodyPr/>
          <a:lstStyle/>
          <a:p>
            <a:r>
              <a:rPr lang="ar-EG" b="1" dirty="0"/>
              <a:t>فهرس الحان التوزيع</a:t>
            </a:r>
            <a:endParaRPr lang="en-GB" dirty="0"/>
          </a:p>
        </p:txBody>
      </p:sp>
      <p:sp>
        <p:nvSpPr>
          <p:cNvPr id="3" name="TextBox 2">
            <a:hlinkClick r:id="" action="ppaction://noaction"/>
            <a:extLst>
              <a:ext uri="{FF2B5EF4-FFF2-40B4-BE49-F238E27FC236}">
                <a16:creationId xmlns:a16="http://schemas.microsoft.com/office/drawing/2014/main" id="{DBCD6F65-27C6-47D6-97A2-1D9E393EA6B6}"/>
              </a:ext>
            </a:extLst>
          </p:cNvPr>
          <p:cNvSpPr txBox="1"/>
          <p:nvPr/>
        </p:nvSpPr>
        <p:spPr>
          <a:xfrm>
            <a:off x="2886669" y="6355473"/>
            <a:ext cx="1873614"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اطاي بارثينوس </a:t>
            </a:r>
            <a:endParaRPr lang="en-GB" sz="2400" b="1" dirty="0">
              <a:solidFill>
                <a:srgbClr val="FFC000"/>
              </a:solidFill>
            </a:endParaRPr>
          </a:p>
        </p:txBody>
      </p:sp>
      <p:sp>
        <p:nvSpPr>
          <p:cNvPr id="4" name="TextBox 3">
            <a:extLst>
              <a:ext uri="{FF2B5EF4-FFF2-40B4-BE49-F238E27FC236}">
                <a16:creationId xmlns:a16="http://schemas.microsoft.com/office/drawing/2014/main" id="{E4186DD2-B115-4EBD-8E37-4482D47D3C23}"/>
              </a:ext>
            </a:extLst>
          </p:cNvPr>
          <p:cNvSpPr txBox="1"/>
          <p:nvPr/>
        </p:nvSpPr>
        <p:spPr>
          <a:xfrm>
            <a:off x="4907254" y="6355473"/>
            <a:ext cx="1419793"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أنوك نيم</a:t>
            </a:r>
            <a:endParaRPr lang="en-GB" sz="2400" b="1" dirty="0">
              <a:solidFill>
                <a:srgbClr val="FFC000"/>
              </a:solidFill>
            </a:endParaRPr>
          </a:p>
        </p:txBody>
      </p:sp>
      <p:sp>
        <p:nvSpPr>
          <p:cNvPr id="5" name="TextBox 4">
            <a:hlinkClick r:id="rId2" action="ppaction://hlinksldjump"/>
            <a:extLst>
              <a:ext uri="{FF2B5EF4-FFF2-40B4-BE49-F238E27FC236}">
                <a16:creationId xmlns:a16="http://schemas.microsoft.com/office/drawing/2014/main" id="{CE4F677B-AFBB-45EC-B8A5-3A1262DFE7D8}"/>
              </a:ext>
            </a:extLst>
          </p:cNvPr>
          <p:cNvSpPr txBox="1"/>
          <p:nvPr/>
        </p:nvSpPr>
        <p:spPr>
          <a:xfrm>
            <a:off x="5205146" y="774944"/>
            <a:ext cx="1137380"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ابؤرو</a:t>
            </a:r>
            <a:endParaRPr lang="en-GB" sz="2400" b="1" dirty="0">
              <a:solidFill>
                <a:srgbClr val="FFC000"/>
              </a:solidFill>
            </a:endParaRPr>
          </a:p>
        </p:txBody>
      </p:sp>
      <p:sp>
        <p:nvSpPr>
          <p:cNvPr id="6" name="TextBox 5">
            <a:hlinkClick r:id="" action="ppaction://customshow?id=0&amp;return=true"/>
            <a:extLst>
              <a:ext uri="{FF2B5EF4-FFF2-40B4-BE49-F238E27FC236}">
                <a16:creationId xmlns:a16="http://schemas.microsoft.com/office/drawing/2014/main" id="{D772863F-D93D-4D46-863F-B08459594711}"/>
              </a:ext>
            </a:extLst>
          </p:cNvPr>
          <p:cNvSpPr txBox="1"/>
          <p:nvPr/>
        </p:nvSpPr>
        <p:spPr>
          <a:xfrm>
            <a:off x="3638205" y="774944"/>
            <a:ext cx="1419970"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ابيكران</a:t>
            </a:r>
            <a:endParaRPr lang="en-GB" sz="2400" b="1" dirty="0">
              <a:solidFill>
                <a:srgbClr val="FFC000"/>
              </a:solidFill>
            </a:endParaRPr>
          </a:p>
        </p:txBody>
      </p:sp>
      <p:sp>
        <p:nvSpPr>
          <p:cNvPr id="7" name="TextBox 6">
            <a:hlinkClick r:id="" action="ppaction://customshow?id=8&amp;return=true"/>
            <a:extLst>
              <a:ext uri="{FF2B5EF4-FFF2-40B4-BE49-F238E27FC236}">
                <a16:creationId xmlns:a16="http://schemas.microsoft.com/office/drawing/2014/main" id="{62E8F586-D8D3-4BB3-B55F-8430F4D1774C}"/>
              </a:ext>
            </a:extLst>
          </p:cNvPr>
          <p:cNvSpPr txBox="1"/>
          <p:nvPr/>
        </p:nvSpPr>
        <p:spPr>
          <a:xfrm>
            <a:off x="2703716" y="2227869"/>
            <a:ext cx="1868284"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جينيثليون</a:t>
            </a:r>
            <a:endParaRPr lang="en-GB" sz="2400" b="1" dirty="0">
              <a:solidFill>
                <a:srgbClr val="FFC000"/>
              </a:solidFill>
            </a:endParaRPr>
          </a:p>
        </p:txBody>
      </p:sp>
      <p:sp>
        <p:nvSpPr>
          <p:cNvPr id="8" name="TextBox 7">
            <a:hlinkClick r:id="" action="ppaction://customshow?id=1&amp;return=true"/>
            <a:extLst>
              <a:ext uri="{FF2B5EF4-FFF2-40B4-BE49-F238E27FC236}">
                <a16:creationId xmlns:a16="http://schemas.microsoft.com/office/drawing/2014/main" id="{876BEF49-822B-40B6-891A-661270454E70}"/>
              </a:ext>
            </a:extLst>
          </p:cNvPr>
          <p:cNvSpPr txBox="1"/>
          <p:nvPr/>
        </p:nvSpPr>
        <p:spPr>
          <a:xfrm>
            <a:off x="118437" y="2890552"/>
            <a:ext cx="1806033"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اوران انشوشو</a:t>
            </a:r>
            <a:endParaRPr lang="en-GB" sz="2400" b="1" dirty="0">
              <a:solidFill>
                <a:srgbClr val="FFC000"/>
              </a:solidFill>
            </a:endParaRPr>
          </a:p>
        </p:txBody>
      </p:sp>
      <p:sp>
        <p:nvSpPr>
          <p:cNvPr id="11" name="TextBox 10">
            <a:extLst>
              <a:ext uri="{FF2B5EF4-FFF2-40B4-BE49-F238E27FC236}">
                <a16:creationId xmlns:a16="http://schemas.microsoft.com/office/drawing/2014/main" id="{CDD6A542-5AD5-49F1-952B-9B5D9FB31432}"/>
              </a:ext>
            </a:extLst>
          </p:cNvPr>
          <p:cNvSpPr txBox="1"/>
          <p:nvPr/>
        </p:nvSpPr>
        <p:spPr>
          <a:xfrm>
            <a:off x="7997504" y="774944"/>
            <a:ext cx="1137380" cy="523220"/>
          </a:xfrm>
          <a:prstGeom prst="rect">
            <a:avLst/>
          </a:prstGeom>
          <a:noFill/>
        </p:spPr>
        <p:txBody>
          <a:bodyPr wrap="square" rtlCol="0">
            <a:spAutoFit/>
          </a:bodyPr>
          <a:lstStyle/>
          <a:p>
            <a:pPr algn="r" rtl="1"/>
            <a:r>
              <a:rPr lang="ar-EG" sz="2800" b="1" dirty="0">
                <a:solidFill>
                  <a:schemeClr val="bg1"/>
                </a:solidFill>
              </a:rPr>
              <a:t>سنوي :</a:t>
            </a:r>
            <a:endParaRPr lang="en-GB" sz="2800" b="1" dirty="0">
              <a:solidFill>
                <a:schemeClr val="bg1"/>
              </a:solidFill>
            </a:endParaRPr>
          </a:p>
        </p:txBody>
      </p:sp>
      <p:sp>
        <p:nvSpPr>
          <p:cNvPr id="12" name="TextBox 11">
            <a:extLst>
              <a:ext uri="{FF2B5EF4-FFF2-40B4-BE49-F238E27FC236}">
                <a16:creationId xmlns:a16="http://schemas.microsoft.com/office/drawing/2014/main" id="{AFDBF673-1D99-4692-B287-344E3BE6ADB7}"/>
              </a:ext>
            </a:extLst>
          </p:cNvPr>
          <p:cNvSpPr txBox="1"/>
          <p:nvPr/>
        </p:nvSpPr>
        <p:spPr>
          <a:xfrm>
            <a:off x="7467449" y="1474312"/>
            <a:ext cx="1667435" cy="523220"/>
          </a:xfrm>
          <a:prstGeom prst="rect">
            <a:avLst/>
          </a:prstGeom>
          <a:noFill/>
        </p:spPr>
        <p:txBody>
          <a:bodyPr wrap="square" rtlCol="0" anchor="b">
            <a:spAutoFit/>
          </a:bodyPr>
          <a:lstStyle/>
          <a:p>
            <a:pPr algn="r" rtl="1"/>
            <a:r>
              <a:rPr lang="ar-EG" sz="2800" b="1" dirty="0">
                <a:solidFill>
                  <a:schemeClr val="bg1"/>
                </a:solidFill>
              </a:rPr>
              <a:t>عيد الصليب:</a:t>
            </a:r>
            <a:endParaRPr lang="en-GB" sz="2800" b="1" dirty="0">
              <a:solidFill>
                <a:schemeClr val="bg1"/>
              </a:solidFill>
            </a:endParaRPr>
          </a:p>
        </p:txBody>
      </p:sp>
      <p:sp>
        <p:nvSpPr>
          <p:cNvPr id="13" name="TextBox 12">
            <a:hlinkClick r:id="" action="ppaction://customshow?id=2&amp;return=true"/>
            <a:extLst>
              <a:ext uri="{FF2B5EF4-FFF2-40B4-BE49-F238E27FC236}">
                <a16:creationId xmlns:a16="http://schemas.microsoft.com/office/drawing/2014/main" id="{C15951B1-7DF2-4B20-93D4-30974D086FB3}"/>
              </a:ext>
            </a:extLst>
          </p:cNvPr>
          <p:cNvSpPr txBox="1"/>
          <p:nvPr/>
        </p:nvSpPr>
        <p:spPr>
          <a:xfrm>
            <a:off x="5370324" y="1505090"/>
            <a:ext cx="201147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ايطاف اني اسخاي</a:t>
            </a:r>
            <a:endParaRPr lang="en-GB" sz="2400" b="1" dirty="0">
              <a:solidFill>
                <a:srgbClr val="FFC000"/>
              </a:solidFill>
            </a:endParaRPr>
          </a:p>
        </p:txBody>
      </p:sp>
      <p:sp>
        <p:nvSpPr>
          <p:cNvPr id="15" name="TextBox 14">
            <a:extLst>
              <a:ext uri="{FF2B5EF4-FFF2-40B4-BE49-F238E27FC236}">
                <a16:creationId xmlns:a16="http://schemas.microsoft.com/office/drawing/2014/main" id="{6CEB8811-010B-4288-8A1C-0D41E7830929}"/>
              </a:ext>
            </a:extLst>
          </p:cNvPr>
          <p:cNvSpPr txBox="1"/>
          <p:nvPr/>
        </p:nvSpPr>
        <p:spPr>
          <a:xfrm>
            <a:off x="4154830" y="1475518"/>
            <a:ext cx="1021976" cy="523220"/>
          </a:xfrm>
          <a:prstGeom prst="rect">
            <a:avLst/>
          </a:prstGeom>
          <a:noFill/>
        </p:spPr>
        <p:txBody>
          <a:bodyPr wrap="square" rtlCol="0" anchor="b">
            <a:spAutoFit/>
          </a:bodyPr>
          <a:lstStyle/>
          <a:p>
            <a:pPr algn="r" rtl="1"/>
            <a:r>
              <a:rPr lang="ar-EG" sz="2800" b="1" dirty="0">
                <a:solidFill>
                  <a:schemeClr val="bg1"/>
                </a:solidFill>
              </a:rPr>
              <a:t>كيهك :</a:t>
            </a:r>
            <a:endParaRPr lang="en-GB" sz="2800" b="1" dirty="0">
              <a:solidFill>
                <a:schemeClr val="bg1"/>
              </a:solidFill>
            </a:endParaRPr>
          </a:p>
        </p:txBody>
      </p:sp>
      <p:sp>
        <p:nvSpPr>
          <p:cNvPr id="16" name="TextBox 15">
            <a:hlinkClick r:id="" action="ppaction://noaction"/>
            <a:extLst>
              <a:ext uri="{FF2B5EF4-FFF2-40B4-BE49-F238E27FC236}">
                <a16:creationId xmlns:a16="http://schemas.microsoft.com/office/drawing/2014/main" id="{BE064CBA-3E0B-4218-B87B-C1CF69C085D4}"/>
              </a:ext>
            </a:extLst>
          </p:cNvPr>
          <p:cNvSpPr txBox="1"/>
          <p:nvPr/>
        </p:nvSpPr>
        <p:spPr>
          <a:xfrm>
            <a:off x="2124910" y="1505090"/>
            <a:ext cx="1877892"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اف امبشا غار</a:t>
            </a:r>
            <a:endParaRPr lang="en-GB" sz="2400" b="1" dirty="0">
              <a:solidFill>
                <a:srgbClr val="FFC000"/>
              </a:solidFill>
            </a:endParaRPr>
          </a:p>
        </p:txBody>
      </p:sp>
      <p:sp>
        <p:nvSpPr>
          <p:cNvPr id="21" name="TextBox 20">
            <a:extLst>
              <a:ext uri="{FF2B5EF4-FFF2-40B4-BE49-F238E27FC236}">
                <a16:creationId xmlns:a16="http://schemas.microsoft.com/office/drawing/2014/main" id="{6E3855FC-F084-4DAC-B556-895BEB8D2E7C}"/>
              </a:ext>
            </a:extLst>
          </p:cNvPr>
          <p:cNvSpPr txBox="1"/>
          <p:nvPr/>
        </p:nvSpPr>
        <p:spPr>
          <a:xfrm>
            <a:off x="3491549" y="2859774"/>
            <a:ext cx="5643335" cy="523220"/>
          </a:xfrm>
          <a:prstGeom prst="rect">
            <a:avLst/>
          </a:prstGeom>
          <a:noFill/>
        </p:spPr>
        <p:txBody>
          <a:bodyPr wrap="square" rtlCol="0" anchor="b">
            <a:spAutoFit/>
          </a:bodyPr>
          <a:lstStyle/>
          <a:p>
            <a:pPr algn="r" rtl="1"/>
            <a:r>
              <a:rPr lang="ar-EG" sz="2800" b="1" dirty="0">
                <a:solidFill>
                  <a:schemeClr val="bg1"/>
                </a:solidFill>
              </a:rPr>
              <a:t>برمون و عيد الغطاس و اعياد يوحنا المعمدان:</a:t>
            </a:r>
            <a:endParaRPr lang="en-GB" sz="2800" b="1" dirty="0">
              <a:solidFill>
                <a:schemeClr val="bg1"/>
              </a:solidFill>
            </a:endParaRPr>
          </a:p>
        </p:txBody>
      </p:sp>
      <p:sp>
        <p:nvSpPr>
          <p:cNvPr id="22" name="TextBox 21">
            <a:hlinkClick r:id="rId3" action="ppaction://hlinksldjump"/>
            <a:extLst>
              <a:ext uri="{FF2B5EF4-FFF2-40B4-BE49-F238E27FC236}">
                <a16:creationId xmlns:a16="http://schemas.microsoft.com/office/drawing/2014/main" id="{D23460C9-3CC6-4BCF-B2A8-351158B1C448}"/>
              </a:ext>
            </a:extLst>
          </p:cNvPr>
          <p:cNvSpPr txBox="1"/>
          <p:nvPr/>
        </p:nvSpPr>
        <p:spPr>
          <a:xfrm>
            <a:off x="2124910" y="2890552"/>
            <a:ext cx="1327078"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يؤانس</a:t>
            </a:r>
            <a:endParaRPr lang="en-GB" sz="2400" b="1" dirty="0">
              <a:solidFill>
                <a:srgbClr val="FFC000"/>
              </a:solidFill>
            </a:endParaRPr>
          </a:p>
        </p:txBody>
      </p:sp>
      <p:sp>
        <p:nvSpPr>
          <p:cNvPr id="23" name="TextBox 22">
            <a:extLst>
              <a:ext uri="{FF2B5EF4-FFF2-40B4-BE49-F238E27FC236}">
                <a16:creationId xmlns:a16="http://schemas.microsoft.com/office/drawing/2014/main" id="{255BDEF0-8FE7-4141-A863-BEF8154D4618}"/>
              </a:ext>
            </a:extLst>
          </p:cNvPr>
          <p:cNvSpPr txBox="1"/>
          <p:nvPr/>
        </p:nvSpPr>
        <p:spPr>
          <a:xfrm>
            <a:off x="4794717" y="2227869"/>
            <a:ext cx="1549795"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استر ماجي</a:t>
            </a:r>
            <a:endParaRPr lang="en-GB" sz="2400" b="1" dirty="0">
              <a:solidFill>
                <a:srgbClr val="FFC000"/>
              </a:solidFill>
            </a:endParaRPr>
          </a:p>
        </p:txBody>
      </p:sp>
      <p:sp>
        <p:nvSpPr>
          <p:cNvPr id="24" name="TextBox 23">
            <a:extLst>
              <a:ext uri="{FF2B5EF4-FFF2-40B4-BE49-F238E27FC236}">
                <a16:creationId xmlns:a16="http://schemas.microsoft.com/office/drawing/2014/main" id="{3CE1624C-521E-4B31-99DF-421D4838D7BD}"/>
              </a:ext>
            </a:extLst>
          </p:cNvPr>
          <p:cNvSpPr txBox="1"/>
          <p:nvPr/>
        </p:nvSpPr>
        <p:spPr>
          <a:xfrm>
            <a:off x="6335396" y="2197091"/>
            <a:ext cx="2799488" cy="523220"/>
          </a:xfrm>
          <a:prstGeom prst="rect">
            <a:avLst/>
          </a:prstGeom>
          <a:noFill/>
        </p:spPr>
        <p:txBody>
          <a:bodyPr wrap="square" rtlCol="0" anchor="b">
            <a:spAutoFit/>
          </a:bodyPr>
          <a:lstStyle/>
          <a:p>
            <a:pPr algn="ctr" rtl="1"/>
            <a:r>
              <a:rPr lang="ar-EG" sz="2800" b="1" dirty="0">
                <a:solidFill>
                  <a:schemeClr val="bg1"/>
                </a:solidFill>
              </a:rPr>
              <a:t>برمون و عيد الميلاد :</a:t>
            </a:r>
            <a:endParaRPr lang="en-GB" sz="2800" b="1" dirty="0">
              <a:solidFill>
                <a:schemeClr val="bg1"/>
              </a:solidFill>
            </a:endParaRPr>
          </a:p>
        </p:txBody>
      </p:sp>
      <p:sp>
        <p:nvSpPr>
          <p:cNvPr id="25" name="TextBox 24">
            <a:extLst>
              <a:ext uri="{FF2B5EF4-FFF2-40B4-BE49-F238E27FC236}">
                <a16:creationId xmlns:a16="http://schemas.microsoft.com/office/drawing/2014/main" id="{76792E09-43F5-4C2F-A2B0-C56282067E86}"/>
              </a:ext>
            </a:extLst>
          </p:cNvPr>
          <p:cNvSpPr txBox="1"/>
          <p:nvPr/>
        </p:nvSpPr>
        <p:spPr>
          <a:xfrm>
            <a:off x="5665543" y="3561788"/>
            <a:ext cx="3469341" cy="523220"/>
          </a:xfrm>
          <a:prstGeom prst="rect">
            <a:avLst/>
          </a:prstGeom>
          <a:noFill/>
        </p:spPr>
        <p:txBody>
          <a:bodyPr wrap="square" rtlCol="0" anchor="b">
            <a:spAutoFit/>
          </a:bodyPr>
          <a:lstStyle/>
          <a:p>
            <a:pPr algn="r" rtl="1"/>
            <a:r>
              <a:rPr lang="ar-EG" sz="2800" b="1" dirty="0">
                <a:solidFill>
                  <a:schemeClr val="bg1"/>
                </a:solidFill>
              </a:rPr>
              <a:t>صوم نينوى و الصوم الكبير:</a:t>
            </a:r>
            <a:endParaRPr lang="en-GB" sz="2800" b="1" dirty="0">
              <a:solidFill>
                <a:schemeClr val="bg1"/>
              </a:solidFill>
            </a:endParaRPr>
          </a:p>
        </p:txBody>
      </p:sp>
      <p:sp>
        <p:nvSpPr>
          <p:cNvPr id="26" name="TextBox 25">
            <a:hlinkClick r:id="" action="ppaction://noaction"/>
            <a:extLst>
              <a:ext uri="{FF2B5EF4-FFF2-40B4-BE49-F238E27FC236}">
                <a16:creationId xmlns:a16="http://schemas.microsoft.com/office/drawing/2014/main" id="{0EED0914-6F2D-4F91-83FA-B9A055DEAC64}"/>
              </a:ext>
            </a:extLst>
          </p:cNvPr>
          <p:cNvSpPr txBox="1"/>
          <p:nvPr/>
        </p:nvSpPr>
        <p:spPr>
          <a:xfrm>
            <a:off x="1822117" y="3592566"/>
            <a:ext cx="2015088"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بي ماي رومي</a:t>
            </a:r>
            <a:endParaRPr lang="en-GB" sz="2400" b="1" dirty="0">
              <a:solidFill>
                <a:srgbClr val="FFC000"/>
              </a:solidFill>
            </a:endParaRPr>
          </a:p>
        </p:txBody>
      </p:sp>
      <p:sp>
        <p:nvSpPr>
          <p:cNvPr id="27" name="TextBox 26">
            <a:hlinkClick r:id="rId3" action="ppaction://hlinksldjump"/>
            <a:extLst>
              <a:ext uri="{FF2B5EF4-FFF2-40B4-BE49-F238E27FC236}">
                <a16:creationId xmlns:a16="http://schemas.microsoft.com/office/drawing/2014/main" id="{CF64B25B-65B3-49DC-8720-9231E2E78F15}"/>
              </a:ext>
            </a:extLst>
          </p:cNvPr>
          <p:cNvSpPr txBox="1"/>
          <p:nvPr/>
        </p:nvSpPr>
        <p:spPr>
          <a:xfrm>
            <a:off x="4092392" y="3592566"/>
            <a:ext cx="132707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اونيشتي</a:t>
            </a:r>
            <a:endParaRPr lang="en-GB" sz="2400" b="1" dirty="0">
              <a:solidFill>
                <a:srgbClr val="FFC000"/>
              </a:solidFill>
            </a:endParaRPr>
          </a:p>
        </p:txBody>
      </p:sp>
      <p:sp>
        <p:nvSpPr>
          <p:cNvPr id="29" name="TextBox 28">
            <a:extLst>
              <a:ext uri="{FF2B5EF4-FFF2-40B4-BE49-F238E27FC236}">
                <a16:creationId xmlns:a16="http://schemas.microsoft.com/office/drawing/2014/main" id="{75AB568B-C12C-4CBD-9D8F-C5EEEB130B0B}"/>
              </a:ext>
            </a:extLst>
          </p:cNvPr>
          <p:cNvSpPr txBox="1"/>
          <p:nvPr/>
        </p:nvSpPr>
        <p:spPr>
          <a:xfrm>
            <a:off x="7485681" y="4245236"/>
            <a:ext cx="1649203" cy="523220"/>
          </a:xfrm>
          <a:prstGeom prst="rect">
            <a:avLst/>
          </a:prstGeom>
          <a:noFill/>
        </p:spPr>
        <p:txBody>
          <a:bodyPr wrap="square" rtlCol="0" anchor="b">
            <a:spAutoFit/>
          </a:bodyPr>
          <a:lstStyle/>
          <a:p>
            <a:pPr algn="r" rtl="1"/>
            <a:r>
              <a:rPr lang="ar-EG" sz="2800" b="1" dirty="0">
                <a:solidFill>
                  <a:schemeClr val="bg1"/>
                </a:solidFill>
              </a:rPr>
              <a:t>سبت لعازر :</a:t>
            </a:r>
            <a:endParaRPr lang="en-GB" sz="2800" b="1" dirty="0">
              <a:solidFill>
                <a:schemeClr val="bg1"/>
              </a:solidFill>
            </a:endParaRPr>
          </a:p>
        </p:txBody>
      </p:sp>
      <p:sp>
        <p:nvSpPr>
          <p:cNvPr id="30" name="TextBox 29">
            <a:hlinkClick r:id="rId3" action="ppaction://hlinksldjump"/>
            <a:extLst>
              <a:ext uri="{FF2B5EF4-FFF2-40B4-BE49-F238E27FC236}">
                <a16:creationId xmlns:a16="http://schemas.microsoft.com/office/drawing/2014/main" id="{3A219CA9-983A-4A41-AC74-6EF8297AF540}"/>
              </a:ext>
            </a:extLst>
          </p:cNvPr>
          <p:cNvSpPr txBox="1"/>
          <p:nvPr/>
        </p:nvSpPr>
        <p:spPr>
          <a:xfrm>
            <a:off x="6093451" y="4276014"/>
            <a:ext cx="1327078"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لازاروس</a:t>
            </a:r>
            <a:endParaRPr lang="en-GB" sz="2400" b="1" dirty="0">
              <a:solidFill>
                <a:srgbClr val="FFC000"/>
              </a:solidFill>
            </a:endParaRPr>
          </a:p>
        </p:txBody>
      </p:sp>
      <p:sp>
        <p:nvSpPr>
          <p:cNvPr id="31" name="TextBox 30">
            <a:extLst>
              <a:ext uri="{FF2B5EF4-FFF2-40B4-BE49-F238E27FC236}">
                <a16:creationId xmlns:a16="http://schemas.microsoft.com/office/drawing/2014/main" id="{BA7CEF49-B7BE-4CD6-A904-A068EA7ABEB6}"/>
              </a:ext>
            </a:extLst>
          </p:cNvPr>
          <p:cNvSpPr txBox="1"/>
          <p:nvPr/>
        </p:nvSpPr>
        <p:spPr>
          <a:xfrm>
            <a:off x="1814114" y="4249877"/>
            <a:ext cx="1806033" cy="523220"/>
          </a:xfrm>
          <a:prstGeom prst="rect">
            <a:avLst/>
          </a:prstGeom>
          <a:noFill/>
        </p:spPr>
        <p:txBody>
          <a:bodyPr wrap="square" rtlCol="0" anchor="b">
            <a:spAutoFit/>
          </a:bodyPr>
          <a:lstStyle/>
          <a:p>
            <a:pPr algn="r" rtl="1"/>
            <a:r>
              <a:rPr lang="ar-EG" sz="2800" b="1" dirty="0">
                <a:solidFill>
                  <a:schemeClr val="bg1"/>
                </a:solidFill>
              </a:rPr>
              <a:t>احد الشعانين:</a:t>
            </a:r>
            <a:endParaRPr lang="en-GB" sz="2800" b="1" dirty="0">
              <a:solidFill>
                <a:schemeClr val="bg1"/>
              </a:solidFill>
            </a:endParaRPr>
          </a:p>
        </p:txBody>
      </p:sp>
      <p:sp>
        <p:nvSpPr>
          <p:cNvPr id="32" name="TextBox 31">
            <a:hlinkClick r:id="rId3" action="ppaction://hlinksldjump"/>
            <a:extLst>
              <a:ext uri="{FF2B5EF4-FFF2-40B4-BE49-F238E27FC236}">
                <a16:creationId xmlns:a16="http://schemas.microsoft.com/office/drawing/2014/main" id="{D8F15342-5BDB-41FE-BAC1-D211503C9991}"/>
              </a:ext>
            </a:extLst>
          </p:cNvPr>
          <p:cNvSpPr txBox="1"/>
          <p:nvPr/>
        </p:nvSpPr>
        <p:spPr>
          <a:xfrm>
            <a:off x="46579" y="4295511"/>
            <a:ext cx="1689187"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افلوجيمينوس</a:t>
            </a:r>
            <a:endParaRPr lang="en-GB" sz="2400" b="1" dirty="0">
              <a:solidFill>
                <a:srgbClr val="FFC000"/>
              </a:solidFill>
            </a:endParaRPr>
          </a:p>
        </p:txBody>
      </p:sp>
      <p:sp>
        <p:nvSpPr>
          <p:cNvPr id="41" name="TextBox 40">
            <a:extLst>
              <a:ext uri="{FF2B5EF4-FFF2-40B4-BE49-F238E27FC236}">
                <a16:creationId xmlns:a16="http://schemas.microsoft.com/office/drawing/2014/main" id="{AE74DC3C-965B-4EBD-8F08-C916C6B46654}"/>
              </a:ext>
            </a:extLst>
          </p:cNvPr>
          <p:cNvSpPr txBox="1"/>
          <p:nvPr/>
        </p:nvSpPr>
        <p:spPr>
          <a:xfrm>
            <a:off x="5116294" y="4982668"/>
            <a:ext cx="4016373" cy="523220"/>
          </a:xfrm>
          <a:prstGeom prst="rect">
            <a:avLst/>
          </a:prstGeom>
          <a:noFill/>
        </p:spPr>
        <p:txBody>
          <a:bodyPr wrap="square" rtlCol="0" anchor="b">
            <a:spAutoFit/>
          </a:bodyPr>
          <a:lstStyle/>
          <a:p>
            <a:pPr algn="r" rtl="1"/>
            <a:r>
              <a:rPr lang="ar-EG" sz="2800" b="1" dirty="0">
                <a:solidFill>
                  <a:schemeClr val="bg1"/>
                </a:solidFill>
              </a:rPr>
              <a:t>من عيد القيامة الي عيد العنصرة:</a:t>
            </a:r>
            <a:endParaRPr lang="en-GB" sz="2800" b="1" dirty="0">
              <a:solidFill>
                <a:schemeClr val="bg1"/>
              </a:solidFill>
            </a:endParaRPr>
          </a:p>
        </p:txBody>
      </p:sp>
      <p:sp>
        <p:nvSpPr>
          <p:cNvPr id="42" name="TextBox 41">
            <a:hlinkClick r:id="rId3" action="ppaction://hlinksldjump"/>
            <a:extLst>
              <a:ext uri="{FF2B5EF4-FFF2-40B4-BE49-F238E27FC236}">
                <a16:creationId xmlns:a16="http://schemas.microsoft.com/office/drawing/2014/main" id="{B98B4F6D-31F4-4E00-AD6B-8E70EDACB222}"/>
              </a:ext>
            </a:extLst>
          </p:cNvPr>
          <p:cNvSpPr txBox="1"/>
          <p:nvPr/>
        </p:nvSpPr>
        <p:spPr>
          <a:xfrm>
            <a:off x="1414969" y="5013445"/>
            <a:ext cx="1505680"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افريك اتفيه</a:t>
            </a:r>
            <a:endParaRPr lang="en-GB" sz="2400" b="1" dirty="0">
              <a:solidFill>
                <a:srgbClr val="FFC000"/>
              </a:solidFill>
            </a:endParaRPr>
          </a:p>
        </p:txBody>
      </p:sp>
      <p:sp>
        <p:nvSpPr>
          <p:cNvPr id="43" name="TextBox 42">
            <a:hlinkClick r:id="" action="ppaction://customshow?id=7&amp;return=true"/>
            <a:extLst>
              <a:ext uri="{FF2B5EF4-FFF2-40B4-BE49-F238E27FC236}">
                <a16:creationId xmlns:a16="http://schemas.microsoft.com/office/drawing/2014/main" id="{8FFAF2A8-9A0C-414A-A1BE-E25E71D4A359}"/>
              </a:ext>
            </a:extLst>
          </p:cNvPr>
          <p:cNvSpPr txBox="1"/>
          <p:nvPr/>
        </p:nvSpPr>
        <p:spPr>
          <a:xfrm>
            <a:off x="3076301" y="5013445"/>
            <a:ext cx="1890964"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كاطا ني خوروس</a:t>
            </a:r>
            <a:endParaRPr lang="en-GB" sz="2400" b="1" dirty="0">
              <a:solidFill>
                <a:srgbClr val="FFC000"/>
              </a:solidFill>
            </a:endParaRPr>
          </a:p>
        </p:txBody>
      </p:sp>
      <p:sp>
        <p:nvSpPr>
          <p:cNvPr id="44" name="TextBox 43">
            <a:hlinkClick r:id="rId3" action="ppaction://hlinksldjump"/>
            <a:extLst>
              <a:ext uri="{FF2B5EF4-FFF2-40B4-BE49-F238E27FC236}">
                <a16:creationId xmlns:a16="http://schemas.microsoft.com/office/drawing/2014/main" id="{3D33FD19-040F-40E4-B9A4-C7D7FDADD800}"/>
              </a:ext>
            </a:extLst>
          </p:cNvPr>
          <p:cNvSpPr txBox="1"/>
          <p:nvPr/>
        </p:nvSpPr>
        <p:spPr>
          <a:xfrm>
            <a:off x="41871" y="5013445"/>
            <a:ext cx="1217446"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بي ابنفما</a:t>
            </a:r>
            <a:endParaRPr lang="en-GB" sz="2400" b="1" dirty="0">
              <a:solidFill>
                <a:srgbClr val="FFC000"/>
              </a:solidFill>
            </a:endParaRPr>
          </a:p>
        </p:txBody>
      </p:sp>
      <p:sp>
        <p:nvSpPr>
          <p:cNvPr id="45" name="TextBox 44">
            <a:extLst>
              <a:ext uri="{FF2B5EF4-FFF2-40B4-BE49-F238E27FC236}">
                <a16:creationId xmlns:a16="http://schemas.microsoft.com/office/drawing/2014/main" id="{BC57164E-FBC3-41B2-A4E8-6AC5992CE33F}"/>
              </a:ext>
            </a:extLst>
          </p:cNvPr>
          <p:cNvSpPr txBox="1"/>
          <p:nvPr/>
        </p:nvSpPr>
        <p:spPr>
          <a:xfrm>
            <a:off x="6487116" y="5675402"/>
            <a:ext cx="2645551" cy="523220"/>
          </a:xfrm>
          <a:prstGeom prst="rect">
            <a:avLst/>
          </a:prstGeom>
          <a:noFill/>
        </p:spPr>
        <p:txBody>
          <a:bodyPr wrap="square" rtlCol="0" anchor="b">
            <a:spAutoFit/>
          </a:bodyPr>
          <a:lstStyle/>
          <a:p>
            <a:pPr algn="r" rtl="1"/>
            <a:r>
              <a:rPr lang="ar-EG" sz="2800" b="1" dirty="0">
                <a:solidFill>
                  <a:schemeClr val="bg1"/>
                </a:solidFill>
              </a:rPr>
              <a:t>صوم و عيد الرسل :</a:t>
            </a:r>
            <a:endParaRPr lang="en-GB" sz="2800" b="1" dirty="0">
              <a:solidFill>
                <a:schemeClr val="bg1"/>
              </a:solidFill>
            </a:endParaRPr>
          </a:p>
        </p:txBody>
      </p:sp>
      <p:sp>
        <p:nvSpPr>
          <p:cNvPr id="46" name="TextBox 45">
            <a:hlinkClick r:id="" action="ppaction://customshow?id=4&amp;return=true"/>
            <a:extLst>
              <a:ext uri="{FF2B5EF4-FFF2-40B4-BE49-F238E27FC236}">
                <a16:creationId xmlns:a16="http://schemas.microsoft.com/office/drawing/2014/main" id="{C1692AA5-5191-4262-9834-F6B4BBEC173D}"/>
              </a:ext>
            </a:extLst>
          </p:cNvPr>
          <p:cNvSpPr txBox="1"/>
          <p:nvPr/>
        </p:nvSpPr>
        <p:spPr>
          <a:xfrm>
            <a:off x="1617825" y="5706180"/>
            <a:ext cx="1674086"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انثوتين ذى</a:t>
            </a:r>
            <a:endParaRPr lang="en-GB" sz="2400" b="1" dirty="0">
              <a:solidFill>
                <a:srgbClr val="FFC000"/>
              </a:solidFill>
            </a:endParaRPr>
          </a:p>
        </p:txBody>
      </p:sp>
      <p:sp>
        <p:nvSpPr>
          <p:cNvPr id="47" name="TextBox 46">
            <a:hlinkClick r:id="" action="ppaction://customshow?id=3&amp;return=true"/>
            <a:extLst>
              <a:ext uri="{FF2B5EF4-FFF2-40B4-BE49-F238E27FC236}">
                <a16:creationId xmlns:a16="http://schemas.microsoft.com/office/drawing/2014/main" id="{03F63A82-1A69-461B-AE3D-6C502CF14A6F}"/>
              </a:ext>
            </a:extLst>
          </p:cNvPr>
          <p:cNvSpPr txBox="1"/>
          <p:nvPr/>
        </p:nvSpPr>
        <p:spPr>
          <a:xfrm>
            <a:off x="3514042" y="5706180"/>
            <a:ext cx="1507011"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ني رومي</a:t>
            </a:r>
            <a:endParaRPr lang="en-GB" sz="2400" b="1" dirty="0">
              <a:solidFill>
                <a:srgbClr val="FFC000"/>
              </a:solidFill>
            </a:endParaRPr>
          </a:p>
        </p:txBody>
      </p:sp>
      <p:sp>
        <p:nvSpPr>
          <p:cNvPr id="48" name="TextBox 47">
            <a:extLst>
              <a:ext uri="{FF2B5EF4-FFF2-40B4-BE49-F238E27FC236}">
                <a16:creationId xmlns:a16="http://schemas.microsoft.com/office/drawing/2014/main" id="{4300F8B7-C735-41C6-A4DA-91F67A8EFD30}"/>
              </a:ext>
            </a:extLst>
          </p:cNvPr>
          <p:cNvSpPr txBox="1"/>
          <p:nvPr/>
        </p:nvSpPr>
        <p:spPr>
          <a:xfrm>
            <a:off x="5243184" y="5706180"/>
            <a:ext cx="972795"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اسومين</a:t>
            </a:r>
            <a:endParaRPr lang="en-GB" sz="2400" b="1" dirty="0">
              <a:solidFill>
                <a:srgbClr val="FFC000"/>
              </a:solidFill>
            </a:endParaRPr>
          </a:p>
        </p:txBody>
      </p:sp>
      <p:sp>
        <p:nvSpPr>
          <p:cNvPr id="49" name="TextBox 48">
            <a:hlinkClick r:id="rId4" action="ppaction://hlinksldjump"/>
            <a:extLst>
              <a:ext uri="{FF2B5EF4-FFF2-40B4-BE49-F238E27FC236}">
                <a16:creationId xmlns:a16="http://schemas.microsoft.com/office/drawing/2014/main" id="{E4496B47-A1CD-49CA-B932-D00E20C9081B}"/>
              </a:ext>
            </a:extLst>
          </p:cNvPr>
          <p:cNvSpPr txBox="1"/>
          <p:nvPr/>
        </p:nvSpPr>
        <p:spPr>
          <a:xfrm>
            <a:off x="6489497" y="774944"/>
            <a:ext cx="1361038"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بي اويك</a:t>
            </a:r>
            <a:endParaRPr lang="en-GB" sz="2400" b="1" dirty="0">
              <a:solidFill>
                <a:srgbClr val="FFC000"/>
              </a:solidFill>
            </a:endParaRPr>
          </a:p>
        </p:txBody>
      </p:sp>
      <p:sp>
        <p:nvSpPr>
          <p:cNvPr id="34" name="TextBox 33">
            <a:extLst>
              <a:ext uri="{FF2B5EF4-FFF2-40B4-BE49-F238E27FC236}">
                <a16:creationId xmlns:a16="http://schemas.microsoft.com/office/drawing/2014/main" id="{F93BFF43-F9E5-42F4-B3AC-C866F7D2A4EC}"/>
              </a:ext>
            </a:extLst>
          </p:cNvPr>
          <p:cNvSpPr txBox="1"/>
          <p:nvPr/>
        </p:nvSpPr>
        <p:spPr>
          <a:xfrm>
            <a:off x="6335396" y="6334780"/>
            <a:ext cx="2819834" cy="523220"/>
          </a:xfrm>
          <a:prstGeom prst="rect">
            <a:avLst/>
          </a:prstGeom>
          <a:noFill/>
        </p:spPr>
        <p:txBody>
          <a:bodyPr wrap="square" rtlCol="0">
            <a:spAutoFit/>
          </a:bodyPr>
          <a:lstStyle/>
          <a:p>
            <a:pPr algn="r" rtl="1"/>
            <a:r>
              <a:rPr lang="ar-EG" sz="2800" b="1" dirty="0">
                <a:solidFill>
                  <a:schemeClr val="bg1"/>
                </a:solidFill>
              </a:rPr>
              <a:t>صوم و اعياد العذراء :</a:t>
            </a:r>
            <a:endParaRPr lang="en-GB" sz="2800" b="1" dirty="0">
              <a:solidFill>
                <a:schemeClr val="bg1"/>
              </a:solidFill>
            </a:endParaRPr>
          </a:p>
        </p:txBody>
      </p:sp>
      <p:sp>
        <p:nvSpPr>
          <p:cNvPr id="35" name="TextBox 34">
            <a:hlinkClick r:id="rId3" action="ppaction://hlinksldjump"/>
            <a:extLst>
              <a:ext uri="{FF2B5EF4-FFF2-40B4-BE49-F238E27FC236}">
                <a16:creationId xmlns:a16="http://schemas.microsoft.com/office/drawing/2014/main" id="{D24F4AB8-AD28-430B-90AE-6F4D2EBAD315}"/>
              </a:ext>
            </a:extLst>
          </p:cNvPr>
          <p:cNvSpPr txBox="1"/>
          <p:nvPr/>
        </p:nvSpPr>
        <p:spPr>
          <a:xfrm>
            <a:off x="154365" y="1505090"/>
            <a:ext cx="1806034"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تي بارثينوس</a:t>
            </a:r>
            <a:endParaRPr lang="en-GB" sz="2400" b="1" dirty="0">
              <a:solidFill>
                <a:srgbClr val="FFC000"/>
              </a:solidFill>
            </a:endParaRPr>
          </a:p>
        </p:txBody>
      </p:sp>
      <p:sp>
        <p:nvSpPr>
          <p:cNvPr id="38" name="Pentagon 5">
            <a:hlinkClick r:id="rId5" action="ppaction://hlinksldjump"/>
            <a:extLst>
              <a:ext uri="{FF2B5EF4-FFF2-40B4-BE49-F238E27FC236}">
                <a16:creationId xmlns:a16="http://schemas.microsoft.com/office/drawing/2014/main" id="{2716416A-1B75-4966-84D6-B12ACBE901B0}"/>
              </a:ext>
            </a:extLst>
          </p:cNvPr>
          <p:cNvSpPr/>
          <p:nvPr/>
        </p:nvSpPr>
        <p:spPr>
          <a:xfrm flipH="1">
            <a:off x="25655" y="0"/>
            <a:ext cx="2590800" cy="609600"/>
          </a:xfrm>
          <a:prstGeom prst="homePlate">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200" b="1" dirty="0">
                <a:solidFill>
                  <a:srgbClr val="FFC000"/>
                </a:solidFill>
                <a:cs typeface="Times New Roman" pitchFamily="18" charset="0"/>
              </a:rPr>
              <a:t>الختام </a:t>
            </a:r>
            <a:r>
              <a:rPr lang="ar-EG" sz="2400" b="1" dirty="0">
                <a:solidFill>
                  <a:schemeClr val="bg1"/>
                </a:solidFill>
                <a:cs typeface="Times New Roman" pitchFamily="18" charset="0"/>
              </a:rPr>
              <a:t>(أمين الليلويا)</a:t>
            </a:r>
            <a:endParaRPr lang="en-US" sz="2400" b="1" dirty="0">
              <a:solidFill>
                <a:schemeClr val="bg1"/>
              </a:solidFill>
            </a:endParaRPr>
          </a:p>
        </p:txBody>
      </p:sp>
    </p:spTree>
    <p:extLst>
      <p:ext uri="{BB962C8B-B14F-4D97-AF65-F5344CB8AC3E}">
        <p14:creationId xmlns:p14="http://schemas.microsoft.com/office/powerpoint/2010/main" val="1050054236"/>
      </p:ext>
    </p:extLst>
  </p:cSld>
  <p:clrMapOvr>
    <a:masterClrMapping/>
  </p:clrMapOvr>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4800" dirty="0"/>
              <a:t>مبارك أنت : مع أبيك الصالح</a:t>
            </a:r>
          </a:p>
        </p:txBody>
      </p:sp>
      <p:sp>
        <p:nvSpPr>
          <p:cNvPr id="10" name="Text Placeholder 9"/>
          <p:cNvSpPr>
            <a:spLocks noGrp="1"/>
          </p:cNvSpPr>
          <p:nvPr>
            <p:ph type="body" idx="1"/>
          </p:nvPr>
        </p:nvSpPr>
        <p:spPr/>
        <p:txBody>
          <a:bodyPr/>
          <a:lstStyle/>
          <a:p>
            <a:r>
              <a:rPr lang="ar-EG" sz="4400"/>
              <a:t>إك اسماروؤت أليثوس : نيم بيك يوت ان أغاثوس</a:t>
            </a:r>
          </a:p>
        </p:txBody>
      </p:sp>
      <p:sp>
        <p:nvSpPr>
          <p:cNvPr id="11" name="Text Placeholder 10"/>
          <p:cNvSpPr>
            <a:spLocks noGrp="1"/>
          </p:cNvSpPr>
          <p:nvPr>
            <p:ph type="body" sz="quarter" idx="3"/>
          </p:nvPr>
        </p:nvSpPr>
        <p:spPr>
          <a:xfrm>
            <a:off x="0" y="5235889"/>
            <a:ext cx="9144000" cy="682357"/>
          </a:xfrm>
        </p:spPr>
        <p:txBody>
          <a:bodyPr/>
          <a:lstStyle/>
          <a:p>
            <a:r>
              <a:rPr lang="en-US"/>
              <a:t>`K`cmarwovt al30wc : nem Pekiwt `naja0oc</a:t>
            </a:r>
          </a:p>
        </p:txBody>
      </p:sp>
      <p:sp>
        <p:nvSpPr>
          <p:cNvPr id="2" name="TextBox 1">
            <a:hlinkClick r:id="rId2" action="ppaction://hlinksldjump"/>
            <a:extLst>
              <a:ext uri="{FF2B5EF4-FFF2-40B4-BE49-F238E27FC236}">
                <a16:creationId xmlns:a16="http://schemas.microsoft.com/office/drawing/2014/main" id="{D20F6095-7B58-40E6-A23D-6D1CD476FCDE}"/>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6" name="TextBox 5">
            <a:hlinkClick r:id="rId3" action="ppaction://hlinksldjump"/>
            <a:extLst>
              <a:ext uri="{FF2B5EF4-FFF2-40B4-BE49-F238E27FC236}">
                <a16:creationId xmlns:a16="http://schemas.microsoft.com/office/drawing/2014/main" id="{903EE21C-EA71-44CD-93AF-482D99EE2679}"/>
              </a:ext>
            </a:extLst>
          </p:cNvPr>
          <p:cNvSpPr txBox="1"/>
          <p:nvPr/>
        </p:nvSpPr>
        <p:spPr>
          <a:xfrm>
            <a:off x="5177118" y="3953435"/>
            <a:ext cx="1801906" cy="400110"/>
          </a:xfrm>
          <a:prstGeom prst="rect">
            <a:avLst/>
          </a:prstGeom>
          <a:noFill/>
        </p:spPr>
        <p:txBody>
          <a:bodyPr wrap="square">
            <a:spAutoFit/>
          </a:bodyPr>
          <a:lstStyle/>
          <a:p>
            <a:pPr algn="r" rtl="1"/>
            <a:r>
              <a:rPr lang="en-GB" sz="2000" b="1" dirty="0" err="1">
                <a:solidFill>
                  <a:srgbClr val="FFC000"/>
                </a:solidFill>
              </a:rPr>
              <a:t>جي</a:t>
            </a:r>
            <a:r>
              <a:rPr lang="en-GB" sz="2000" b="1" dirty="0">
                <a:solidFill>
                  <a:srgbClr val="FFC000"/>
                </a:solidFill>
              </a:rPr>
              <a:t> </a:t>
            </a:r>
            <a:r>
              <a:rPr lang="en-GB" sz="2000" b="1" dirty="0" err="1">
                <a:solidFill>
                  <a:srgbClr val="FFC000"/>
                </a:solidFill>
              </a:rPr>
              <a:t>اف</a:t>
            </a:r>
            <a:r>
              <a:rPr lang="en-GB" sz="2000" b="1" dirty="0">
                <a:solidFill>
                  <a:srgbClr val="FFC000"/>
                </a:solidFill>
              </a:rPr>
              <a:t> </a:t>
            </a:r>
            <a:r>
              <a:rPr lang="en-GB" sz="2000" b="1" dirty="0" err="1">
                <a:solidFill>
                  <a:srgbClr val="FFC000"/>
                </a:solidFill>
              </a:rPr>
              <a:t>اسماروؤت</a:t>
            </a:r>
            <a:endParaRPr lang="en-GB" sz="2000" b="1" dirty="0">
              <a:solidFill>
                <a:srgbClr val="FFC000"/>
              </a:solidFill>
            </a:endParaRPr>
          </a:p>
        </p:txBody>
      </p:sp>
    </p:spTree>
    <p:extLst>
      <p:ext uri="{BB962C8B-B14F-4D97-AF65-F5344CB8AC3E}">
        <p14:creationId xmlns:p14="http://schemas.microsoft.com/office/powerpoint/2010/main" val="3198050197"/>
      </p:ext>
    </p:extLst>
  </p:cSld>
  <p:clrMapOvr>
    <a:masterClrMapping/>
  </p:clrMapOvr>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والروح القدس لأنك أتيت وخلصتنا</a:t>
            </a:r>
          </a:p>
        </p:txBody>
      </p:sp>
      <p:sp>
        <p:nvSpPr>
          <p:cNvPr id="10" name="Text Placeholder 9"/>
          <p:cNvSpPr>
            <a:spLocks noGrp="1"/>
          </p:cNvSpPr>
          <p:nvPr>
            <p:ph type="body" idx="1"/>
          </p:nvPr>
        </p:nvSpPr>
        <p:spPr/>
        <p:txBody>
          <a:bodyPr/>
          <a:lstStyle/>
          <a:p>
            <a:r>
              <a:rPr lang="ar-EG" sz="4000" dirty="0"/>
              <a:t>نيم بي بنيفما اثوؤاب جى آك إي أك سوتي اممون</a:t>
            </a:r>
          </a:p>
        </p:txBody>
      </p:sp>
      <p:sp>
        <p:nvSpPr>
          <p:cNvPr id="11" name="Text Placeholder 10"/>
          <p:cNvSpPr>
            <a:spLocks noGrp="1"/>
          </p:cNvSpPr>
          <p:nvPr>
            <p:ph type="body" sz="quarter" idx="3"/>
          </p:nvPr>
        </p:nvSpPr>
        <p:spPr>
          <a:xfrm>
            <a:off x="-1" y="5295450"/>
            <a:ext cx="9144000" cy="682357"/>
          </a:xfrm>
        </p:spPr>
        <p:txBody>
          <a:bodyPr/>
          <a:lstStyle/>
          <a:p>
            <a:r>
              <a:rPr lang="en-US" dirty="0" err="1"/>
              <a:t>nem</a:t>
            </a:r>
            <a:r>
              <a:rPr lang="en-US" dirty="0"/>
              <a:t> </a:t>
            </a:r>
            <a:r>
              <a:rPr lang="en-US" dirty="0" err="1"/>
              <a:t>pipnevma</a:t>
            </a:r>
            <a:r>
              <a:rPr lang="en-US" dirty="0"/>
              <a:t> </a:t>
            </a:r>
            <a:r>
              <a:rPr lang="en-US"/>
              <a:t>e0ovab: ge</a:t>
            </a:r>
            <a:r>
              <a:rPr lang="en-US" dirty="0"/>
              <a:t> </a:t>
            </a:r>
            <a:r>
              <a:rPr lang="en-US" dirty="0" err="1"/>
              <a:t>ak`i</a:t>
            </a:r>
            <a:r>
              <a:rPr lang="en-US" dirty="0"/>
              <a:t> akcw5`mmon</a:t>
            </a:r>
          </a:p>
        </p:txBody>
      </p:sp>
      <p:sp>
        <p:nvSpPr>
          <p:cNvPr id="5" name="Rectangle 4">
            <a:hlinkClick r:id="rId2" action="ppaction://hlinksldjump"/>
            <a:extLst>
              <a:ext uri="{FF2B5EF4-FFF2-40B4-BE49-F238E27FC236}">
                <a16:creationId xmlns:a16="http://schemas.microsoft.com/office/drawing/2014/main" id="{A3B01897-0ACB-4619-87A9-C72BD1A70E22}"/>
              </a:ext>
            </a:extLst>
          </p:cNvPr>
          <p:cNvSpPr/>
          <p:nvPr/>
        </p:nvSpPr>
        <p:spPr>
          <a:xfrm>
            <a:off x="6083597" y="3943456"/>
            <a:ext cx="31373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A3B01897-0ACB-4619-87A9-C72BD1A70E22}"/>
              </a:ext>
            </a:extLst>
          </p:cNvPr>
          <p:cNvSpPr/>
          <p:nvPr/>
        </p:nvSpPr>
        <p:spPr>
          <a:xfrm>
            <a:off x="121541" y="3943456"/>
            <a:ext cx="311335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708255437"/>
      </p:ext>
    </p:extLst>
  </p:cSld>
  <p:clrMapOvr>
    <a:masterClrMapping/>
  </p:clrMapOvr>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0" y="4342690"/>
            <a:ext cx="9144000" cy="619275"/>
          </a:xfrm>
        </p:spPr>
        <p:txBody>
          <a:bodyPr>
            <a:normAutofit/>
          </a:bodyPr>
          <a:lstStyle/>
          <a:p>
            <a:pPr rtl="0"/>
            <a:r>
              <a:rPr lang="ar-EG" sz="3600" dirty="0"/>
              <a:t>خبز الحياة الذي نزل لنا من السماء، وهب الحياة للعالم</a:t>
            </a:r>
          </a:p>
        </p:txBody>
      </p:sp>
      <p:sp>
        <p:nvSpPr>
          <p:cNvPr id="13" name="Text Placeholder 12"/>
          <p:cNvSpPr>
            <a:spLocks noGrp="1"/>
          </p:cNvSpPr>
          <p:nvPr>
            <p:ph type="body" idx="1"/>
          </p:nvPr>
        </p:nvSpPr>
        <p:spPr>
          <a:xfrm>
            <a:off x="-80682" y="5929073"/>
            <a:ext cx="9291918" cy="930548"/>
          </a:xfrm>
        </p:spPr>
        <p:txBody>
          <a:bodyPr anchor="ctr">
            <a:noAutofit/>
          </a:bodyPr>
          <a:lstStyle/>
          <a:p>
            <a:r>
              <a:rPr lang="ar-EG" sz="3400" dirty="0">
                <a:solidFill>
                  <a:srgbClr val="FFFFFF"/>
                </a:solidFill>
                <a:latin typeface="CS Avva Shenouda" panose="020B7200000000000000" pitchFamily="34" charset="0"/>
              </a:rPr>
              <a:t>ب</a:t>
            </a:r>
            <a:r>
              <a:rPr lang="ar-EG" sz="3400" b="1" dirty="0">
                <a:solidFill>
                  <a:srgbClr val="FFFFFF"/>
                </a:solidFill>
                <a:latin typeface="CS Avva Shenouda" panose="020B7200000000000000" pitchFamily="34" charset="0"/>
                <a:cs typeface="Times New Roman" panose="02020603050405020304" pitchFamily="18" charset="0"/>
              </a:rPr>
              <a:t>ي</a:t>
            </a:r>
            <a:r>
              <a:rPr lang="ar-SA" sz="3400" b="1" dirty="0">
                <a:solidFill>
                  <a:srgbClr val="FFFFFF"/>
                </a:solidFill>
                <a:latin typeface="CS Avva Shenouda" panose="020B7200000000000000" pitchFamily="34" charset="0"/>
                <a:cs typeface="Times New Roman" panose="02020603050405020304" pitchFamily="18" charset="0"/>
              </a:rPr>
              <a:t> أويك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نت</a:t>
            </a:r>
            <a:r>
              <a:rPr lang="ar-EG" sz="3400" b="1" dirty="0">
                <a:solidFill>
                  <a:srgbClr val="FFFFFF"/>
                </a:solidFill>
                <a:latin typeface="CS Avva Shenouda" panose="020B7200000000000000" pitchFamily="34" charset="0"/>
                <a:cs typeface="Times New Roman" panose="02020603050405020304" pitchFamily="18" charset="0"/>
              </a:rPr>
              <a:t>يه</a:t>
            </a:r>
            <a:r>
              <a:rPr lang="ar-SA" sz="3400" b="1" dirty="0">
                <a:solidFill>
                  <a:srgbClr val="FFFFFF"/>
                </a:solidFill>
                <a:latin typeface="CS Avva Shenouda" panose="020B7200000000000000" pitchFamily="34" charset="0"/>
                <a:cs typeface="Times New Roman" panose="02020603050405020304" pitchFamily="18" charset="0"/>
              </a:rPr>
              <a:t>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ب أونخ</a:t>
            </a:r>
            <a:r>
              <a:rPr lang="ar-EG" sz="3400" b="1" dirty="0">
                <a:solidFill>
                  <a:srgbClr val="FFFFFF"/>
                </a:solidFill>
                <a:latin typeface="CS Avva Shenouda" panose="020B7200000000000000" pitchFamily="34" charset="0"/>
                <a:cs typeface="Times New Roman" panose="02020603050405020304" pitchFamily="18" charset="0"/>
              </a:rPr>
              <a:t>:</a:t>
            </a:r>
            <a:r>
              <a:rPr lang="ar-SA" sz="3400" b="1" dirty="0">
                <a:solidFill>
                  <a:srgbClr val="FFFFFF"/>
                </a:solidFill>
                <a:latin typeface="CS Avva Shenouda" panose="020B7200000000000000" pitchFamily="34" charset="0"/>
                <a:cs typeface="Times New Roman" panose="02020603050405020304" pitchFamily="18" charset="0"/>
              </a:rPr>
              <a:t>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يطاف إ</a:t>
            </a:r>
            <a:r>
              <a:rPr lang="ar-EG" sz="3400" b="1" dirty="0">
                <a:solidFill>
                  <a:srgbClr val="FFFFFF"/>
                </a:solidFill>
                <a:latin typeface="CS Avva Shenouda" panose="020B7200000000000000" pitchFamily="34" charset="0"/>
                <a:cs typeface="Times New Roman" panose="02020603050405020304" pitchFamily="18" charset="0"/>
              </a:rPr>
              <a:t>ي</a:t>
            </a:r>
            <a:r>
              <a:rPr lang="ar-SA" sz="3400" b="1" dirty="0">
                <a:solidFill>
                  <a:srgbClr val="FFFFFF"/>
                </a:solidFill>
                <a:latin typeface="CS Avva Shenouda" panose="020B7200000000000000" pitchFamily="34" charset="0"/>
                <a:cs typeface="Times New Roman" panose="02020603050405020304" pitchFamily="18" charset="0"/>
              </a:rPr>
              <a:t>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يبيسيت</a:t>
            </a:r>
            <a:r>
              <a:rPr lang="ar-EG" sz="3400" b="1" dirty="0">
                <a:solidFill>
                  <a:srgbClr val="FFFFFF"/>
                </a:solidFill>
                <a:latin typeface="CS Avva Shenouda" panose="020B7200000000000000" pitchFamily="34" charset="0"/>
                <a:cs typeface="Times New Roman" panose="02020603050405020304" pitchFamily="18" charset="0"/>
              </a:rPr>
              <a:t>:</a:t>
            </a:r>
            <a:r>
              <a:rPr lang="ar-SA" sz="3400" b="1" dirty="0">
                <a:solidFill>
                  <a:srgbClr val="FFFFFF"/>
                </a:solidFill>
                <a:latin typeface="CS Avva Shenouda" panose="020B7200000000000000" pitchFamily="34" charset="0"/>
                <a:cs typeface="Times New Roman" panose="02020603050405020304" pitchFamily="18" charset="0"/>
              </a:rPr>
              <a:t> نان إيڤول خين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تف</a:t>
            </a:r>
            <a:r>
              <a:rPr lang="ar-EG" sz="3400" b="1" dirty="0">
                <a:solidFill>
                  <a:srgbClr val="FFFFFF"/>
                </a:solidFill>
                <a:latin typeface="CS Avva Shenouda" panose="020B7200000000000000" pitchFamily="34" charset="0"/>
                <a:cs typeface="Times New Roman" panose="02020603050405020304" pitchFamily="18" charset="0"/>
              </a:rPr>
              <a:t>يه: أفتي</a:t>
            </a:r>
            <a:r>
              <a:rPr lang="ar-SA" sz="3400" b="1" dirty="0">
                <a:solidFill>
                  <a:srgbClr val="FFFFFF"/>
                </a:solidFill>
                <a:latin typeface="CS Avva Shenouda" panose="020B7200000000000000" pitchFamily="34" charset="0"/>
                <a:cs typeface="Times New Roman" panose="02020603050405020304" pitchFamily="18" charset="0"/>
              </a:rPr>
              <a:t>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م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ب أونخ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مب</a:t>
            </a:r>
            <a:r>
              <a:rPr lang="ar-EG" sz="3400" b="1" dirty="0">
                <a:solidFill>
                  <a:srgbClr val="FFFFFF"/>
                </a:solidFill>
                <a:latin typeface="CS Avva Shenouda" panose="020B7200000000000000" pitchFamily="34" charset="0"/>
                <a:cs typeface="Times New Roman" panose="02020603050405020304" pitchFamily="18" charset="0"/>
              </a:rPr>
              <a:t>ي</a:t>
            </a:r>
            <a:r>
              <a:rPr lang="ar-SA" sz="3400" b="1" dirty="0">
                <a:solidFill>
                  <a:srgbClr val="FFFFFF"/>
                </a:solidFill>
                <a:latin typeface="CS Avva Shenouda" panose="020B7200000000000000" pitchFamily="34" charset="0"/>
                <a:cs typeface="Times New Roman" panose="02020603050405020304" pitchFamily="18" charset="0"/>
              </a:rPr>
              <a:t> كوزموس</a:t>
            </a:r>
            <a:r>
              <a:rPr lang="ar-EG" sz="3400" b="1" dirty="0">
                <a:solidFill>
                  <a:srgbClr val="FFFFFF"/>
                </a:solidFill>
                <a:latin typeface="CS Avva Shenouda" panose="020B7200000000000000" pitchFamily="34" charset="0"/>
                <a:cs typeface="Times New Roman" panose="02020603050405020304" pitchFamily="18" charset="0"/>
              </a:rPr>
              <a:t>.</a:t>
            </a:r>
            <a:endParaRPr lang="ar-EG" sz="3400" dirty="0"/>
          </a:p>
        </p:txBody>
      </p:sp>
      <p:sp>
        <p:nvSpPr>
          <p:cNvPr id="14" name="Text Placeholder 13"/>
          <p:cNvSpPr>
            <a:spLocks noGrp="1"/>
          </p:cNvSpPr>
          <p:nvPr>
            <p:ph type="body" sz="quarter" idx="3"/>
          </p:nvPr>
        </p:nvSpPr>
        <p:spPr>
          <a:xfrm>
            <a:off x="-1" y="4956608"/>
            <a:ext cx="9144000" cy="930548"/>
          </a:xfrm>
        </p:spPr>
        <p:txBody>
          <a:bodyPr anchor="ctr">
            <a:noAutofit/>
          </a:bodyPr>
          <a:lstStyle/>
          <a:p>
            <a:r>
              <a:rPr lang="en-US" dirty="0" err="1">
                <a:latin typeface="CS New Athanasius" panose="020B0500000000000000" pitchFamily="34" charset="0"/>
              </a:rPr>
              <a:t>Piwik</a:t>
            </a:r>
            <a:r>
              <a:rPr lang="en-US" dirty="0">
                <a:latin typeface="CS New Athanasius" panose="020B0500000000000000" pitchFamily="34" charset="0"/>
              </a:rPr>
              <a:t> `</a:t>
            </a:r>
            <a:r>
              <a:rPr lang="en-US" dirty="0" err="1">
                <a:latin typeface="CS New Athanasius" panose="020B0500000000000000" pitchFamily="34" charset="0"/>
              </a:rPr>
              <a:t>nte</a:t>
            </a:r>
            <a:r>
              <a:rPr lang="en-US" dirty="0">
                <a:latin typeface="CS New Athanasius" panose="020B0500000000000000" pitchFamily="34" charset="0"/>
              </a:rPr>
              <a:t> `</a:t>
            </a:r>
            <a:r>
              <a:rPr lang="en-US" dirty="0" err="1">
                <a:latin typeface="CS New Athanasius" panose="020B0500000000000000" pitchFamily="34" charset="0"/>
              </a:rPr>
              <a:t>pwnq</a:t>
            </a:r>
            <a:r>
              <a:rPr lang="en-US" dirty="0">
                <a:latin typeface="CS New Athanasius" panose="020B0500000000000000" pitchFamily="34" charset="0"/>
              </a:rPr>
              <a:t>@ `</a:t>
            </a:r>
            <a:r>
              <a:rPr lang="en-US" dirty="0" err="1">
                <a:latin typeface="CS New Athanasius" panose="020B0500000000000000" pitchFamily="34" charset="0"/>
              </a:rPr>
              <a:t>etaf`i</a:t>
            </a:r>
            <a:r>
              <a:rPr lang="en-US" dirty="0">
                <a:latin typeface="CS New Athanasius" panose="020B0500000000000000" pitchFamily="34" charset="0"/>
              </a:rPr>
              <a:t> </a:t>
            </a:r>
            <a:r>
              <a:rPr lang="en-US" dirty="0" err="1">
                <a:latin typeface="CS New Athanasius" panose="020B0500000000000000" pitchFamily="34" charset="0"/>
              </a:rPr>
              <a:t>epecyt</a:t>
            </a:r>
            <a:r>
              <a:rPr lang="en-US" dirty="0">
                <a:latin typeface="CS New Athanasius" panose="020B0500000000000000" pitchFamily="34" charset="0"/>
              </a:rPr>
              <a:t>@ nan `</a:t>
            </a:r>
            <a:r>
              <a:rPr lang="en-US" dirty="0" err="1">
                <a:latin typeface="CS New Athanasius" panose="020B0500000000000000" pitchFamily="34" charset="0"/>
              </a:rPr>
              <a:t>ebolqen</a:t>
            </a:r>
            <a:r>
              <a:rPr lang="en-US" dirty="0">
                <a:latin typeface="CS New Athanasius" panose="020B0500000000000000" pitchFamily="34" charset="0"/>
              </a:rPr>
              <a:t> `</a:t>
            </a:r>
            <a:r>
              <a:rPr lang="en-US" dirty="0" err="1">
                <a:latin typeface="CS New Athanasius" panose="020B0500000000000000" pitchFamily="34" charset="0"/>
              </a:rPr>
              <a:t>tve</a:t>
            </a:r>
            <a:r>
              <a:rPr lang="en-US" dirty="0">
                <a:latin typeface="CS New Athanasius" panose="020B0500000000000000" pitchFamily="34" charset="0"/>
              </a:rPr>
              <a:t>@ </a:t>
            </a:r>
            <a:r>
              <a:rPr lang="en-US" dirty="0" err="1">
                <a:latin typeface="CS New Athanasius" panose="020B0500000000000000" pitchFamily="34" charset="0"/>
              </a:rPr>
              <a:t>af</a:t>
            </a:r>
            <a:r>
              <a:rPr lang="en-US" dirty="0">
                <a:latin typeface="CS New Athanasius" panose="020B0500000000000000" pitchFamily="34" charset="0"/>
              </a:rPr>
              <a:t>] `</a:t>
            </a:r>
            <a:r>
              <a:rPr lang="en-US" dirty="0" err="1">
                <a:latin typeface="CS New Athanasius" panose="020B0500000000000000" pitchFamily="34" charset="0"/>
              </a:rPr>
              <a:t>m`pwnq</a:t>
            </a:r>
            <a:r>
              <a:rPr lang="en-US" dirty="0">
                <a:latin typeface="CS New Athanasius" panose="020B0500000000000000" pitchFamily="34" charset="0"/>
              </a:rPr>
              <a:t> `</a:t>
            </a:r>
            <a:r>
              <a:rPr lang="en-US" dirty="0" err="1">
                <a:latin typeface="CS New Athanasius" panose="020B0500000000000000" pitchFamily="34" charset="0"/>
              </a:rPr>
              <a:t>mpikocmoc</a:t>
            </a:r>
            <a:r>
              <a:rPr lang="en-US" dirty="0">
                <a:latin typeface="CS New Athanasius" panose="020B0500000000000000" pitchFamily="34" charset="0"/>
              </a:rPr>
              <a:t>.</a:t>
            </a:r>
          </a:p>
        </p:txBody>
      </p:sp>
      <p:sp>
        <p:nvSpPr>
          <p:cNvPr id="5" name="TextBox 4">
            <a:hlinkClick r:id="rId2" action="ppaction://hlinksldjump"/>
            <a:extLst>
              <a:ext uri="{FF2B5EF4-FFF2-40B4-BE49-F238E27FC236}">
                <a16:creationId xmlns:a16="http://schemas.microsoft.com/office/drawing/2014/main" id="{42AE27AF-CF88-4A44-ACE3-E84670AA3238}"/>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6" name="TextBox 5">
            <a:hlinkClick r:id="rId3" action="ppaction://hlinksldjump"/>
            <a:extLst>
              <a:ext uri="{FF2B5EF4-FFF2-40B4-BE49-F238E27FC236}">
                <a16:creationId xmlns:a16="http://schemas.microsoft.com/office/drawing/2014/main" id="{AE5E7BF8-77AF-4619-961A-786B24E4A4A7}"/>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4238873990"/>
      </p:ext>
    </p:extLst>
  </p:cSld>
  <p:clrMapOvr>
    <a:masterClrMapping/>
  </p:clrMapOvr>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42691"/>
            <a:ext cx="9144000" cy="666176"/>
          </a:xfrm>
        </p:spPr>
        <p:txBody>
          <a:bodyPr>
            <a:normAutofit/>
          </a:bodyPr>
          <a:lstStyle/>
          <a:p>
            <a:r>
              <a:rPr lang="ar-EG" sz="3400" dirty="0"/>
              <a:t>وأنت أيضاً يا مريم حملت في بطنك المن العقلي الذي آتي من الآب</a:t>
            </a:r>
          </a:p>
        </p:txBody>
      </p:sp>
      <p:sp>
        <p:nvSpPr>
          <p:cNvPr id="10" name="Text Placeholder 9"/>
          <p:cNvSpPr>
            <a:spLocks noGrp="1"/>
          </p:cNvSpPr>
          <p:nvPr>
            <p:ph type="body" idx="1"/>
          </p:nvPr>
        </p:nvSpPr>
        <p:spPr>
          <a:xfrm>
            <a:off x="-1" y="5930153"/>
            <a:ext cx="9143999" cy="927847"/>
          </a:xfrm>
        </p:spPr>
        <p:txBody>
          <a:bodyPr anchor="ctr">
            <a:noAutofit/>
          </a:bodyPr>
          <a:lstStyle/>
          <a:p>
            <a:r>
              <a:rPr lang="ar-EG" sz="3400" dirty="0"/>
              <a:t>إنثو هوي ماريا: آريه فاي خين تيه نيچي: إمبي ماننا إننو إيطون: إيطاف إي إيڤول خين إفيوت.</a:t>
            </a:r>
          </a:p>
        </p:txBody>
      </p:sp>
      <p:sp>
        <p:nvSpPr>
          <p:cNvPr id="11" name="Text Placeholder 10"/>
          <p:cNvSpPr>
            <a:spLocks noGrp="1"/>
          </p:cNvSpPr>
          <p:nvPr>
            <p:ph type="body" sz="quarter" idx="3"/>
          </p:nvPr>
        </p:nvSpPr>
        <p:spPr>
          <a:xfrm>
            <a:off x="0" y="5008868"/>
            <a:ext cx="9144000" cy="927847"/>
          </a:xfrm>
        </p:spPr>
        <p:txBody>
          <a:bodyPr anchor="ctr">
            <a:noAutofit/>
          </a:bodyPr>
          <a:lstStyle/>
          <a:p>
            <a:r>
              <a:rPr lang="en-US" b="0" dirty="0" err="1">
                <a:latin typeface="CS New Athanasius" panose="020B0500000000000000" pitchFamily="34" charset="0"/>
                <a:cs typeface="Times New Roman" panose="02020603050405020304" pitchFamily="18" charset="0"/>
              </a:rPr>
              <a:t>N;o</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hwi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Mari`a</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arefai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qen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teneji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mpiManna</a:t>
            </a:r>
            <a:br>
              <a:rPr lang="en-US" b="0" dirty="0">
                <a:latin typeface="CS New Athanasius" panose="020B0500000000000000" pitchFamily="34" charset="0"/>
                <a:cs typeface="Times New Roman" panose="02020603050405020304" pitchFamily="18" charset="0"/>
              </a:rPr>
            </a:b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nno</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yton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etaf`i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ebolqen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Viwt</a:t>
            </a:r>
            <a:r>
              <a:rPr lang="en-US" b="0" dirty="0">
                <a:latin typeface="CS New Athanasius" panose="020B0500000000000000" pitchFamily="34" charset="0"/>
                <a:cs typeface="Times New Roman" panose="02020603050405020304" pitchFamily="18" charset="0"/>
              </a:rPr>
              <a:t>.</a:t>
            </a:r>
            <a:endParaRPr lang="en-US" dirty="0"/>
          </a:p>
        </p:txBody>
      </p:sp>
      <p:sp>
        <p:nvSpPr>
          <p:cNvPr id="5" name="TextBox 4">
            <a:hlinkClick r:id="rId2" action="ppaction://hlinksldjump"/>
            <a:extLst>
              <a:ext uri="{FF2B5EF4-FFF2-40B4-BE49-F238E27FC236}">
                <a16:creationId xmlns:a16="http://schemas.microsoft.com/office/drawing/2014/main" id="{5A479A18-9BB1-4605-81D6-D0D45609D92A}"/>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8" name="TextBox 7">
            <a:hlinkClick r:id="rId3" action="ppaction://hlinksldjump"/>
            <a:extLst>
              <a:ext uri="{FF2B5EF4-FFF2-40B4-BE49-F238E27FC236}">
                <a16:creationId xmlns:a16="http://schemas.microsoft.com/office/drawing/2014/main" id="{917A60AD-688E-4974-942D-07E2DD69F508}"/>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1292361908"/>
      </p:ext>
    </p:extLst>
  </p:cSld>
  <p:clrMapOvr>
    <a:masterClrMapping/>
  </p:clrMapOvr>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264867"/>
            <a:ext cx="9144000" cy="782371"/>
          </a:xfrm>
        </p:spPr>
        <p:txBody>
          <a:bodyPr>
            <a:normAutofit fontScale="90000"/>
          </a:bodyPr>
          <a:lstStyle/>
          <a:p>
            <a:r>
              <a:rPr lang="ar-EG"/>
              <a:t>ولدتيه بغير دنس وأعطانا جسده ودمه الكريم فحيينا إلى الأبد</a:t>
            </a:r>
          </a:p>
        </p:txBody>
      </p:sp>
      <p:sp>
        <p:nvSpPr>
          <p:cNvPr id="10" name="Text Placeholder 9"/>
          <p:cNvSpPr>
            <a:spLocks noGrp="1"/>
          </p:cNvSpPr>
          <p:nvPr>
            <p:ph type="body" idx="1"/>
          </p:nvPr>
        </p:nvSpPr>
        <p:spPr>
          <a:xfrm>
            <a:off x="1" y="5989124"/>
            <a:ext cx="9143999" cy="855429"/>
          </a:xfrm>
        </p:spPr>
        <p:txBody>
          <a:bodyPr anchor="ctr">
            <a:noAutofit/>
          </a:bodyPr>
          <a:lstStyle/>
          <a:p>
            <a:r>
              <a:rPr lang="ar-EG" sz="3400"/>
              <a:t>آري ماسف اتشني ثوليب أفتي نان إمبيف سوما نيم بيف إسنوف إتطايوت آن اونخ شا إبينه</a:t>
            </a:r>
          </a:p>
        </p:txBody>
      </p:sp>
      <p:sp>
        <p:nvSpPr>
          <p:cNvPr id="11" name="Text Placeholder 10"/>
          <p:cNvSpPr>
            <a:spLocks noGrp="1"/>
          </p:cNvSpPr>
          <p:nvPr>
            <p:ph type="body" sz="quarter" idx="3"/>
          </p:nvPr>
        </p:nvSpPr>
        <p:spPr>
          <a:xfrm>
            <a:off x="0" y="5047238"/>
            <a:ext cx="9144000" cy="855429"/>
          </a:xfrm>
        </p:spPr>
        <p:txBody>
          <a:bodyPr anchor="ctr">
            <a:noAutofit/>
          </a:bodyPr>
          <a:lstStyle/>
          <a:p>
            <a:pPr>
              <a:spcBef>
                <a:spcPts val="0"/>
              </a:spcBef>
            </a:pPr>
            <a:r>
              <a:rPr lang="it-IT" dirty="0">
                <a:latin typeface="CS New Athanasius" panose="020B0500000000000000" pitchFamily="34" charset="0"/>
              </a:rPr>
              <a:t>Aremacf a[ne ;wleb@ af] nan `mpefcwma@ </a:t>
            </a:r>
          </a:p>
          <a:p>
            <a:pPr>
              <a:spcBef>
                <a:spcPts val="0"/>
              </a:spcBef>
            </a:pPr>
            <a:r>
              <a:rPr lang="it-IT" dirty="0">
                <a:latin typeface="CS New Athanasius" panose="020B0500000000000000" pitchFamily="34" charset="0"/>
              </a:rPr>
              <a:t>nem pef`cnof ettai`yout@ anwnq sa `eneh.</a:t>
            </a:r>
            <a:endParaRPr lang="en-US" dirty="0">
              <a:latin typeface="CS New Athanasius" panose="020B0500000000000000" pitchFamily="34" charset="0"/>
            </a:endParaRPr>
          </a:p>
        </p:txBody>
      </p:sp>
      <p:sp>
        <p:nvSpPr>
          <p:cNvPr id="5" name="TextBox 4">
            <a:hlinkClick r:id="rId2" action="ppaction://hlinksldjump"/>
            <a:extLst>
              <a:ext uri="{FF2B5EF4-FFF2-40B4-BE49-F238E27FC236}">
                <a16:creationId xmlns:a16="http://schemas.microsoft.com/office/drawing/2014/main" id="{5816A9AC-27CF-4DDA-A5DF-B6A26D6C9831}"/>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D58D897F-9853-4A92-881F-CEFABD0C007C}"/>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1355821828"/>
      </p:ext>
    </p:extLst>
  </p:cSld>
  <p:clrMapOvr>
    <a:masterClrMapping/>
  </p:clrMapOvr>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264868"/>
            <a:ext cx="9144000" cy="782371"/>
          </a:xfrm>
        </p:spPr>
        <p:txBody>
          <a:bodyPr>
            <a:noAutofit/>
          </a:bodyPr>
          <a:lstStyle/>
          <a:p>
            <a:r>
              <a:rPr lang="ar-EG" sz="3600" dirty="0"/>
              <a:t>يقوم حولك الشاروبيم والسيرافيم ولا يستطيعون أنينظروك</a:t>
            </a:r>
          </a:p>
        </p:txBody>
      </p:sp>
      <p:sp>
        <p:nvSpPr>
          <p:cNvPr id="14" name="Text Placeholder 13"/>
          <p:cNvSpPr>
            <a:spLocks noGrp="1"/>
          </p:cNvSpPr>
          <p:nvPr>
            <p:ph type="body" idx="1"/>
          </p:nvPr>
        </p:nvSpPr>
        <p:spPr>
          <a:xfrm>
            <a:off x="0" y="5940425"/>
            <a:ext cx="9143999" cy="919195"/>
          </a:xfrm>
        </p:spPr>
        <p:txBody>
          <a:bodyPr anchor="ctr"/>
          <a:lstStyle/>
          <a:p>
            <a:r>
              <a:rPr lang="ar-EG" dirty="0"/>
              <a:t>سيطوؤونو هاروك إنجي ني شيروبيم نيم ني سيرافيم سي إشناف إيروك آن</a:t>
            </a:r>
          </a:p>
        </p:txBody>
      </p:sp>
      <p:sp>
        <p:nvSpPr>
          <p:cNvPr id="15" name="Text Placeholder 14"/>
          <p:cNvSpPr>
            <a:spLocks noGrp="1"/>
          </p:cNvSpPr>
          <p:nvPr>
            <p:ph type="body" sz="quarter" idx="3"/>
          </p:nvPr>
        </p:nvSpPr>
        <p:spPr>
          <a:xfrm>
            <a:off x="0" y="5047240"/>
            <a:ext cx="9144000" cy="808893"/>
          </a:xfrm>
        </p:spPr>
        <p:txBody>
          <a:bodyPr anchor="ctr"/>
          <a:lstStyle/>
          <a:p>
            <a:pPr>
              <a:spcBef>
                <a:spcPts val="0"/>
              </a:spcBef>
            </a:pPr>
            <a:r>
              <a:rPr lang="pt-BR" dirty="0">
                <a:latin typeface="CS New Athanasius" panose="020B0500000000000000" pitchFamily="34" charset="0"/>
              </a:rPr>
              <a:t>Cetwounou harok@ `nje ni&lt;eroubim@ </a:t>
            </a:r>
          </a:p>
          <a:p>
            <a:pPr>
              <a:spcBef>
                <a:spcPts val="0"/>
              </a:spcBef>
            </a:pPr>
            <a:r>
              <a:rPr lang="pt-BR" dirty="0">
                <a:latin typeface="CS New Athanasius" panose="020B0500000000000000" pitchFamily="34" charset="0"/>
              </a:rPr>
              <a:t>nem niCeravim@ ce`snau `erok an.</a:t>
            </a:r>
          </a:p>
        </p:txBody>
      </p:sp>
      <p:sp>
        <p:nvSpPr>
          <p:cNvPr id="5" name="TextBox 4">
            <a:hlinkClick r:id="rId2" action="ppaction://hlinksldjump"/>
            <a:extLst>
              <a:ext uri="{FF2B5EF4-FFF2-40B4-BE49-F238E27FC236}">
                <a16:creationId xmlns:a16="http://schemas.microsoft.com/office/drawing/2014/main" id="{8E7CA605-1C67-4A1F-9DB6-D6A262147DCD}"/>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67400DDD-6618-49B0-B2BE-622B9DFAB071}"/>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18213781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00995588"/>
      </p:ext>
    </p:extLst>
  </p:cSld>
  <p:clrMapOvr>
    <a:masterClrMapping/>
  </p:clrMapOvr>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81601"/>
            <a:ext cx="9144000" cy="620706"/>
          </a:xfrm>
        </p:spPr>
        <p:txBody>
          <a:bodyPr>
            <a:normAutofit fontScale="90000"/>
          </a:bodyPr>
          <a:lstStyle/>
          <a:p>
            <a:r>
              <a:rPr lang="ar-EG"/>
              <a:t>ونحن ننظرك على المذبح ونتناول من جسدك ودمك الكريم</a:t>
            </a:r>
          </a:p>
        </p:txBody>
      </p:sp>
      <p:sp>
        <p:nvSpPr>
          <p:cNvPr id="14" name="Text Placeholder 13"/>
          <p:cNvSpPr>
            <a:spLocks noGrp="1"/>
          </p:cNvSpPr>
          <p:nvPr>
            <p:ph type="body" idx="1"/>
          </p:nvPr>
        </p:nvSpPr>
        <p:spPr>
          <a:xfrm>
            <a:off x="0" y="6050727"/>
            <a:ext cx="9143999" cy="808893"/>
          </a:xfrm>
        </p:spPr>
        <p:txBody>
          <a:bodyPr/>
          <a:lstStyle/>
          <a:p>
            <a:r>
              <a:rPr lang="ar-EG" sz="3200" dirty="0"/>
              <a:t>تين ناف إيروك إم ميني هيجين بي ما إنئير شوؤوشي تين تشي إيفول خين بيك سوما نيم بيك إسنوف إتطايوت</a:t>
            </a:r>
          </a:p>
        </p:txBody>
      </p:sp>
      <p:sp>
        <p:nvSpPr>
          <p:cNvPr id="15" name="Text Placeholder 14"/>
          <p:cNvSpPr>
            <a:spLocks noGrp="1"/>
          </p:cNvSpPr>
          <p:nvPr>
            <p:ph type="body" sz="quarter" idx="3"/>
          </p:nvPr>
        </p:nvSpPr>
        <p:spPr>
          <a:xfrm>
            <a:off x="0" y="5002307"/>
            <a:ext cx="9144000" cy="1017091"/>
          </a:xfrm>
        </p:spPr>
        <p:txBody>
          <a:bodyPr/>
          <a:lstStyle/>
          <a:p>
            <a:pPr algn="ctr" eaLnBrk="1" hangingPunct="1">
              <a:spcBef>
                <a:spcPct val="20000"/>
              </a:spcBef>
              <a:buFont typeface="Arial" panose="020B0604020202020204" pitchFamily="34" charset="0"/>
              <a:buNone/>
            </a:pPr>
            <a:r>
              <a:rPr lang="en-US" b="0" dirty="0" err="1">
                <a:latin typeface="CS New Athanasius" panose="020B0500000000000000" pitchFamily="34" charset="0"/>
                <a:cs typeface="Times New Roman" panose="02020603050405020304" pitchFamily="18" charset="0"/>
              </a:rPr>
              <a:t>Tennau</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erok</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mmyni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hijen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pima`nerswousi</a:t>
            </a:r>
            <a:r>
              <a:rPr lang="en-US" b="0" dirty="0">
                <a:latin typeface="CS New Athanasius" panose="020B0500000000000000" pitchFamily="34" charset="0"/>
                <a:cs typeface="Times New Roman" panose="02020603050405020304" pitchFamily="18" charset="0"/>
              </a:rPr>
              <a:t>@ ten[</a:t>
            </a:r>
            <a:r>
              <a:rPr lang="en-US" b="0" dirty="0" err="1">
                <a:latin typeface="CS New Athanasius" panose="020B0500000000000000" pitchFamily="34" charset="0"/>
                <a:cs typeface="Times New Roman" panose="02020603050405020304" pitchFamily="18" charset="0"/>
              </a:rPr>
              <a:t>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ebolqen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pekcwma</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nem</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pek`cnof</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ettai`yout</a:t>
            </a:r>
            <a:r>
              <a:rPr lang="en-US" b="0" dirty="0">
                <a:latin typeface="CS New Athanasius" panose="020B0500000000000000" pitchFamily="34" charset="0"/>
                <a:cs typeface="Times New Roman" panose="02020603050405020304" pitchFamily="18" charset="0"/>
              </a:rPr>
              <a:t>.</a:t>
            </a:r>
          </a:p>
        </p:txBody>
      </p:sp>
      <p:sp>
        <p:nvSpPr>
          <p:cNvPr id="5" name="TextBox 4">
            <a:hlinkClick r:id="rId2" action="ppaction://hlinksldjump"/>
            <a:extLst>
              <a:ext uri="{FF2B5EF4-FFF2-40B4-BE49-F238E27FC236}">
                <a16:creationId xmlns:a16="http://schemas.microsoft.com/office/drawing/2014/main" id="{CEA218B7-DFC9-4F79-88A9-389895EA74CC}"/>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9B01EF48-30B5-4F33-A01A-51201BA611DF}"/>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4006277304"/>
      </p:ext>
    </p:extLst>
  </p:cSld>
  <p:clrMapOvr>
    <a:masterClrMapping/>
  </p:clrMapOvr>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23234"/>
            <a:ext cx="9144000" cy="782371"/>
          </a:xfrm>
        </p:spPr>
        <p:txBody>
          <a:bodyPr/>
          <a:lstStyle/>
          <a:p>
            <a:r>
              <a:rPr lang="ar-EG"/>
              <a:t>من أجل هذا نعظمك باستحقاق بتماجيد نبوية</a:t>
            </a:r>
          </a:p>
        </p:txBody>
      </p:sp>
      <p:sp>
        <p:nvSpPr>
          <p:cNvPr id="14" name="Text Placeholder 13"/>
          <p:cNvSpPr>
            <a:spLocks noGrp="1"/>
          </p:cNvSpPr>
          <p:nvPr>
            <p:ph type="body" idx="1"/>
          </p:nvPr>
        </p:nvSpPr>
        <p:spPr>
          <a:xfrm>
            <a:off x="0" y="6023647"/>
            <a:ext cx="9144000" cy="835973"/>
          </a:xfrm>
        </p:spPr>
        <p:txBody>
          <a:bodyPr anchor="ctr"/>
          <a:lstStyle/>
          <a:p>
            <a:r>
              <a:rPr lang="ar-EG" sz="3400"/>
              <a:t>إثفي فاي تين تشيسي إممو أكسيوس خين هان إمنولوجيا إم إبروفيتيكون</a:t>
            </a:r>
          </a:p>
        </p:txBody>
      </p:sp>
      <p:sp>
        <p:nvSpPr>
          <p:cNvPr id="15" name="Text Placeholder 14"/>
          <p:cNvSpPr>
            <a:spLocks noGrp="1"/>
          </p:cNvSpPr>
          <p:nvPr>
            <p:ph type="body" sz="quarter" idx="3"/>
          </p:nvPr>
        </p:nvSpPr>
        <p:spPr>
          <a:xfrm>
            <a:off x="0" y="5105605"/>
            <a:ext cx="9144000" cy="835973"/>
          </a:xfrm>
        </p:spPr>
        <p:txBody>
          <a:bodyPr anchor="ctr"/>
          <a:lstStyle/>
          <a:p>
            <a:r>
              <a:rPr lang="fi-FI" dirty="0">
                <a:latin typeface="CS New Athanasius" panose="020B0500000000000000" pitchFamily="34" charset="0"/>
              </a:rPr>
              <a:t>`E;be vai ten[ici@ `mmo `axiwc@ qen han`umnologi`a@ `m`provytikon.</a:t>
            </a:r>
          </a:p>
        </p:txBody>
      </p:sp>
      <p:sp>
        <p:nvSpPr>
          <p:cNvPr id="5" name="TextBox 4">
            <a:hlinkClick r:id="rId2" action="ppaction://hlinksldjump"/>
            <a:extLst>
              <a:ext uri="{FF2B5EF4-FFF2-40B4-BE49-F238E27FC236}">
                <a16:creationId xmlns:a16="http://schemas.microsoft.com/office/drawing/2014/main" id="{6AFDA2A6-47C3-4965-9D21-7F85EC08BD58}"/>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44121200-1917-4DE3-94C7-FA5092D2DB25}"/>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3386115827"/>
      </p:ext>
    </p:extLst>
  </p:cSld>
  <p:clrMapOvr>
    <a:masterClrMapping/>
  </p:clrMapOvr>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53545"/>
            <a:ext cx="9144000" cy="632793"/>
          </a:xfrm>
        </p:spPr>
        <p:txBody>
          <a:bodyPr>
            <a:noAutofit/>
          </a:bodyPr>
          <a:lstStyle/>
          <a:p>
            <a:r>
              <a:rPr lang="ar-EG" sz="2900" dirty="0"/>
              <a:t>لأنهم تكلموا من أجلك باعمال كريمة أيتها</a:t>
            </a:r>
            <a:r>
              <a:rPr lang="en-US" sz="2900" dirty="0"/>
              <a:t> </a:t>
            </a:r>
            <a:r>
              <a:rPr lang="ar-EG" sz="2900" dirty="0"/>
              <a:t>المدينة المقدسة التي للملك العظيم</a:t>
            </a:r>
          </a:p>
        </p:txBody>
      </p:sp>
      <p:sp>
        <p:nvSpPr>
          <p:cNvPr id="14" name="Text Placeholder 13"/>
          <p:cNvSpPr>
            <a:spLocks noGrp="1"/>
          </p:cNvSpPr>
          <p:nvPr>
            <p:ph type="body" idx="1"/>
          </p:nvPr>
        </p:nvSpPr>
        <p:spPr>
          <a:xfrm>
            <a:off x="0" y="5927374"/>
            <a:ext cx="9143999" cy="912791"/>
          </a:xfrm>
        </p:spPr>
        <p:txBody>
          <a:bodyPr anchor="ctr"/>
          <a:lstStyle/>
          <a:p>
            <a:r>
              <a:rPr lang="ar-EG" sz="3400" dirty="0"/>
              <a:t>جي آف ساجي إيثفيتي إن هان إهفيئوي إفطايوت تيفاكي إثؤواب إنتي بي نشتي إن أورو</a:t>
            </a:r>
          </a:p>
        </p:txBody>
      </p:sp>
      <p:sp>
        <p:nvSpPr>
          <p:cNvPr id="15" name="Text Placeholder 14"/>
          <p:cNvSpPr>
            <a:spLocks noGrp="1"/>
          </p:cNvSpPr>
          <p:nvPr>
            <p:ph type="body" sz="quarter" idx="3"/>
          </p:nvPr>
        </p:nvSpPr>
        <p:spPr>
          <a:xfrm>
            <a:off x="-1" y="4915930"/>
            <a:ext cx="9144000" cy="941036"/>
          </a:xfrm>
        </p:spPr>
        <p:txBody>
          <a:bodyPr anchor="ctr"/>
          <a:lstStyle/>
          <a:p>
            <a:pPr algn="ctr" eaLnBrk="1" hangingPunct="1">
              <a:spcBef>
                <a:spcPct val="20000"/>
              </a:spcBef>
              <a:buFont typeface="Arial" panose="020B0604020202020204" pitchFamily="34" charset="0"/>
              <a:buNone/>
            </a:pPr>
            <a:r>
              <a:rPr lang="en-US" b="0" dirty="0">
                <a:latin typeface="CS New Athanasius" panose="020B0500000000000000" pitchFamily="34" charset="0"/>
                <a:cs typeface="Times New Roman" panose="02020603050405020304" pitchFamily="18" charset="0"/>
              </a:rPr>
              <a:t>Je </a:t>
            </a:r>
            <a:r>
              <a:rPr lang="en-US" b="0" dirty="0" err="1">
                <a:latin typeface="CS New Athanasius" panose="020B0500000000000000" pitchFamily="34" charset="0"/>
                <a:cs typeface="Times New Roman" panose="02020603050405020304" pitchFamily="18" charset="0"/>
              </a:rPr>
              <a:t>aucaji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e;by</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nhan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hbyou`i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eutai`yout</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baki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e;ouab</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nte</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pinis</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nOuro</a:t>
            </a:r>
            <a:r>
              <a:rPr lang="en-US" b="0" dirty="0">
                <a:latin typeface="CS New Athanasius" panose="020B0500000000000000" pitchFamily="34" charset="0"/>
                <a:cs typeface="Times New Roman" panose="02020603050405020304" pitchFamily="18" charset="0"/>
              </a:rPr>
              <a:t>.</a:t>
            </a:r>
          </a:p>
        </p:txBody>
      </p:sp>
      <p:sp>
        <p:nvSpPr>
          <p:cNvPr id="5" name="TextBox 4">
            <a:hlinkClick r:id="rId2" action="ppaction://hlinksldjump"/>
            <a:extLst>
              <a:ext uri="{FF2B5EF4-FFF2-40B4-BE49-F238E27FC236}">
                <a16:creationId xmlns:a16="http://schemas.microsoft.com/office/drawing/2014/main" id="{E4AF0321-573F-4410-8BA0-EC683D4939D8}"/>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360A83A3-34C4-4AF1-AB41-DB95E80F5D18}"/>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677917235"/>
      </p:ext>
    </p:extLst>
  </p:cSld>
  <p:clrMapOvr>
    <a:masterClrMapping/>
  </p:clrMapOvr>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62145"/>
            <a:ext cx="9144000" cy="782371"/>
          </a:xfrm>
        </p:spPr>
        <p:txBody>
          <a:bodyPr/>
          <a:lstStyle/>
          <a:p>
            <a:r>
              <a:rPr lang="ar-EG" dirty="0"/>
              <a:t>نسأل ونطلب أن نفوز برحمة، بشفاعتك عند محب البشر</a:t>
            </a:r>
          </a:p>
        </p:txBody>
      </p:sp>
      <p:sp>
        <p:nvSpPr>
          <p:cNvPr id="14" name="Text Placeholder 13"/>
          <p:cNvSpPr>
            <a:spLocks noGrp="1"/>
          </p:cNvSpPr>
          <p:nvPr>
            <p:ph type="body" idx="1"/>
          </p:nvPr>
        </p:nvSpPr>
        <p:spPr>
          <a:xfrm>
            <a:off x="0" y="6050727"/>
            <a:ext cx="9143999" cy="808893"/>
          </a:xfrm>
        </p:spPr>
        <p:txBody>
          <a:bodyPr/>
          <a:lstStyle/>
          <a:p>
            <a:r>
              <a:rPr lang="ar-EG" sz="3200"/>
              <a:t>تين تيهو اووه تين طفه إيثرين شاشني إيفناي هيتين ني إبريسفيا إنطوطف إمبي ماي رومي</a:t>
            </a:r>
          </a:p>
        </p:txBody>
      </p:sp>
      <p:sp>
        <p:nvSpPr>
          <p:cNvPr id="15" name="Text Placeholder 14"/>
          <p:cNvSpPr>
            <a:spLocks noGrp="1"/>
          </p:cNvSpPr>
          <p:nvPr>
            <p:ph type="body" sz="quarter" idx="3"/>
          </p:nvPr>
        </p:nvSpPr>
        <p:spPr>
          <a:xfrm>
            <a:off x="0" y="5016500"/>
            <a:ext cx="9144000" cy="905623"/>
          </a:xfrm>
        </p:spPr>
        <p:txBody>
          <a:bodyPr anchor="ctr"/>
          <a:lstStyle/>
          <a:p>
            <a:pPr algn="ctr" eaLnBrk="1" hangingPunct="1">
              <a:spcBef>
                <a:spcPts val="0"/>
              </a:spcBef>
              <a:buFont typeface="Arial" panose="020B0604020202020204" pitchFamily="34" charset="0"/>
              <a:buNone/>
            </a:pPr>
            <a:r>
              <a:rPr lang="nl-NL" b="0" dirty="0">
                <a:latin typeface="CS New Athanasius" panose="020B0500000000000000" pitchFamily="34" charset="0"/>
                <a:cs typeface="Times New Roman" panose="02020603050405020304" pitchFamily="18" charset="0"/>
              </a:rPr>
              <a:t>Ten]ho tentwbh@ `e;rensasni eunai@ </a:t>
            </a:r>
          </a:p>
          <a:p>
            <a:pPr algn="ctr" eaLnBrk="1" hangingPunct="1">
              <a:spcBef>
                <a:spcPts val="0"/>
              </a:spcBef>
              <a:buFont typeface="Arial" panose="020B0604020202020204" pitchFamily="34" charset="0"/>
              <a:buNone/>
            </a:pPr>
            <a:r>
              <a:rPr lang="nl-NL" b="0" dirty="0">
                <a:latin typeface="CS New Athanasius" panose="020B0500000000000000" pitchFamily="34" charset="0"/>
                <a:cs typeface="Times New Roman" panose="02020603050405020304" pitchFamily="18" charset="0"/>
              </a:rPr>
              <a:t>hiten ni`prec</a:t>
            </a:r>
            <a:r>
              <a:rPr lang="en-US" b="0" dirty="0">
                <a:latin typeface="CS New Athanasius" panose="020B0500000000000000" pitchFamily="34" charset="0"/>
                <a:cs typeface="Times New Roman" panose="02020603050405020304" pitchFamily="18" charset="0"/>
              </a:rPr>
              <a:t>b</a:t>
            </a:r>
            <a:r>
              <a:rPr lang="nl-NL" b="0" dirty="0">
                <a:latin typeface="CS New Athanasius" panose="020B0500000000000000" pitchFamily="34" charset="0"/>
                <a:cs typeface="Times New Roman" panose="02020603050405020304" pitchFamily="18" charset="0"/>
              </a:rPr>
              <a:t>i`a@ `ntotf `mpimairwmi.</a:t>
            </a:r>
            <a:endParaRPr lang="en-US" b="0" dirty="0">
              <a:latin typeface="CS New Athanasius" panose="020B0500000000000000" pitchFamily="34" charset="0"/>
              <a:cs typeface="Times New Roman" panose="02020603050405020304" pitchFamily="18" charset="0"/>
            </a:endParaRPr>
          </a:p>
        </p:txBody>
      </p:sp>
      <p:sp>
        <p:nvSpPr>
          <p:cNvPr id="5" name="TextBox 4">
            <a:hlinkClick r:id="rId2" action="ppaction://hlinksldjump"/>
            <a:extLst>
              <a:ext uri="{FF2B5EF4-FFF2-40B4-BE49-F238E27FC236}">
                <a16:creationId xmlns:a16="http://schemas.microsoft.com/office/drawing/2014/main" id="{98E42259-F061-4922-BFBC-CAA4272517A3}"/>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6019081E-2B7D-48D4-9E52-019F55643A1A}"/>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45580253"/>
      </p:ext>
    </p:extLst>
  </p:cSld>
  <p:clrMapOvr>
    <a:masterClrMapping/>
  </p:clrMapOvr>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17797"/>
            <a:ext cx="9144000" cy="647903"/>
          </a:xfrm>
        </p:spPr>
        <p:txBody>
          <a:bodyPr>
            <a:noAutofit/>
          </a:bodyPr>
          <a:lstStyle/>
          <a:p>
            <a:r>
              <a:rPr lang="ar-EG" sz="3600" dirty="0"/>
              <a:t>بشفاعة والدة الاله القديسه مريم يارب انعم لنا بمغفرة خطايانا</a:t>
            </a:r>
          </a:p>
        </p:txBody>
      </p:sp>
      <p:sp>
        <p:nvSpPr>
          <p:cNvPr id="14" name="Text Placeholder 13"/>
          <p:cNvSpPr>
            <a:spLocks noGrp="1"/>
          </p:cNvSpPr>
          <p:nvPr>
            <p:ph type="body" idx="1"/>
          </p:nvPr>
        </p:nvSpPr>
        <p:spPr>
          <a:xfrm>
            <a:off x="1" y="5909063"/>
            <a:ext cx="9143999" cy="948938"/>
          </a:xfrm>
        </p:spPr>
        <p:txBody>
          <a:bodyPr anchor="ctr"/>
          <a:lstStyle/>
          <a:p>
            <a:r>
              <a:rPr lang="ar-EG" sz="3400" dirty="0"/>
              <a:t>هيتين ابرسفيا انتى تى ثيؤطوكوس اثواب ماريا</a:t>
            </a:r>
            <a:r>
              <a:rPr lang="en-US" sz="3400" dirty="0"/>
              <a:t> </a:t>
            </a:r>
            <a:r>
              <a:rPr lang="ar-EG" sz="3400" dirty="0"/>
              <a:t>ابشويس ارى اهموت نان امبيكو ايفول انتى نين نوفى </a:t>
            </a:r>
          </a:p>
        </p:txBody>
      </p:sp>
      <p:sp>
        <p:nvSpPr>
          <p:cNvPr id="15" name="Text Placeholder 14"/>
          <p:cNvSpPr>
            <a:spLocks noGrp="1"/>
          </p:cNvSpPr>
          <p:nvPr>
            <p:ph type="body" sz="quarter" idx="3"/>
          </p:nvPr>
        </p:nvSpPr>
        <p:spPr>
          <a:xfrm>
            <a:off x="-1" y="4962482"/>
            <a:ext cx="9144000" cy="948939"/>
          </a:xfrm>
        </p:spPr>
        <p:txBody>
          <a:bodyPr anchor="ctr"/>
          <a:lstStyle/>
          <a:p>
            <a:pPr algn="ctr" eaLnBrk="1" hangingPunct="1">
              <a:spcBef>
                <a:spcPts val="0"/>
              </a:spcBef>
              <a:buFont typeface="Arial" panose="020B0604020202020204" pitchFamily="34" charset="0"/>
              <a:buNone/>
            </a:pPr>
            <a:r>
              <a:rPr lang="en-US" b="0" dirty="0">
                <a:latin typeface="CS New Athanasius" panose="020B0500000000000000" pitchFamily="34" charset="0"/>
                <a:cs typeface="Times New Roman" panose="02020603050405020304" pitchFamily="18" charset="0"/>
              </a:rPr>
              <a:t>Hiten </a:t>
            </a:r>
            <a:r>
              <a:rPr lang="en-US" b="0" dirty="0" err="1">
                <a:latin typeface="CS New Athanasius" panose="020B0500000000000000" pitchFamily="34" charset="0"/>
                <a:cs typeface="Times New Roman" panose="02020603050405020304" pitchFamily="18" charset="0"/>
              </a:rPr>
              <a:t>ni`precbi`a</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nte</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e`otokoc</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e;ouab</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Mari`a</a:t>
            </a:r>
            <a:r>
              <a:rPr lang="en-US" b="0" dirty="0">
                <a:latin typeface="CS New Athanasius" panose="020B0500000000000000" pitchFamily="34" charset="0"/>
                <a:cs typeface="Times New Roman" panose="02020603050405020304" pitchFamily="18" charset="0"/>
              </a:rPr>
              <a:t>@</a:t>
            </a:r>
          </a:p>
          <a:p>
            <a:pPr algn="ctr" eaLnBrk="1" hangingPunct="1">
              <a:spcBef>
                <a:spcPts val="0"/>
              </a:spcBef>
              <a:buFont typeface="Arial" panose="020B0604020202020204" pitchFamily="34" charset="0"/>
              <a:buNone/>
            </a:pPr>
            <a:r>
              <a:rPr lang="en-US" b="0" dirty="0">
                <a:latin typeface="CS New Athanasius" panose="020B0500000000000000" pitchFamily="34" charset="0"/>
                <a:cs typeface="Times New Roman" panose="02020603050405020304" pitchFamily="18" charset="0"/>
              </a:rPr>
              <a:t> `P=o=c `</a:t>
            </a:r>
            <a:r>
              <a:rPr lang="en-US" b="0" dirty="0" err="1">
                <a:latin typeface="CS New Athanasius" panose="020B0500000000000000" pitchFamily="34" charset="0"/>
                <a:cs typeface="Times New Roman" panose="02020603050405020304" pitchFamily="18" charset="0"/>
              </a:rPr>
              <a:t>ari`hmot</a:t>
            </a:r>
            <a:r>
              <a:rPr lang="en-US" b="0" dirty="0">
                <a:latin typeface="CS New Athanasius" panose="020B0500000000000000" pitchFamily="34" charset="0"/>
                <a:cs typeface="Times New Roman" panose="02020603050405020304" pitchFamily="18" charset="0"/>
              </a:rPr>
              <a:t> nan@ `</a:t>
            </a:r>
            <a:r>
              <a:rPr lang="en-US" b="0" dirty="0" err="1">
                <a:latin typeface="CS New Athanasius" panose="020B0500000000000000" pitchFamily="34" charset="0"/>
                <a:cs typeface="Times New Roman" panose="02020603050405020304" pitchFamily="18" charset="0"/>
              </a:rPr>
              <a:t>mpi,w</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ebol</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nte</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nennobi</a:t>
            </a:r>
            <a:r>
              <a:rPr lang="en-US" b="0" dirty="0">
                <a:latin typeface="CS New Athanasius" panose="020B0500000000000000" pitchFamily="34" charset="0"/>
                <a:cs typeface="Times New Roman" panose="02020603050405020304" pitchFamily="18" charset="0"/>
              </a:rPr>
              <a:t>.</a:t>
            </a:r>
          </a:p>
        </p:txBody>
      </p:sp>
      <p:sp>
        <p:nvSpPr>
          <p:cNvPr id="5" name="TextBox 4">
            <a:hlinkClick r:id="rId2" action="ppaction://hlinksldjump"/>
            <a:extLst>
              <a:ext uri="{FF2B5EF4-FFF2-40B4-BE49-F238E27FC236}">
                <a16:creationId xmlns:a16="http://schemas.microsoft.com/office/drawing/2014/main" id="{49CAE350-A733-4417-B985-AF6FEFFC7B7A}"/>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D820CFB3-4B7A-4422-BC2E-8F918CEBAAE3}"/>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817132307"/>
      </p:ext>
    </p:extLst>
  </p:cSld>
  <p:clrMapOvr>
    <a:masterClrMapping/>
  </p:clrMapOvr>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31431-C0A6-4823-84B8-D698EFB33270}"/>
              </a:ext>
            </a:extLst>
          </p:cNvPr>
          <p:cNvSpPr>
            <a:spLocks noGrp="1"/>
          </p:cNvSpPr>
          <p:nvPr>
            <p:ph type="title"/>
          </p:nvPr>
        </p:nvSpPr>
        <p:spPr>
          <a:xfrm>
            <a:off x="0" y="4363765"/>
            <a:ext cx="9144000" cy="563835"/>
          </a:xfrm>
        </p:spPr>
        <p:txBody>
          <a:bodyPr>
            <a:normAutofit/>
          </a:bodyPr>
          <a:lstStyle/>
          <a:p>
            <a:r>
              <a:rPr lang="ar-SA" sz="3400" b="1" dirty="0">
                <a:solidFill>
                  <a:srgbClr val="FFFFFF"/>
                </a:solidFill>
                <a:latin typeface="CS Avva Shenouda" panose="020B7200000000000000" pitchFamily="34" charset="0"/>
                <a:cs typeface="Times New Roman" panose="02020603050405020304" pitchFamily="18" charset="0"/>
              </a:rPr>
              <a:t>بشفاعات رئيس</a:t>
            </a:r>
            <a:r>
              <a:rPr lang="ar-EG" sz="3400" b="1" dirty="0">
                <a:solidFill>
                  <a:srgbClr val="FFFFFF"/>
                </a:solidFill>
                <a:latin typeface="CS Avva Shenouda" panose="020B7200000000000000" pitchFamily="34" charset="0"/>
                <a:cs typeface="Times New Roman" panose="02020603050405020304" pitchFamily="18" charset="0"/>
              </a:rPr>
              <a:t>ي</a:t>
            </a:r>
            <a:r>
              <a:rPr lang="ar-SA" sz="3400" b="1" dirty="0">
                <a:solidFill>
                  <a:srgbClr val="FFFFFF"/>
                </a:solidFill>
                <a:latin typeface="CS Avva Shenouda" panose="020B7200000000000000" pitchFamily="34" charset="0"/>
                <a:cs typeface="Times New Roman" panose="02020603050405020304" pitchFamily="18" charset="0"/>
              </a:rPr>
              <a:t> الملائكة المقدسين ميخائيل وغبريال</a:t>
            </a:r>
            <a:r>
              <a:rPr lang="ar-EG" sz="3400" b="1" dirty="0">
                <a:solidFill>
                  <a:srgbClr val="FFFFFF"/>
                </a:solidFill>
                <a:latin typeface="CS Avva Shenouda" panose="020B7200000000000000" pitchFamily="34" charset="0"/>
                <a:cs typeface="Times New Roman" panose="02020603050405020304" pitchFamily="18" charset="0"/>
              </a:rPr>
              <a:t>:</a:t>
            </a:r>
            <a:r>
              <a:rPr lang="ar-SA" sz="3400" b="1" dirty="0">
                <a:solidFill>
                  <a:srgbClr val="FFFFFF"/>
                </a:solidFill>
                <a:latin typeface="CS Avva Shenouda" panose="020B7200000000000000" pitchFamily="34" charset="0"/>
                <a:cs typeface="Times New Roman" panose="02020603050405020304" pitchFamily="18" charset="0"/>
              </a:rPr>
              <a:t> يا رب</a:t>
            </a:r>
            <a:r>
              <a:rPr lang="ar-EG" sz="3400" b="1" dirty="0">
                <a:solidFill>
                  <a:srgbClr val="FFFFFF"/>
                </a:solidFill>
                <a:latin typeface="CS Avva Shenouda" panose="020B7200000000000000" pitchFamily="34" charset="0"/>
                <a:cs typeface="Times New Roman" panose="02020603050405020304" pitchFamily="18" charset="0"/>
              </a:rPr>
              <a:t>..</a:t>
            </a:r>
            <a:endParaRPr lang="en-GB" sz="3400" dirty="0"/>
          </a:p>
        </p:txBody>
      </p:sp>
      <p:sp>
        <p:nvSpPr>
          <p:cNvPr id="3" name="Text Placeholder 2">
            <a:extLst>
              <a:ext uri="{FF2B5EF4-FFF2-40B4-BE49-F238E27FC236}">
                <a16:creationId xmlns:a16="http://schemas.microsoft.com/office/drawing/2014/main" id="{8C814754-069E-41E3-AF43-18239C05C46A}"/>
              </a:ext>
            </a:extLst>
          </p:cNvPr>
          <p:cNvSpPr>
            <a:spLocks noGrp="1"/>
          </p:cNvSpPr>
          <p:nvPr>
            <p:ph type="body" idx="1"/>
          </p:nvPr>
        </p:nvSpPr>
        <p:spPr>
          <a:xfrm>
            <a:off x="1" y="5917151"/>
            <a:ext cx="9143999" cy="940850"/>
          </a:xfrm>
        </p:spPr>
        <p:txBody>
          <a:bodyPr anchor="ctr"/>
          <a:lstStyle/>
          <a:p>
            <a:r>
              <a:rPr lang="ar-SA" sz="3200" b="1" dirty="0">
                <a:solidFill>
                  <a:srgbClr val="FFFFFF"/>
                </a:solidFill>
                <a:latin typeface="CS Avva Shenouda" panose="020B7200000000000000" pitchFamily="34" charset="0"/>
                <a:cs typeface="Times New Roman" panose="02020603050405020304" pitchFamily="18" charset="0"/>
              </a:rPr>
              <a:t>هيتين ن</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بريسڤيا</a:t>
            </a:r>
            <a:r>
              <a:rPr lang="ar-EG" sz="3200" b="1" dirty="0">
                <a:solidFill>
                  <a:srgbClr val="FFFFFF"/>
                </a:solidFill>
                <a:latin typeface="CS Avva Shenouda" panose="020B7200000000000000" pitchFamily="34" charset="0"/>
                <a:cs typeface="Times New Roman" panose="02020603050405020304" pitchFamily="18" charset="0"/>
              </a:rPr>
              <a:t>:</a:t>
            </a:r>
            <a:r>
              <a:rPr lang="ar-SA" sz="3200" b="1" dirty="0">
                <a:solidFill>
                  <a:srgbClr val="FFFFFF"/>
                </a:solidFill>
                <a:latin typeface="CS Avva Shenouda" panose="020B7200000000000000" pitchFamily="34" charset="0"/>
                <a:cs typeface="Times New Roman" panose="02020603050405020304" pitchFamily="18" charset="0"/>
              </a:rPr>
              <a:t> إنتي</a:t>
            </a:r>
            <a:r>
              <a:rPr lang="ar-EG" sz="3200" b="1" dirty="0">
                <a:solidFill>
                  <a:srgbClr val="FFFFFF"/>
                </a:solidFill>
                <a:latin typeface="CS Avva Shenouda" panose="020B7200000000000000" pitchFamily="34" charset="0"/>
                <a:cs typeface="Times New Roman" panose="02020603050405020304" pitchFamily="18" charset="0"/>
              </a:rPr>
              <a:t>ه</a:t>
            </a:r>
            <a:r>
              <a:rPr lang="ar-SA" sz="3200" b="1" dirty="0">
                <a:solidFill>
                  <a:srgbClr val="FFFFFF"/>
                </a:solidFill>
                <a:latin typeface="CS Avva Shenouda" panose="020B7200000000000000" pitchFamily="34" charset="0"/>
                <a:cs typeface="Times New Roman" panose="02020603050405020304" pitchFamily="18" charset="0"/>
              </a:rPr>
              <a:t> ن</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أرشي أنجيلوس</a:t>
            </a:r>
            <a:r>
              <a:rPr lang="ar-EG" sz="3200" b="1" dirty="0">
                <a:solidFill>
                  <a:srgbClr val="FFFFFF"/>
                </a:solidFill>
                <a:latin typeface="CS Avva Shenouda" panose="020B7200000000000000" pitchFamily="34" charset="0"/>
                <a:cs typeface="Times New Roman" panose="02020603050405020304" pitchFamily="18" charset="0"/>
              </a:rPr>
              <a:t> إثؤواب</a:t>
            </a:r>
            <a:r>
              <a:rPr lang="ar-SA" sz="3200" b="1" dirty="0">
                <a:solidFill>
                  <a:srgbClr val="FFFFFF"/>
                </a:solidFill>
                <a:latin typeface="CS Avva Shenouda" panose="020B7200000000000000" pitchFamily="34" charset="0"/>
                <a:cs typeface="Times New Roman" panose="02020603050405020304" pitchFamily="18" charset="0"/>
              </a:rPr>
              <a:t> م</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خائيل نيم غ</a:t>
            </a:r>
            <a:r>
              <a:rPr lang="ar-EG" sz="3200" b="1" dirty="0">
                <a:solidFill>
                  <a:srgbClr val="FFFFFF"/>
                </a:solidFill>
                <a:latin typeface="CS Avva Shenouda" panose="020B7200000000000000" pitchFamily="34" charset="0"/>
                <a:cs typeface="Times New Roman" panose="02020603050405020304" pitchFamily="18" charset="0"/>
              </a:rPr>
              <a:t>ا</a:t>
            </a:r>
            <a:r>
              <a:rPr lang="ar-SA" sz="3200" b="1" dirty="0">
                <a:solidFill>
                  <a:srgbClr val="FFFFFF"/>
                </a:solidFill>
                <a:latin typeface="CS Avva Shenouda" panose="020B7200000000000000" pitchFamily="34" charset="0"/>
                <a:cs typeface="Times New Roman" panose="02020603050405020304" pitchFamily="18" charset="0"/>
              </a:rPr>
              <a:t>بر</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يل: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بتشويس آر</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هموت نان</a:t>
            </a:r>
            <a:r>
              <a:rPr lang="ar-EG" sz="3200" b="1" dirty="0">
                <a:solidFill>
                  <a:srgbClr val="FFFFFF"/>
                </a:solidFill>
                <a:latin typeface="CS Avva Shenouda" panose="020B7200000000000000" pitchFamily="34" charset="0"/>
                <a:cs typeface="Times New Roman" panose="02020603050405020304" pitchFamily="18" charset="0"/>
              </a:rPr>
              <a:t>:</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مب</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كو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يڤول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نتيه نين نوڤ</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a:t>
            </a:r>
          </a:p>
        </p:txBody>
      </p:sp>
      <p:sp>
        <p:nvSpPr>
          <p:cNvPr id="4" name="Text Placeholder 3">
            <a:extLst>
              <a:ext uri="{FF2B5EF4-FFF2-40B4-BE49-F238E27FC236}">
                <a16:creationId xmlns:a16="http://schemas.microsoft.com/office/drawing/2014/main" id="{0E24433E-A2B2-4B42-A4CB-8AF42EE3CE9E}"/>
              </a:ext>
            </a:extLst>
          </p:cNvPr>
          <p:cNvSpPr>
            <a:spLocks noGrp="1"/>
          </p:cNvSpPr>
          <p:nvPr>
            <p:ph type="body" sz="quarter" idx="3"/>
          </p:nvPr>
        </p:nvSpPr>
        <p:spPr>
          <a:xfrm>
            <a:off x="0" y="5059093"/>
            <a:ext cx="9144000" cy="858057"/>
          </a:xfrm>
        </p:spPr>
        <p:txBody>
          <a:bodyPr/>
          <a:lstStyle/>
          <a:p>
            <a:r>
              <a:rPr lang="en-US" sz="3350" b="0" dirty="0">
                <a:latin typeface="CS New Athanasius" panose="020B0500000000000000" pitchFamily="34" charset="0"/>
                <a:cs typeface="Times New Roman" panose="02020603050405020304" pitchFamily="18" charset="0"/>
              </a:rPr>
              <a:t>Hiten </a:t>
            </a:r>
            <a:r>
              <a:rPr lang="en-US" sz="3350" b="0" dirty="0" err="1">
                <a:latin typeface="CS New Athanasius" panose="020B0500000000000000" pitchFamily="34" charset="0"/>
                <a:cs typeface="Times New Roman" panose="02020603050405020304" pitchFamily="18" charset="0"/>
              </a:rPr>
              <a:t>ni`precbi`a</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nte</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ni`ar,y`aggeloc</a:t>
            </a:r>
            <a:r>
              <a:rPr lang="en-US" sz="3350" b="0" dirty="0">
                <a:latin typeface="CS New Athanasius" panose="020B0500000000000000" pitchFamily="34" charset="0"/>
                <a:cs typeface="Times New Roman" panose="02020603050405020304" pitchFamily="18" charset="0"/>
              </a:rPr>
              <a:t> =e=;=u </a:t>
            </a:r>
            <a:r>
              <a:rPr lang="en-US" sz="3350" b="0" dirty="0" err="1">
                <a:latin typeface="CS New Athanasius" panose="020B0500000000000000" pitchFamily="34" charset="0"/>
                <a:cs typeface="Times New Roman" panose="02020603050405020304" pitchFamily="18" charset="0"/>
              </a:rPr>
              <a:t>Mi,ayl</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nem</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Gabriyl</a:t>
            </a:r>
            <a:r>
              <a:rPr lang="en-US" sz="3350" b="0" dirty="0">
                <a:latin typeface="CS New Athanasius" panose="020B0500000000000000" pitchFamily="34" charset="0"/>
                <a:cs typeface="Times New Roman" panose="02020603050405020304" pitchFamily="18" charset="0"/>
              </a:rPr>
              <a:t>@ `P=o=c `</a:t>
            </a:r>
            <a:r>
              <a:rPr lang="en-US" sz="3350" b="0" dirty="0" err="1">
                <a:latin typeface="CS New Athanasius" panose="020B0500000000000000" pitchFamily="34" charset="0"/>
                <a:cs typeface="Times New Roman" panose="02020603050405020304" pitchFamily="18" charset="0"/>
              </a:rPr>
              <a:t>ari`hmot</a:t>
            </a:r>
            <a:r>
              <a:rPr lang="en-US" sz="3350" b="0" dirty="0">
                <a:latin typeface="CS New Athanasius" panose="020B0500000000000000" pitchFamily="34" charset="0"/>
                <a:cs typeface="Times New Roman" panose="02020603050405020304" pitchFamily="18" charset="0"/>
              </a:rPr>
              <a:t> nan@ `</a:t>
            </a:r>
            <a:r>
              <a:rPr lang="en-US" sz="3350" b="0" dirty="0" err="1">
                <a:latin typeface="CS New Athanasius" panose="020B0500000000000000" pitchFamily="34" charset="0"/>
                <a:cs typeface="Times New Roman" panose="02020603050405020304" pitchFamily="18" charset="0"/>
              </a:rPr>
              <a:t>mpi,w</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ebol</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nte</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nennobi</a:t>
            </a:r>
            <a:r>
              <a:rPr lang="en-US" sz="3350" b="0" dirty="0">
                <a:latin typeface="CS New Athanasius" panose="020B0500000000000000" pitchFamily="34" charset="0"/>
                <a:cs typeface="Times New Roman" panose="02020603050405020304" pitchFamily="18" charset="0"/>
              </a:rPr>
              <a:t>.</a:t>
            </a:r>
          </a:p>
        </p:txBody>
      </p:sp>
      <p:sp>
        <p:nvSpPr>
          <p:cNvPr id="5" name="Rectangle 4">
            <a:hlinkClick r:id="rId2" action="ppaction://hlinksldjump"/>
            <a:extLst>
              <a:ext uri="{FF2B5EF4-FFF2-40B4-BE49-F238E27FC236}">
                <a16:creationId xmlns:a16="http://schemas.microsoft.com/office/drawing/2014/main" id="{0A781AC4-FD73-4B73-B26A-CFDD098C8DE3}"/>
              </a:ext>
            </a:extLst>
          </p:cNvPr>
          <p:cNvSpPr/>
          <p:nvPr/>
        </p:nvSpPr>
        <p:spPr>
          <a:xfrm>
            <a:off x="4646236" y="3895727"/>
            <a:ext cx="2474258" cy="477054"/>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210555A7-AECC-4E0D-A8A3-05E13BEFC8C9}"/>
              </a:ext>
            </a:extLst>
          </p:cNvPr>
          <p:cNvSpPr/>
          <p:nvPr/>
        </p:nvSpPr>
        <p:spPr>
          <a:xfrm>
            <a:off x="1972666" y="3895727"/>
            <a:ext cx="2572993"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TextBox 6">
            <a:hlinkClick r:id="rId4" action="ppaction://hlinksldjump"/>
            <a:extLst>
              <a:ext uri="{FF2B5EF4-FFF2-40B4-BE49-F238E27FC236}">
                <a16:creationId xmlns:a16="http://schemas.microsoft.com/office/drawing/2014/main" id="{C785969C-FC75-4CB5-BD5A-511584C62505}"/>
              </a:ext>
            </a:extLst>
          </p:cNvPr>
          <p:cNvSpPr txBox="1"/>
          <p:nvPr/>
        </p:nvSpPr>
        <p:spPr>
          <a:xfrm>
            <a:off x="7221071" y="3934199"/>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9" name="TextBox 8">
            <a:hlinkClick r:id="rId5" action="ppaction://hlinksldjump"/>
            <a:extLst>
              <a:ext uri="{FF2B5EF4-FFF2-40B4-BE49-F238E27FC236}">
                <a16:creationId xmlns:a16="http://schemas.microsoft.com/office/drawing/2014/main" id="{F83FFAD4-A953-45CA-B8E4-486758A256BE}"/>
              </a:ext>
            </a:extLst>
          </p:cNvPr>
          <p:cNvSpPr txBox="1"/>
          <p:nvPr/>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1505255856"/>
      </p:ext>
    </p:extLst>
  </p:cSld>
  <p:clrMapOvr>
    <a:masterClrMapping/>
  </p:clrMapOvr>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31431-C0A6-4823-84B8-D698EFB33270}"/>
              </a:ext>
            </a:extLst>
          </p:cNvPr>
          <p:cNvSpPr>
            <a:spLocks noGrp="1"/>
          </p:cNvSpPr>
          <p:nvPr>
            <p:ph type="title"/>
          </p:nvPr>
        </p:nvSpPr>
        <p:spPr>
          <a:xfrm>
            <a:off x="0" y="4363765"/>
            <a:ext cx="9144000" cy="563835"/>
          </a:xfrm>
        </p:spPr>
        <p:txBody>
          <a:bodyPr>
            <a:normAutofit/>
          </a:bodyPr>
          <a:lstStyle/>
          <a:p>
            <a:r>
              <a:rPr lang="ar-SA" sz="3400" b="1" dirty="0">
                <a:solidFill>
                  <a:srgbClr val="FFFFFF"/>
                </a:solidFill>
                <a:latin typeface="CS Avva Shenouda" panose="020B7200000000000000" pitchFamily="34" charset="0"/>
                <a:cs typeface="Times New Roman" panose="02020603050405020304" pitchFamily="18" charset="0"/>
              </a:rPr>
              <a:t>بشفاعات رئيس</a:t>
            </a:r>
            <a:r>
              <a:rPr lang="ar-EG" sz="3400" b="1" dirty="0">
                <a:solidFill>
                  <a:srgbClr val="FFFFFF"/>
                </a:solidFill>
                <a:latin typeface="CS Avva Shenouda" panose="020B7200000000000000" pitchFamily="34" charset="0"/>
                <a:cs typeface="Times New Roman" panose="02020603050405020304" pitchFamily="18" charset="0"/>
              </a:rPr>
              <a:t>ي</a:t>
            </a:r>
            <a:r>
              <a:rPr lang="ar-SA" sz="3400" b="1" dirty="0">
                <a:solidFill>
                  <a:srgbClr val="FFFFFF"/>
                </a:solidFill>
                <a:latin typeface="CS Avva Shenouda" panose="020B7200000000000000" pitchFamily="34" charset="0"/>
                <a:cs typeface="Times New Roman" panose="02020603050405020304" pitchFamily="18" charset="0"/>
              </a:rPr>
              <a:t> الملائكة المقدسين روفائيل و سوريال</a:t>
            </a:r>
            <a:r>
              <a:rPr lang="ar-EG" sz="3400" b="1" dirty="0">
                <a:solidFill>
                  <a:srgbClr val="FFFFFF"/>
                </a:solidFill>
                <a:latin typeface="CS Avva Shenouda" panose="020B7200000000000000" pitchFamily="34" charset="0"/>
                <a:cs typeface="Times New Roman" panose="02020603050405020304" pitchFamily="18" charset="0"/>
              </a:rPr>
              <a:t>:</a:t>
            </a:r>
            <a:r>
              <a:rPr lang="ar-SA" sz="3400" b="1" dirty="0">
                <a:solidFill>
                  <a:srgbClr val="FFFFFF"/>
                </a:solidFill>
                <a:latin typeface="CS Avva Shenouda" panose="020B7200000000000000" pitchFamily="34" charset="0"/>
                <a:cs typeface="Times New Roman" panose="02020603050405020304" pitchFamily="18" charset="0"/>
              </a:rPr>
              <a:t> يا رب</a:t>
            </a:r>
            <a:r>
              <a:rPr lang="ar-EG" sz="3400" b="1" dirty="0">
                <a:solidFill>
                  <a:srgbClr val="FFFFFF"/>
                </a:solidFill>
                <a:latin typeface="CS Avva Shenouda" panose="020B7200000000000000" pitchFamily="34" charset="0"/>
                <a:cs typeface="Times New Roman" panose="02020603050405020304" pitchFamily="18" charset="0"/>
              </a:rPr>
              <a:t>..</a:t>
            </a:r>
            <a:endParaRPr lang="en-GB" sz="3400" dirty="0"/>
          </a:p>
        </p:txBody>
      </p:sp>
      <p:sp>
        <p:nvSpPr>
          <p:cNvPr id="3" name="Text Placeholder 2">
            <a:extLst>
              <a:ext uri="{FF2B5EF4-FFF2-40B4-BE49-F238E27FC236}">
                <a16:creationId xmlns:a16="http://schemas.microsoft.com/office/drawing/2014/main" id="{8C814754-069E-41E3-AF43-18239C05C46A}"/>
              </a:ext>
            </a:extLst>
          </p:cNvPr>
          <p:cNvSpPr>
            <a:spLocks noGrp="1"/>
          </p:cNvSpPr>
          <p:nvPr>
            <p:ph type="body" idx="1"/>
          </p:nvPr>
        </p:nvSpPr>
        <p:spPr>
          <a:xfrm>
            <a:off x="1" y="5917151"/>
            <a:ext cx="9143999" cy="940850"/>
          </a:xfrm>
        </p:spPr>
        <p:txBody>
          <a:bodyPr anchor="ctr"/>
          <a:lstStyle/>
          <a:p>
            <a:r>
              <a:rPr lang="ar-SA" sz="3200" b="1" dirty="0">
                <a:solidFill>
                  <a:srgbClr val="FFFFFF"/>
                </a:solidFill>
                <a:latin typeface="CS Avva Shenouda" panose="020B7200000000000000" pitchFamily="34" charset="0"/>
                <a:cs typeface="Times New Roman" panose="02020603050405020304" pitchFamily="18" charset="0"/>
              </a:rPr>
              <a:t>هيتين ن</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بريسڤيا</a:t>
            </a:r>
            <a:r>
              <a:rPr lang="ar-EG" sz="3200" b="1" dirty="0">
                <a:solidFill>
                  <a:srgbClr val="FFFFFF"/>
                </a:solidFill>
                <a:latin typeface="CS Avva Shenouda" panose="020B7200000000000000" pitchFamily="34" charset="0"/>
                <a:cs typeface="Times New Roman" panose="02020603050405020304" pitchFamily="18" charset="0"/>
              </a:rPr>
              <a:t>:</a:t>
            </a:r>
            <a:r>
              <a:rPr lang="ar-SA" sz="3200" b="1" dirty="0">
                <a:solidFill>
                  <a:srgbClr val="FFFFFF"/>
                </a:solidFill>
                <a:latin typeface="CS Avva Shenouda" panose="020B7200000000000000" pitchFamily="34" charset="0"/>
                <a:cs typeface="Times New Roman" panose="02020603050405020304" pitchFamily="18" charset="0"/>
              </a:rPr>
              <a:t> إنتي</a:t>
            </a:r>
            <a:r>
              <a:rPr lang="ar-EG" sz="3200" b="1" dirty="0">
                <a:solidFill>
                  <a:srgbClr val="FFFFFF"/>
                </a:solidFill>
                <a:latin typeface="CS Avva Shenouda" panose="020B7200000000000000" pitchFamily="34" charset="0"/>
                <a:cs typeface="Times New Roman" panose="02020603050405020304" pitchFamily="18" charset="0"/>
              </a:rPr>
              <a:t>ه</a:t>
            </a:r>
            <a:r>
              <a:rPr lang="ar-SA" sz="3200" b="1" dirty="0">
                <a:solidFill>
                  <a:srgbClr val="FFFFFF"/>
                </a:solidFill>
                <a:latin typeface="CS Avva Shenouda" panose="020B7200000000000000" pitchFamily="34" charset="0"/>
                <a:cs typeface="Times New Roman" panose="02020603050405020304" pitchFamily="18" charset="0"/>
              </a:rPr>
              <a:t> ن</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أرشي أنجيلوس</a:t>
            </a:r>
            <a:r>
              <a:rPr lang="ar-EG" sz="3200" b="1" dirty="0">
                <a:solidFill>
                  <a:srgbClr val="FFFFFF"/>
                </a:solidFill>
                <a:latin typeface="CS Avva Shenouda" panose="020B7200000000000000" pitchFamily="34" charset="0"/>
                <a:cs typeface="Times New Roman" panose="02020603050405020304" pitchFamily="18" charset="0"/>
              </a:rPr>
              <a:t> إثؤواب</a:t>
            </a:r>
            <a:r>
              <a:rPr lang="ar-SA" sz="3200" b="1" dirty="0">
                <a:solidFill>
                  <a:srgbClr val="FFFFFF"/>
                </a:solidFill>
                <a:latin typeface="CS Avva Shenouda" panose="020B7200000000000000" pitchFamily="34" charset="0"/>
                <a:cs typeface="Times New Roman" panose="02020603050405020304" pitchFamily="18" charset="0"/>
              </a:rPr>
              <a:t> رافائيل نيم سورييل: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بتشويس آر</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هموت نان</a:t>
            </a:r>
            <a:r>
              <a:rPr lang="ar-EG" sz="3200" b="1" dirty="0">
                <a:solidFill>
                  <a:srgbClr val="FFFFFF"/>
                </a:solidFill>
                <a:latin typeface="CS Avva Shenouda" panose="020B7200000000000000" pitchFamily="34" charset="0"/>
                <a:cs typeface="Times New Roman" panose="02020603050405020304" pitchFamily="18" charset="0"/>
              </a:rPr>
              <a:t>:</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مب</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كو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يڤول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نتيه نين نوڤ</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a:t>
            </a:r>
          </a:p>
        </p:txBody>
      </p:sp>
      <p:sp>
        <p:nvSpPr>
          <p:cNvPr id="4" name="Text Placeholder 3">
            <a:extLst>
              <a:ext uri="{FF2B5EF4-FFF2-40B4-BE49-F238E27FC236}">
                <a16:creationId xmlns:a16="http://schemas.microsoft.com/office/drawing/2014/main" id="{0E24433E-A2B2-4B42-A4CB-8AF42EE3CE9E}"/>
              </a:ext>
            </a:extLst>
          </p:cNvPr>
          <p:cNvSpPr>
            <a:spLocks noGrp="1"/>
          </p:cNvSpPr>
          <p:nvPr>
            <p:ph type="body" sz="quarter" idx="3"/>
          </p:nvPr>
        </p:nvSpPr>
        <p:spPr>
          <a:xfrm>
            <a:off x="0" y="5059093"/>
            <a:ext cx="9144000" cy="858057"/>
          </a:xfrm>
        </p:spPr>
        <p:txBody>
          <a:bodyPr/>
          <a:lstStyle/>
          <a:p>
            <a:r>
              <a:rPr lang="en-US" sz="3300" b="0" dirty="0">
                <a:latin typeface="CS New Athanasius" panose="020B0500000000000000" pitchFamily="34" charset="0"/>
                <a:cs typeface="Times New Roman" panose="02020603050405020304" pitchFamily="18" charset="0"/>
              </a:rPr>
              <a:t>Hiten </a:t>
            </a:r>
            <a:r>
              <a:rPr lang="en-US" sz="3300" b="0" dirty="0" err="1">
                <a:latin typeface="CS New Athanasius" panose="020B0500000000000000" pitchFamily="34" charset="0"/>
                <a:cs typeface="Times New Roman" panose="02020603050405020304" pitchFamily="18" charset="0"/>
              </a:rPr>
              <a:t>ni`precbi`a</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nte</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ni`ar,y`aggeloc</a:t>
            </a:r>
            <a:r>
              <a:rPr lang="en-US" sz="3300" b="0" dirty="0">
                <a:latin typeface="CS New Athanasius" panose="020B0500000000000000" pitchFamily="34" charset="0"/>
                <a:cs typeface="Times New Roman" panose="02020603050405020304" pitchFamily="18" charset="0"/>
              </a:rPr>
              <a:t> =e=;=u </a:t>
            </a:r>
            <a:r>
              <a:rPr lang="en-US" sz="3300" b="0" dirty="0" err="1">
                <a:latin typeface="CS New Athanasius" panose="020B0500000000000000" pitchFamily="34" charset="0"/>
                <a:cs typeface="Times New Roman" panose="02020603050405020304" pitchFamily="18" charset="0"/>
              </a:rPr>
              <a:t>Rava</a:t>
            </a:r>
            <a:r>
              <a:rPr lang="en-US" sz="3300" dirty="0" err="1">
                <a:latin typeface="CS New Athanasius" panose="020B0500000000000000" pitchFamily="34" charset="0"/>
                <a:cs typeface="Times New Roman" panose="02020603050405020304" pitchFamily="18" charset="0"/>
              </a:rPr>
              <a:t>y</a:t>
            </a:r>
            <a:r>
              <a:rPr lang="en-US" sz="3300" b="0" dirty="0" err="1">
                <a:latin typeface="CS New Athanasius" panose="020B0500000000000000" pitchFamily="34" charset="0"/>
                <a:cs typeface="Times New Roman" panose="02020603050405020304" pitchFamily="18" charset="0"/>
              </a:rPr>
              <a:t>l</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nem</a:t>
            </a:r>
            <a:r>
              <a:rPr lang="en-US" sz="3300" b="0" dirty="0">
                <a:latin typeface="CS New Athanasius" panose="020B0500000000000000" pitchFamily="34" charset="0"/>
                <a:cs typeface="Times New Roman" panose="02020603050405020304" pitchFamily="18" charset="0"/>
              </a:rPr>
              <a:t> </a:t>
            </a:r>
            <a:r>
              <a:rPr lang="en-US" sz="3300" dirty="0" err="1">
                <a:latin typeface="CS New Athanasius" panose="020B0500000000000000" pitchFamily="34" charset="0"/>
                <a:cs typeface="Times New Roman" panose="02020603050405020304" pitchFamily="18" charset="0"/>
              </a:rPr>
              <a:t>Cou</a:t>
            </a:r>
            <a:r>
              <a:rPr lang="en-US" sz="3300" b="0" dirty="0" err="1">
                <a:latin typeface="CS New Athanasius" panose="020B0500000000000000" pitchFamily="34" charset="0"/>
                <a:cs typeface="Times New Roman" panose="02020603050405020304" pitchFamily="18" charset="0"/>
              </a:rPr>
              <a:t>riyl</a:t>
            </a:r>
            <a:r>
              <a:rPr lang="en-US" sz="3300" b="0" dirty="0">
                <a:latin typeface="CS New Athanasius" panose="020B0500000000000000" pitchFamily="34" charset="0"/>
                <a:cs typeface="Times New Roman" panose="02020603050405020304" pitchFamily="18" charset="0"/>
              </a:rPr>
              <a:t>@ `P=o=c `</a:t>
            </a:r>
            <a:r>
              <a:rPr lang="en-US" sz="3300" b="0" dirty="0" err="1">
                <a:latin typeface="CS New Athanasius" panose="020B0500000000000000" pitchFamily="34" charset="0"/>
                <a:cs typeface="Times New Roman" panose="02020603050405020304" pitchFamily="18" charset="0"/>
              </a:rPr>
              <a:t>ari`hmot</a:t>
            </a:r>
            <a:r>
              <a:rPr lang="en-US" sz="3300" b="0" dirty="0">
                <a:latin typeface="CS New Athanasius" panose="020B0500000000000000" pitchFamily="34" charset="0"/>
                <a:cs typeface="Times New Roman" panose="02020603050405020304" pitchFamily="18" charset="0"/>
              </a:rPr>
              <a:t> nan@ `</a:t>
            </a:r>
            <a:r>
              <a:rPr lang="en-US" sz="3300" b="0" dirty="0" err="1">
                <a:latin typeface="CS New Athanasius" panose="020B0500000000000000" pitchFamily="34" charset="0"/>
                <a:cs typeface="Times New Roman" panose="02020603050405020304" pitchFamily="18" charset="0"/>
              </a:rPr>
              <a:t>mpi,w</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ebol</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nte</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nennobi</a:t>
            </a:r>
            <a:r>
              <a:rPr lang="en-US" sz="3300" b="0" dirty="0">
                <a:latin typeface="CS New Athanasius" panose="020B0500000000000000" pitchFamily="34" charset="0"/>
                <a:cs typeface="Times New Roman" panose="02020603050405020304" pitchFamily="18" charset="0"/>
              </a:rPr>
              <a:t>.</a:t>
            </a:r>
          </a:p>
        </p:txBody>
      </p:sp>
      <p:sp>
        <p:nvSpPr>
          <p:cNvPr id="12" name="Rectangle 11">
            <a:hlinkClick r:id="rId2" action="ppaction://hlinksldjump"/>
            <a:extLst>
              <a:ext uri="{FF2B5EF4-FFF2-40B4-BE49-F238E27FC236}">
                <a16:creationId xmlns:a16="http://schemas.microsoft.com/office/drawing/2014/main" id="{D53D0565-6BC8-4574-8D11-0B75BA8BFFCD}"/>
              </a:ext>
            </a:extLst>
          </p:cNvPr>
          <p:cNvSpPr/>
          <p:nvPr/>
        </p:nvSpPr>
        <p:spPr>
          <a:xfrm>
            <a:off x="4646236" y="3895727"/>
            <a:ext cx="2474258" cy="477054"/>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3" name="Rectangle 12">
            <a:hlinkClick r:id="rId3" action="ppaction://hlinksldjump"/>
            <a:extLst>
              <a:ext uri="{FF2B5EF4-FFF2-40B4-BE49-F238E27FC236}">
                <a16:creationId xmlns:a16="http://schemas.microsoft.com/office/drawing/2014/main" id="{DFC9ECEB-0F94-4A21-AFBF-AD7FC1F2B359}"/>
              </a:ext>
            </a:extLst>
          </p:cNvPr>
          <p:cNvSpPr/>
          <p:nvPr/>
        </p:nvSpPr>
        <p:spPr>
          <a:xfrm>
            <a:off x="1972666" y="3895727"/>
            <a:ext cx="2572993"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4" name="TextBox 13">
            <a:hlinkClick r:id="rId4" action="ppaction://hlinksldjump"/>
            <a:extLst>
              <a:ext uri="{FF2B5EF4-FFF2-40B4-BE49-F238E27FC236}">
                <a16:creationId xmlns:a16="http://schemas.microsoft.com/office/drawing/2014/main" id="{67F892EB-4DF3-483F-96E9-797E124444AF}"/>
              </a:ext>
            </a:extLst>
          </p:cNvPr>
          <p:cNvSpPr txBox="1"/>
          <p:nvPr/>
        </p:nvSpPr>
        <p:spPr>
          <a:xfrm>
            <a:off x="7221071" y="3934199"/>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15" name="TextBox 14">
            <a:hlinkClick r:id="rId5" action="ppaction://hlinksldjump"/>
            <a:extLst>
              <a:ext uri="{FF2B5EF4-FFF2-40B4-BE49-F238E27FC236}">
                <a16:creationId xmlns:a16="http://schemas.microsoft.com/office/drawing/2014/main" id="{33A1BFFF-2AE8-4FAF-8B2F-EE7E0FDC5DC6}"/>
              </a:ext>
            </a:extLst>
          </p:cNvPr>
          <p:cNvSpPr txBox="1"/>
          <p:nvPr/>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215734440"/>
      </p:ext>
    </p:extLst>
  </p:cSld>
  <p:clrMapOvr>
    <a:masterClrMapping/>
  </p:clrMapOvr>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 y="4353545"/>
            <a:ext cx="9144000" cy="782371"/>
          </a:xfrm>
        </p:spPr>
        <p:txBody>
          <a:bodyPr>
            <a:normAutofit/>
          </a:bodyPr>
          <a:lstStyle/>
          <a:p>
            <a:r>
              <a:rPr lang="ar-EG" sz="4800" dirty="0"/>
              <a:t>مبارك الأب و الأبن والروح القدس </a:t>
            </a:r>
          </a:p>
        </p:txBody>
      </p:sp>
      <p:sp>
        <p:nvSpPr>
          <p:cNvPr id="14" name="Text Placeholder 13"/>
          <p:cNvSpPr>
            <a:spLocks noGrp="1"/>
          </p:cNvSpPr>
          <p:nvPr>
            <p:ph type="body" idx="1"/>
          </p:nvPr>
        </p:nvSpPr>
        <p:spPr>
          <a:xfrm>
            <a:off x="1" y="6049107"/>
            <a:ext cx="9143999" cy="808893"/>
          </a:xfrm>
        </p:spPr>
        <p:txBody>
          <a:bodyPr/>
          <a:lstStyle/>
          <a:p>
            <a:r>
              <a:rPr lang="ar-EG" sz="3200" dirty="0"/>
              <a:t>جى اف اسمارووت انجى افيوت نيم ابشيري : نيم بي ابنفما اثؤواب </a:t>
            </a:r>
          </a:p>
        </p:txBody>
      </p:sp>
      <p:sp>
        <p:nvSpPr>
          <p:cNvPr id="15" name="Text Placeholder 14"/>
          <p:cNvSpPr>
            <a:spLocks noGrp="1"/>
          </p:cNvSpPr>
          <p:nvPr>
            <p:ph type="body" sz="quarter" idx="3"/>
          </p:nvPr>
        </p:nvSpPr>
        <p:spPr>
          <a:xfrm>
            <a:off x="0" y="5208437"/>
            <a:ext cx="9144000" cy="948743"/>
          </a:xfrm>
        </p:spPr>
        <p:txBody>
          <a:bodyPr anchor="ctr"/>
          <a:lstStyle/>
          <a:p>
            <a:r>
              <a:rPr lang="pt-BR" sz="4000" dirty="0">
                <a:latin typeface="CS New Athanasius" panose="020B0500000000000000" pitchFamily="34" charset="0"/>
              </a:rPr>
              <a:t>Je `f`cmarwout `nje `Viwt nem `Psyri@ nem Pi`pneuma e;ouab</a:t>
            </a:r>
          </a:p>
        </p:txBody>
      </p:sp>
      <p:sp>
        <p:nvSpPr>
          <p:cNvPr id="5" name="TextBox 4">
            <a:hlinkClick r:id="rId2" action="ppaction://hlinksldjump"/>
            <a:extLst>
              <a:ext uri="{FF2B5EF4-FFF2-40B4-BE49-F238E27FC236}">
                <a16:creationId xmlns:a16="http://schemas.microsoft.com/office/drawing/2014/main" id="{5DC68DE4-709E-432E-8DB8-8A6E4F44A123}"/>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10" name="TextBox 9">
            <a:hlinkClick r:id="rId3" action="ppaction://hlinksldjump"/>
            <a:extLst>
              <a:ext uri="{FF2B5EF4-FFF2-40B4-BE49-F238E27FC236}">
                <a16:creationId xmlns:a16="http://schemas.microsoft.com/office/drawing/2014/main" id="{45913FA5-B1F7-42BE-8789-8AD99BE7418F}"/>
              </a:ext>
            </a:extLst>
          </p:cNvPr>
          <p:cNvSpPr txBox="1"/>
          <p:nvPr/>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3099230104"/>
      </p:ext>
    </p:extLst>
  </p:cSld>
  <p:clrMapOvr>
    <a:masterClrMapping/>
  </p:clrMapOvr>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1" y="4332389"/>
            <a:ext cx="9144000" cy="782371"/>
          </a:xfrm>
        </p:spPr>
        <p:txBody>
          <a:bodyPr>
            <a:normAutofit/>
          </a:bodyPr>
          <a:lstStyle/>
          <a:p>
            <a:r>
              <a:rPr lang="ar-EG" sz="4800" dirty="0"/>
              <a:t>الثالوث الكامل نسجد له و نمجد </a:t>
            </a:r>
          </a:p>
        </p:txBody>
      </p:sp>
      <p:sp>
        <p:nvSpPr>
          <p:cNvPr id="17" name="Text Placeholder 16"/>
          <p:cNvSpPr>
            <a:spLocks noGrp="1"/>
          </p:cNvSpPr>
          <p:nvPr>
            <p:ph type="body" idx="1"/>
          </p:nvPr>
        </p:nvSpPr>
        <p:spPr>
          <a:xfrm>
            <a:off x="-1" y="6175643"/>
            <a:ext cx="9143999" cy="682357"/>
          </a:xfrm>
        </p:spPr>
        <p:txBody>
          <a:bodyPr/>
          <a:lstStyle/>
          <a:p>
            <a:r>
              <a:rPr lang="ar-EG" sz="3500" dirty="0"/>
              <a:t>تى ترياس اتجيك ايفول تين اؤؤوشت امموس تي نتي او اوناس</a:t>
            </a:r>
          </a:p>
        </p:txBody>
      </p:sp>
      <p:sp>
        <p:nvSpPr>
          <p:cNvPr id="18" name="Text Placeholder 17"/>
          <p:cNvSpPr>
            <a:spLocks noGrp="1"/>
          </p:cNvSpPr>
          <p:nvPr>
            <p:ph type="body" sz="quarter" idx="3"/>
          </p:nvPr>
        </p:nvSpPr>
        <p:spPr>
          <a:xfrm>
            <a:off x="0" y="5114760"/>
            <a:ext cx="9144000" cy="1060883"/>
          </a:xfrm>
        </p:spPr>
        <p:txBody>
          <a:bodyPr anchor="ctr"/>
          <a:lstStyle/>
          <a:p>
            <a:r>
              <a:rPr lang="en-US" sz="4000" dirty="0">
                <a:latin typeface="CS New Athanasius" panose="020B0500000000000000" pitchFamily="34" charset="0"/>
              </a:rPr>
              <a:t>}`</a:t>
            </a:r>
            <a:r>
              <a:rPr lang="en-US" sz="4000" dirty="0" err="1">
                <a:latin typeface="CS New Athanasius" panose="020B0500000000000000" pitchFamily="34" charset="0"/>
              </a:rPr>
              <a:t>triac</a:t>
            </a:r>
            <a:r>
              <a:rPr lang="en-US" sz="4000" dirty="0">
                <a:latin typeface="CS New Athanasius" panose="020B0500000000000000" pitchFamily="34" charset="0"/>
              </a:rPr>
              <a:t> </a:t>
            </a:r>
            <a:r>
              <a:rPr lang="en-US" sz="4000" dirty="0" err="1">
                <a:latin typeface="CS New Athanasius" panose="020B0500000000000000" pitchFamily="34" charset="0"/>
              </a:rPr>
              <a:t>etjyk</a:t>
            </a:r>
            <a:r>
              <a:rPr lang="en-US" sz="4000" dirty="0">
                <a:latin typeface="CS New Athanasius" panose="020B0500000000000000" pitchFamily="34" charset="0"/>
              </a:rPr>
              <a:t> `</a:t>
            </a:r>
            <a:r>
              <a:rPr lang="en-US" sz="4000" dirty="0" err="1">
                <a:latin typeface="CS New Athanasius" panose="020B0500000000000000" pitchFamily="34" charset="0"/>
              </a:rPr>
              <a:t>ebol</a:t>
            </a:r>
            <a:r>
              <a:rPr lang="en-US" sz="4000" dirty="0">
                <a:latin typeface="CS New Athanasius" panose="020B0500000000000000" pitchFamily="34" charset="0"/>
              </a:rPr>
              <a:t>@ </a:t>
            </a:r>
            <a:r>
              <a:rPr lang="en-US" sz="4000" dirty="0" err="1">
                <a:latin typeface="CS New Athanasius" panose="020B0500000000000000" pitchFamily="34" charset="0"/>
              </a:rPr>
              <a:t>tenouwst</a:t>
            </a:r>
            <a:r>
              <a:rPr lang="en-US" sz="4000" dirty="0">
                <a:latin typeface="CS New Athanasius" panose="020B0500000000000000" pitchFamily="34" charset="0"/>
              </a:rPr>
              <a:t> `</a:t>
            </a:r>
            <a:r>
              <a:rPr lang="en-US" sz="4000" dirty="0" err="1">
                <a:latin typeface="CS New Athanasius" panose="020B0500000000000000" pitchFamily="34" charset="0"/>
              </a:rPr>
              <a:t>mmoc</a:t>
            </a:r>
            <a:r>
              <a:rPr lang="en-US" sz="4000" dirty="0">
                <a:latin typeface="CS New Athanasius" panose="020B0500000000000000" pitchFamily="34" charset="0"/>
              </a:rPr>
              <a:t> ten]</a:t>
            </a:r>
            <a:r>
              <a:rPr lang="en-US" sz="4000" dirty="0" err="1">
                <a:latin typeface="CS New Athanasius" panose="020B0500000000000000" pitchFamily="34" charset="0"/>
              </a:rPr>
              <a:t>w`ou</a:t>
            </a:r>
            <a:r>
              <a:rPr lang="en-US" sz="4000" dirty="0">
                <a:latin typeface="CS New Athanasius" panose="020B0500000000000000" pitchFamily="34" charset="0"/>
              </a:rPr>
              <a:t> </a:t>
            </a:r>
            <a:r>
              <a:rPr lang="en-US" sz="4000" dirty="0" err="1">
                <a:latin typeface="CS New Athanasius" panose="020B0500000000000000" pitchFamily="34" charset="0"/>
              </a:rPr>
              <a:t>nac</a:t>
            </a:r>
            <a:r>
              <a:rPr lang="en-US" sz="4000" dirty="0">
                <a:latin typeface="CS New Athanasius" panose="020B0500000000000000" pitchFamily="34" charset="0"/>
              </a:rPr>
              <a:t>.</a:t>
            </a:r>
          </a:p>
        </p:txBody>
      </p:sp>
      <p:sp>
        <p:nvSpPr>
          <p:cNvPr id="6" name="TextBox 5">
            <a:hlinkClick r:id="rId2" action="ppaction://hlinksldjump"/>
            <a:extLst>
              <a:ext uri="{FF2B5EF4-FFF2-40B4-BE49-F238E27FC236}">
                <a16:creationId xmlns:a16="http://schemas.microsoft.com/office/drawing/2014/main" id="{C935478C-E206-46A2-8D51-975A6568FEC5}"/>
              </a:ext>
            </a:extLst>
          </p:cNvPr>
          <p:cNvSpPr txBox="1"/>
          <p:nvPr/>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2444701144"/>
      </p:ext>
    </p:extLst>
  </p:cSld>
  <p:clrMapOvr>
    <a:masterClrMapping/>
  </p:clrMapOvr>
</p:sld>
</file>

<file path=ppt/slides/slide1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normAutofit/>
          </a:bodyPr>
          <a:lstStyle/>
          <a:p>
            <a:r>
              <a:rPr lang="ar-EG" sz="4000" dirty="0"/>
              <a:t>بي ماي رومي</a:t>
            </a:r>
            <a:endParaRPr lang="en-GB" sz="4000" dirty="0"/>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بى ماى رومى إن آغاثوس</a:t>
            </a:r>
            <a:r>
              <a:rPr kumimoji="0" lang="en-US" sz="34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 باتشويس إيسوس تى تيهو إيه روك</a:t>
            </a:r>
            <a:r>
              <a:rPr kumimoji="0" lang="en-US" sz="34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lang="en-GB" sz="3400" dirty="0"/>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0" y="5280904"/>
            <a:ext cx="9144000" cy="677863"/>
          </a:xfrm>
        </p:spPr>
        <p:txBody>
          <a:bodyPr/>
          <a:lstStyle/>
          <a:p>
            <a:r>
              <a:rPr lang="en-GB" sz="4400" dirty="0"/>
              <a:t>Pi</a:t>
            </a:r>
            <a:r>
              <a:rPr lang="en-US" sz="4400" dirty="0"/>
              <a:t>m</a:t>
            </a:r>
            <a:r>
              <a:rPr lang="en-GB" sz="4400" dirty="0" err="1"/>
              <a:t>airwmi</a:t>
            </a:r>
            <a:r>
              <a:rPr lang="en-GB" sz="4400" dirty="0"/>
              <a:t> `</a:t>
            </a:r>
            <a:r>
              <a:rPr lang="en-GB" sz="4400" dirty="0" err="1"/>
              <a:t>n`aga;oc</a:t>
            </a:r>
            <a:r>
              <a:rPr lang="en-GB" sz="4400" dirty="0"/>
              <a:t>@ pa=o=c I=y=c ]]</a:t>
            </a:r>
            <a:r>
              <a:rPr lang="en-GB" sz="4400" dirty="0" err="1"/>
              <a:t>ho</a:t>
            </a:r>
            <a:r>
              <a:rPr lang="en-GB" sz="4400" dirty="0"/>
              <a:t> `</a:t>
            </a:r>
            <a:r>
              <a:rPr lang="en-GB" sz="4400" dirty="0" err="1"/>
              <a:t>erok</a:t>
            </a:r>
            <a:r>
              <a:rPr lang="en-GB" sz="44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832878"/>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محب البشر</a:t>
            </a:r>
            <a:r>
              <a:rPr lang="ar-EG" sz="4400" dirty="0">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الصالح ربى يسوع، </a:t>
            </a:r>
          </a:p>
        </p:txBody>
      </p:sp>
    </p:spTree>
    <p:extLst>
      <p:ext uri="{BB962C8B-B14F-4D97-AF65-F5344CB8AC3E}">
        <p14:creationId xmlns:p14="http://schemas.microsoft.com/office/powerpoint/2010/main" val="370023463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5CE2D-6413-4464-B6F8-800C2E7C4949}"/>
              </a:ext>
            </a:extLst>
          </p:cNvPr>
          <p:cNvSpPr>
            <a:spLocks noGrp="1"/>
          </p:cNvSpPr>
          <p:nvPr>
            <p:ph type="title"/>
          </p:nvPr>
        </p:nvSpPr>
        <p:spPr>
          <a:xfrm>
            <a:off x="-1801905" y="0"/>
            <a:ext cx="1801906" cy="676338"/>
          </a:xfrm>
        </p:spPr>
        <p:txBody>
          <a:bodyPr>
            <a:normAutofit/>
          </a:bodyPr>
          <a:lstStyle/>
          <a:p>
            <a:pPr>
              <a:lnSpc>
                <a:spcPct val="100000"/>
              </a:lnSpc>
            </a:pPr>
            <a:r>
              <a:rPr lang="ar-SA" altLang="en-US" sz="3200" dirty="0"/>
              <a:t>يواقيم وحنه</a:t>
            </a:r>
            <a:endParaRPr lang="en-GB" dirty="0"/>
          </a:p>
        </p:txBody>
      </p:sp>
      <p:sp>
        <p:nvSpPr>
          <p:cNvPr id="3" name="Text Placeholder 2">
            <a:extLst>
              <a:ext uri="{FF2B5EF4-FFF2-40B4-BE49-F238E27FC236}">
                <a16:creationId xmlns:a16="http://schemas.microsoft.com/office/drawing/2014/main" id="{4D0CCB81-4CAF-4D99-99E5-1537A743E9DE}"/>
              </a:ext>
            </a:extLst>
          </p:cNvPr>
          <p:cNvSpPr>
            <a:spLocks noGrp="1"/>
          </p:cNvSpPr>
          <p:nvPr>
            <p:ph type="body" idx="1"/>
          </p:nvPr>
        </p:nvSpPr>
        <p:spPr>
          <a:xfrm>
            <a:off x="0" y="6147822"/>
            <a:ext cx="9143999" cy="710178"/>
          </a:xfrm>
        </p:spPr>
        <p:txBody>
          <a:bodyPr anchor="ctr"/>
          <a:lstStyle/>
          <a:p>
            <a:pPr>
              <a:spcBef>
                <a:spcPts val="0"/>
              </a:spcBef>
            </a:pPr>
            <a:r>
              <a:rPr lang="ar-SA" altLang="en-US" sz="3400" b="1" dirty="0">
                <a:solidFill>
                  <a:schemeClr val="bg1"/>
                </a:solidFill>
                <a:latin typeface="Times New Roman" panose="02020603050405020304" pitchFamily="18" charset="0"/>
                <a:cs typeface="Times New Roman" panose="02020603050405020304" pitchFamily="18" charset="0"/>
              </a:rPr>
              <a:t>هيتين ني إفشي إنتي ني خ</a:t>
            </a:r>
            <a:r>
              <a:rPr lang="ar-EG" altLang="en-US" sz="3400" b="1" dirty="0">
                <a:solidFill>
                  <a:schemeClr val="bg1"/>
                </a:solidFill>
                <a:latin typeface="Times New Roman" panose="02020603050405020304" pitchFamily="18" charset="0"/>
                <a:cs typeface="Times New Roman" panose="02020603050405020304" pitchFamily="18" charset="0"/>
              </a:rPr>
              <a:t>ي</a:t>
            </a:r>
            <a:r>
              <a:rPr lang="ar-SA" altLang="en-US" sz="3400" b="1" dirty="0">
                <a:solidFill>
                  <a:schemeClr val="bg1"/>
                </a:solidFill>
                <a:latin typeface="Times New Roman" panose="02020603050405020304" pitchFamily="18" charset="0"/>
                <a:cs typeface="Times New Roman" panose="02020603050405020304" pitchFamily="18" charset="0"/>
              </a:rPr>
              <a:t>للو</a:t>
            </a:r>
            <a:r>
              <a:rPr lang="ar-EG" altLang="en-US" sz="3400" b="1" dirty="0">
                <a:solidFill>
                  <a:schemeClr val="bg1"/>
                </a:solidFill>
                <a:latin typeface="Times New Roman" panose="02020603050405020304" pitchFamily="18" charset="0"/>
                <a:cs typeface="Times New Roman" panose="02020603050405020304" pitchFamily="18" charset="0"/>
              </a:rPr>
              <a:t>ى</a:t>
            </a:r>
            <a:r>
              <a:rPr lang="ar-SA" altLang="en-US" sz="3400" b="1" dirty="0">
                <a:solidFill>
                  <a:schemeClr val="bg1"/>
                </a:solidFill>
                <a:latin typeface="Times New Roman" panose="02020603050405020304" pitchFamily="18" charset="0"/>
                <a:cs typeface="Times New Roman" panose="02020603050405020304" pitchFamily="18" charset="0"/>
              </a:rPr>
              <a:t> إت</a:t>
            </a:r>
            <a:r>
              <a:rPr lang="ar-EG" altLang="en-US" sz="3400" b="1" dirty="0">
                <a:solidFill>
                  <a:schemeClr val="bg1"/>
                </a:solidFill>
                <a:latin typeface="Times New Roman" panose="02020603050405020304" pitchFamily="18" charset="0"/>
                <a:cs typeface="Times New Roman" panose="02020603050405020304" pitchFamily="18" charset="0"/>
              </a:rPr>
              <a:t> إس</a:t>
            </a:r>
            <a:r>
              <a:rPr lang="ar-SA" altLang="en-US" sz="3400" b="1" dirty="0">
                <a:solidFill>
                  <a:schemeClr val="bg1"/>
                </a:solidFill>
                <a:latin typeface="Times New Roman" panose="02020603050405020304" pitchFamily="18" charset="0"/>
                <a:cs typeface="Times New Roman" panose="02020603050405020304" pitchFamily="18" charset="0"/>
              </a:rPr>
              <a:t>ماروؤوت</a:t>
            </a:r>
            <a:r>
              <a:rPr lang="en-US" altLang="en-US" sz="3400" dirty="0"/>
              <a:t>:</a:t>
            </a:r>
            <a:r>
              <a:rPr lang="ar-SA" altLang="en-US" sz="3400" b="1" dirty="0">
                <a:solidFill>
                  <a:schemeClr val="bg1"/>
                </a:solidFill>
                <a:latin typeface="Times New Roman" panose="02020603050405020304" pitchFamily="18" charset="0"/>
                <a:cs typeface="Times New Roman" panose="02020603050405020304" pitchFamily="18" charset="0"/>
              </a:rPr>
              <a:t> يواكيم نيم </a:t>
            </a:r>
            <a:r>
              <a:rPr lang="ar-EG" altLang="en-US" sz="3400" b="1" dirty="0">
                <a:solidFill>
                  <a:schemeClr val="bg1"/>
                </a:solidFill>
                <a:latin typeface="Times New Roman" panose="02020603050405020304" pitchFamily="18" charset="0"/>
                <a:cs typeface="Times New Roman" panose="02020603050405020304" pitchFamily="18" charset="0"/>
              </a:rPr>
              <a:t>أ</a:t>
            </a:r>
            <a:r>
              <a:rPr lang="ar-SA" altLang="en-US" sz="3400" b="1" dirty="0">
                <a:solidFill>
                  <a:schemeClr val="bg1"/>
                </a:solidFill>
                <a:latin typeface="Times New Roman" panose="02020603050405020304" pitchFamily="18" charset="0"/>
                <a:cs typeface="Times New Roman" panose="02020603050405020304" pitchFamily="18" charset="0"/>
              </a:rPr>
              <a:t>ننا</a:t>
            </a:r>
            <a:r>
              <a:rPr lang="en-US" altLang="en-US" sz="3400" b="1" dirty="0">
                <a:solidFill>
                  <a:schemeClr val="bg1"/>
                </a:solidFill>
                <a:latin typeface="Times New Roman" panose="02020603050405020304" pitchFamily="18" charset="0"/>
                <a:cs typeface="Times New Roman" panose="02020603050405020304" pitchFamily="18" charset="0"/>
              </a:rPr>
              <a:t>:</a:t>
            </a:r>
            <a:r>
              <a:rPr lang="ar-SA" altLang="en-US" sz="3400" b="1" dirty="0">
                <a:solidFill>
                  <a:schemeClr val="bg1"/>
                </a:solidFill>
                <a:latin typeface="Times New Roman" panose="02020603050405020304" pitchFamily="18" charset="0"/>
                <a:cs typeface="Times New Roman" panose="02020603050405020304" pitchFamily="18" charset="0"/>
              </a:rPr>
              <a:t> </a:t>
            </a:r>
            <a:endParaRPr lang="en-GB" sz="3400" dirty="0"/>
          </a:p>
        </p:txBody>
      </p:sp>
      <p:sp>
        <p:nvSpPr>
          <p:cNvPr id="4" name="Text Placeholder 3">
            <a:extLst>
              <a:ext uri="{FF2B5EF4-FFF2-40B4-BE49-F238E27FC236}">
                <a16:creationId xmlns:a16="http://schemas.microsoft.com/office/drawing/2014/main" id="{0AD140F4-E029-4DC2-AA09-8C0EF9B5B577}"/>
              </a:ext>
            </a:extLst>
          </p:cNvPr>
          <p:cNvSpPr>
            <a:spLocks noGrp="1"/>
          </p:cNvSpPr>
          <p:nvPr>
            <p:ph type="body" sz="quarter" idx="3"/>
          </p:nvPr>
        </p:nvSpPr>
        <p:spPr>
          <a:xfrm>
            <a:off x="0" y="5205944"/>
            <a:ext cx="9144000" cy="975718"/>
          </a:xfrm>
        </p:spPr>
        <p:txBody>
          <a:bodyPr anchor="ctr"/>
          <a:lstStyle/>
          <a:p>
            <a:pPr>
              <a:lnSpc>
                <a:spcPct val="80000"/>
              </a:lnSpc>
              <a:spcBef>
                <a:spcPts val="0"/>
              </a:spcBef>
            </a:pPr>
            <a:r>
              <a:rPr lang="pl-PL" sz="4000" dirty="0">
                <a:latin typeface="CS New Athanasius" panose="020B0500000000000000" pitchFamily="34" charset="0"/>
              </a:rPr>
              <a:t>Hiten nieu,y@ `nte niqelloi `t`cmarwout@</a:t>
            </a:r>
            <a:endParaRPr lang="en-US" sz="4000" dirty="0">
              <a:latin typeface="CS New Athanasius" panose="020B0500000000000000" pitchFamily="34" charset="0"/>
            </a:endParaRPr>
          </a:p>
          <a:p>
            <a:pPr>
              <a:lnSpc>
                <a:spcPct val="80000"/>
              </a:lnSpc>
              <a:spcBef>
                <a:spcPts val="0"/>
              </a:spcBef>
            </a:pPr>
            <a:r>
              <a:rPr lang="pl-PL" sz="4000" dirty="0">
                <a:latin typeface="CS New Athanasius" panose="020B0500000000000000" pitchFamily="34" charset="0"/>
              </a:rPr>
              <a:t> Iw`akim nem Anna@ </a:t>
            </a:r>
            <a:endParaRPr lang="en-GB" sz="40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A065415F-4065-4AE1-BA01-70253084F3A4}"/>
              </a:ext>
            </a:extLst>
          </p:cNvPr>
          <p:cNvSpPr>
            <a:spLocks noGrp="1"/>
          </p:cNvSpPr>
          <p:nvPr>
            <p:ph type="body" sz="quarter" idx="10"/>
          </p:nvPr>
        </p:nvSpPr>
        <p:spPr>
          <a:xfrm>
            <a:off x="-2" y="4363210"/>
            <a:ext cx="9144000" cy="842733"/>
          </a:xfrm>
        </p:spPr>
        <p:txBody>
          <a:bodyPr/>
          <a:lstStyle/>
          <a:p>
            <a:r>
              <a:rPr lang="ar-SA" altLang="en-US" sz="4400" dirty="0"/>
              <a:t>بصلوات، الشيخين المباركي</a:t>
            </a:r>
            <a:r>
              <a:rPr lang="ar-EG" altLang="en-US" sz="4400" dirty="0"/>
              <a:t>ْ</a:t>
            </a:r>
            <a:r>
              <a:rPr lang="ar-SA" altLang="en-US" sz="4400" dirty="0"/>
              <a:t>ن، يواقيم وح</a:t>
            </a:r>
            <a:r>
              <a:rPr lang="ar-EG" altLang="en-US" sz="4400" dirty="0"/>
              <a:t>َ</a:t>
            </a:r>
            <a:r>
              <a:rPr lang="ar-SA" altLang="en-US" sz="4400" dirty="0"/>
              <a:t>نَّه،</a:t>
            </a:r>
            <a:endParaRPr lang="en-GB" sz="4400" dirty="0"/>
          </a:p>
        </p:txBody>
      </p:sp>
    </p:spTree>
    <p:extLst>
      <p:ext uri="{BB962C8B-B14F-4D97-AF65-F5344CB8AC3E}">
        <p14:creationId xmlns:p14="http://schemas.microsoft.com/office/powerpoint/2010/main" val="4212699070"/>
      </p:ext>
    </p:extLst>
  </p:cSld>
  <p:clrMapOvr>
    <a:masterClrMapping/>
  </p:clrMapOvr>
</p:sld>
</file>

<file path=ppt/slides/slide1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970494"/>
            <a:ext cx="9143999" cy="887507"/>
          </a:xfrm>
        </p:spPr>
        <p:txBody>
          <a:bodyPr anchor="ctr"/>
          <a:lstStyle/>
          <a:p>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إمبيرهيت صاجاتشى إمموك، نيم نى ڤا إمبى إنريف إرنوڤى.</a:t>
            </a:r>
            <a:endParaRPr lang="en-GB" sz="3700" dirty="0"/>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0" y="5246050"/>
            <a:ext cx="9144000" cy="745751"/>
          </a:xfrm>
        </p:spPr>
        <p:txBody>
          <a:bodyPr/>
          <a:lstStyle/>
          <a:p>
            <a:r>
              <a:rPr lang="en-GB" sz="3700" dirty="0"/>
              <a:t>`</a:t>
            </a:r>
            <a:r>
              <a:rPr lang="en-GB" sz="3700" dirty="0" err="1"/>
              <a:t>mperhit</a:t>
            </a:r>
            <a:r>
              <a:rPr lang="en-GB" sz="3700" dirty="0"/>
              <a:t> </a:t>
            </a:r>
            <a:r>
              <a:rPr lang="en-GB" sz="3700" dirty="0" err="1"/>
              <a:t>caja</a:t>
            </a:r>
            <a:r>
              <a:rPr lang="en-GB" sz="3700" dirty="0"/>
              <a:t>[y `</a:t>
            </a:r>
            <a:r>
              <a:rPr lang="en-GB" sz="3700" dirty="0" err="1"/>
              <a:t>mmok</a:t>
            </a:r>
            <a:r>
              <a:rPr lang="en-GB" sz="3700" dirty="0"/>
              <a:t>@ </a:t>
            </a:r>
            <a:r>
              <a:rPr lang="en-GB" sz="3700" dirty="0" err="1"/>
              <a:t>nem</a:t>
            </a:r>
            <a:r>
              <a:rPr lang="en-GB" sz="3700" dirty="0"/>
              <a:t> </a:t>
            </a:r>
            <a:r>
              <a:rPr lang="en-GB" sz="3700" dirty="0" err="1"/>
              <a:t>niba`empi</a:t>
            </a:r>
            <a:r>
              <a:rPr lang="en-GB" sz="3700" dirty="0"/>
              <a:t> `</a:t>
            </a:r>
            <a:r>
              <a:rPr lang="en-GB" sz="3700" dirty="0" err="1"/>
              <a:t>nref`ernobi</a:t>
            </a:r>
            <a:r>
              <a:rPr lang="en-GB" sz="37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888363"/>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أسألك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لا تطرحني علي</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شمالك، مع الجداء الخطاة.</a:t>
            </a:r>
          </a:p>
        </p:txBody>
      </p:sp>
    </p:spTree>
    <p:extLst>
      <p:ext uri="{BB962C8B-B14F-4D97-AF65-F5344CB8AC3E}">
        <p14:creationId xmlns:p14="http://schemas.microsoft.com/office/powerpoint/2010/main" val="3530415464"/>
      </p:ext>
    </p:extLst>
  </p:cSld>
  <p:clrMapOvr>
    <a:masterClrMapping/>
  </p:clrMapOvr>
</p:sld>
</file>

<file path=ppt/slides/slide1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845830"/>
            <a:ext cx="9143999" cy="1012172"/>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أو ذيه أون امبيرجوس نى: چيه تى صوؤن إمموك آن: ما شيه ناك إيڤول هاروى: أوفي اتسيب طوت إمبى إكروم إن إينيه.</a:t>
            </a:r>
            <a:endParaRPr lang="en-GB" sz="3500" dirty="0"/>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4958322"/>
            <a:ext cx="9143998" cy="887507"/>
          </a:xfrm>
        </p:spPr>
        <p:txBody>
          <a:bodyPr/>
          <a:lstStyle/>
          <a:p>
            <a:r>
              <a:rPr lang="en-GB" sz="3400" dirty="0"/>
              <a:t>Oude on `</a:t>
            </a:r>
            <a:r>
              <a:rPr lang="en-GB" sz="3400" dirty="0" err="1"/>
              <a:t>mperjoc</a:t>
            </a:r>
            <a:r>
              <a:rPr lang="en-GB" sz="3400" dirty="0"/>
              <a:t> </a:t>
            </a:r>
            <a:r>
              <a:rPr lang="en-GB" sz="3400" dirty="0" err="1"/>
              <a:t>nyi</a:t>
            </a:r>
            <a:r>
              <a:rPr lang="en-GB" sz="3400" dirty="0"/>
              <a:t>@ je ]</a:t>
            </a:r>
            <a:r>
              <a:rPr lang="en-GB" sz="3400" dirty="0" err="1"/>
              <a:t>cw`oun</a:t>
            </a:r>
            <a:r>
              <a:rPr lang="en-GB" sz="3400" dirty="0"/>
              <a:t> `</a:t>
            </a:r>
            <a:r>
              <a:rPr lang="en-GB" sz="3400" dirty="0" err="1"/>
              <a:t>mmok</a:t>
            </a:r>
            <a:r>
              <a:rPr lang="en-GB" sz="3400" dirty="0"/>
              <a:t> an@ </a:t>
            </a:r>
            <a:r>
              <a:rPr lang="en-GB" sz="3400" dirty="0" err="1"/>
              <a:t>masenak</a:t>
            </a:r>
            <a:endParaRPr lang="ar-EG" sz="3400" dirty="0"/>
          </a:p>
          <a:p>
            <a:r>
              <a:rPr lang="en-GB" sz="3400" dirty="0"/>
              <a:t>`</a:t>
            </a:r>
            <a:r>
              <a:rPr lang="en-GB" dirty="0" err="1"/>
              <a:t>ebol</a:t>
            </a:r>
            <a:r>
              <a:rPr lang="ar-EG" dirty="0"/>
              <a:t> </a:t>
            </a:r>
            <a:r>
              <a:rPr lang="en-GB" dirty="0" err="1"/>
              <a:t>haroi</a:t>
            </a:r>
            <a:r>
              <a:rPr lang="en-GB" dirty="0"/>
              <a:t>@ `</a:t>
            </a:r>
            <a:r>
              <a:rPr lang="en-GB" dirty="0" err="1"/>
              <a:t>wvy`etcebtwt</a:t>
            </a:r>
            <a:r>
              <a:rPr lang="en-GB" dirty="0"/>
              <a:t> `</a:t>
            </a:r>
            <a:r>
              <a:rPr lang="en-GB" dirty="0" err="1"/>
              <a:t>mpi</a:t>
            </a:r>
            <a:r>
              <a:rPr lang="en-GB" dirty="0"/>
              <a:t>`,</a:t>
            </a:r>
            <a:r>
              <a:rPr lang="en-GB" dirty="0" err="1"/>
              <a:t>rwm</a:t>
            </a:r>
            <a:r>
              <a:rPr lang="en-GB" dirty="0"/>
              <a:t> `</a:t>
            </a:r>
            <a:r>
              <a:rPr lang="en-GB" dirty="0" err="1"/>
              <a:t>n`eneh</a:t>
            </a:r>
            <a:r>
              <a:rPr lang="en-GB" dirty="0"/>
              <a:t>.</a:t>
            </a:r>
            <a:endParaRPr lang="en-GB" sz="3400" dirty="0"/>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8"/>
            <a:ext cx="9144000" cy="617724"/>
          </a:xfrm>
        </p:spPr>
        <p:txBody>
          <a:bodyPr>
            <a:normAutofit fontScale="70000" lnSpcReduction="20000"/>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ولا تقل لي أيضاً،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"إني ما أعرفك،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إذهب عني</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أيها المعد، للنار الأبدية."</a:t>
            </a:r>
          </a:p>
        </p:txBody>
      </p:sp>
    </p:spTree>
    <p:extLst>
      <p:ext uri="{BB962C8B-B14F-4D97-AF65-F5344CB8AC3E}">
        <p14:creationId xmlns:p14="http://schemas.microsoft.com/office/powerpoint/2010/main" val="2842471439"/>
      </p:ext>
    </p:extLst>
  </p:cSld>
  <p:clrMapOvr>
    <a:masterClrMapping/>
  </p:clrMapOvr>
</p:sld>
</file>

<file path=ppt/slides/slide1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845830"/>
            <a:ext cx="9143999" cy="1012172"/>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تى إيه مى غار خين أو ميثمى: چيه آنوك أوريف إيرنوڤى: أووه نا إهفي أووِّي تيرو إتهوؤ: سى أوأونه إيڤول إمبيك إمثو.</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4958322"/>
            <a:ext cx="9143998" cy="887507"/>
          </a:xfrm>
        </p:spPr>
        <p:txBody>
          <a:bodyPr/>
          <a:lstStyle/>
          <a:p>
            <a:r>
              <a:rPr lang="en-GB" sz="3500" dirty="0"/>
              <a:t>}`</a:t>
            </a:r>
            <a:r>
              <a:rPr lang="en-GB" sz="3500" dirty="0" err="1"/>
              <a:t>emi</a:t>
            </a:r>
            <a:r>
              <a:rPr lang="en-GB" sz="3500" dirty="0"/>
              <a:t> gar </a:t>
            </a:r>
            <a:r>
              <a:rPr lang="en-GB" sz="3500" dirty="0" err="1"/>
              <a:t>qen</a:t>
            </a:r>
            <a:r>
              <a:rPr lang="en-GB" sz="3500" dirty="0"/>
              <a:t> `</a:t>
            </a:r>
            <a:r>
              <a:rPr lang="en-GB" sz="3500" dirty="0" err="1"/>
              <a:t>oume;myi</a:t>
            </a:r>
            <a:r>
              <a:rPr lang="en-GB" sz="3500" dirty="0"/>
              <a:t>@ je `</a:t>
            </a:r>
            <a:r>
              <a:rPr lang="en-GB" sz="3500" dirty="0" err="1"/>
              <a:t>anok</a:t>
            </a:r>
            <a:r>
              <a:rPr lang="en-GB" sz="3500" dirty="0"/>
              <a:t> `</a:t>
            </a:r>
            <a:r>
              <a:rPr lang="en-GB" sz="3500" dirty="0" err="1"/>
              <a:t>ouref`ernobi</a:t>
            </a:r>
            <a:r>
              <a:rPr lang="en-GB" sz="3500" dirty="0"/>
              <a:t>@ </a:t>
            </a:r>
            <a:r>
              <a:rPr lang="en-GB" sz="3500" dirty="0" err="1"/>
              <a:t>ouoh</a:t>
            </a:r>
            <a:r>
              <a:rPr lang="en-GB" sz="3500" dirty="0"/>
              <a:t> </a:t>
            </a:r>
            <a:r>
              <a:rPr lang="en-GB" sz="3500" dirty="0" err="1"/>
              <a:t>na`hby`ou`i</a:t>
            </a:r>
            <a:r>
              <a:rPr lang="en-GB" sz="3500" dirty="0"/>
              <a:t> </a:t>
            </a:r>
            <a:r>
              <a:rPr lang="en-GB" sz="3500" dirty="0" err="1"/>
              <a:t>tyrou</a:t>
            </a:r>
            <a:r>
              <a:rPr lang="en-GB" sz="3500" dirty="0"/>
              <a:t> </a:t>
            </a:r>
            <a:r>
              <a:rPr lang="en-GB" sz="3500" dirty="0" err="1"/>
              <a:t>ethw`ou</a:t>
            </a:r>
            <a:r>
              <a:rPr lang="en-GB" sz="3500" dirty="0"/>
              <a:t>@ </a:t>
            </a:r>
            <a:r>
              <a:rPr lang="en-GB" sz="3500" dirty="0" err="1"/>
              <a:t>ce`ou`wnh</a:t>
            </a:r>
            <a:r>
              <a:rPr lang="en-GB" sz="3500" dirty="0"/>
              <a:t> `</a:t>
            </a:r>
            <a:r>
              <a:rPr lang="en-GB" sz="3500" dirty="0" err="1"/>
              <a:t>ebol</a:t>
            </a:r>
            <a:r>
              <a:rPr lang="en-GB" sz="3500" dirty="0"/>
              <a:t> `</a:t>
            </a:r>
            <a:r>
              <a:rPr lang="en-GB" sz="3500" dirty="0" err="1"/>
              <a:t>mpek`m;o</a:t>
            </a:r>
            <a:r>
              <a:rPr lang="en-GB" sz="35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8"/>
            <a:ext cx="9144000" cy="600634"/>
          </a:xfrm>
        </p:spPr>
        <p:txBody>
          <a:bodyPr>
            <a:normAutofit/>
          </a:bodyPr>
          <a:lstStyle/>
          <a:p>
            <a:pPr marL="0" marR="0" lvl="0" indent="0" defTabSz="914400" rtl="1" eaLnBrk="1" fontAlgn="base" latinLnBrk="0" hangingPunct="1">
              <a:lnSpc>
                <a:spcPct val="100000"/>
              </a:lnSpc>
              <a:spcBef>
                <a:spcPct val="20000"/>
              </a:spcBef>
              <a:spcAft>
                <a:spcPct val="0"/>
              </a:spcAft>
              <a:buClrTx/>
              <a:buSzTx/>
              <a:buFontTx/>
              <a:buNone/>
              <a:tabLst/>
            </a:pPr>
            <a:r>
              <a:rPr kumimoji="0" lang="ar-SA" sz="3200" b="1" i="0" u="none" strike="noStrike" cap="none" normalizeH="0" baseline="0" dirty="0">
                <a:ln>
                  <a:noFill/>
                </a:ln>
                <a:solidFill>
                  <a:schemeClr val="bg1"/>
                </a:solidFill>
                <a:effectLst/>
                <a:latin typeface="Times New Roman" pitchFamily="18" charset="0"/>
                <a:cs typeface="Times New Roman" pitchFamily="18" charset="0"/>
              </a:rPr>
              <a:t>لأني أعلم بالحقيقة، إني خاطئ، وأعمالي الرديئة كلها، ظاهرة أمامك.</a:t>
            </a:r>
          </a:p>
        </p:txBody>
      </p:sp>
    </p:spTree>
    <p:extLst>
      <p:ext uri="{BB962C8B-B14F-4D97-AF65-F5344CB8AC3E}">
        <p14:creationId xmlns:p14="http://schemas.microsoft.com/office/powerpoint/2010/main" val="480105390"/>
      </p:ext>
    </p:extLst>
  </p:cSld>
  <p:clrMapOvr>
    <a:masterClrMapping/>
  </p:clrMapOvr>
</p:sld>
</file>

<file path=ppt/slides/slide1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845830"/>
            <a:ext cx="9143999" cy="1012172"/>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تيجو إن إت إسمى انتيه بى تيه لونيس: إيْ أوش إيڤول إيْ جو إمموس: چيه إفنوتى كو نى إيڤول: چيه آنوك أو ريف إرنوڤى.</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4958322"/>
            <a:ext cx="9143998" cy="887507"/>
          </a:xfrm>
        </p:spPr>
        <p:txBody>
          <a:bodyPr/>
          <a:lstStyle/>
          <a:p>
            <a:r>
              <a:rPr lang="en-GB" dirty="0"/>
              <a:t>}</a:t>
            </a:r>
            <a:r>
              <a:rPr lang="en-GB" dirty="0" err="1"/>
              <a:t>jw</a:t>
            </a:r>
            <a:r>
              <a:rPr lang="en-GB" dirty="0"/>
              <a:t> `</a:t>
            </a:r>
            <a:r>
              <a:rPr lang="en-GB" dirty="0" err="1"/>
              <a:t>n`t`cmy</a:t>
            </a:r>
            <a:r>
              <a:rPr lang="en-GB" dirty="0"/>
              <a:t> `</a:t>
            </a:r>
            <a:r>
              <a:rPr lang="en-GB" dirty="0" err="1"/>
              <a:t>nte</a:t>
            </a:r>
            <a:r>
              <a:rPr lang="en-GB" dirty="0"/>
              <a:t> </a:t>
            </a:r>
            <a:r>
              <a:rPr lang="en-GB" dirty="0" err="1"/>
              <a:t>pitelwnyc</a:t>
            </a:r>
            <a:r>
              <a:rPr lang="en-GB" dirty="0"/>
              <a:t>@ </a:t>
            </a:r>
            <a:r>
              <a:rPr lang="en-GB" dirty="0" err="1"/>
              <a:t>ei`ws</a:t>
            </a:r>
            <a:r>
              <a:rPr lang="en-GB" dirty="0"/>
              <a:t> `</a:t>
            </a:r>
            <a:r>
              <a:rPr lang="en-GB" dirty="0" err="1"/>
              <a:t>ebol</a:t>
            </a:r>
            <a:r>
              <a:rPr lang="en-GB" dirty="0"/>
              <a:t> </a:t>
            </a:r>
            <a:r>
              <a:rPr lang="en-GB" dirty="0" err="1"/>
              <a:t>eijw</a:t>
            </a:r>
            <a:endParaRPr lang="ar-EG" dirty="0"/>
          </a:p>
          <a:p>
            <a:r>
              <a:rPr lang="en-GB" dirty="0"/>
              <a:t>`</a:t>
            </a:r>
            <a:r>
              <a:rPr lang="en-GB" dirty="0" err="1"/>
              <a:t>mmoc</a:t>
            </a:r>
            <a:r>
              <a:rPr lang="en-GB" dirty="0"/>
              <a:t>@ je `V] ,w </a:t>
            </a:r>
            <a:r>
              <a:rPr lang="en-GB" dirty="0" err="1"/>
              <a:t>nyi</a:t>
            </a:r>
            <a:r>
              <a:rPr lang="en-GB" dirty="0"/>
              <a:t> `</a:t>
            </a:r>
            <a:r>
              <a:rPr lang="en-GB" dirty="0" err="1"/>
              <a:t>ebol</a:t>
            </a:r>
            <a:r>
              <a:rPr lang="en-GB" dirty="0"/>
              <a:t>@ je `</a:t>
            </a:r>
            <a:r>
              <a:rPr lang="en-GB" dirty="0" err="1"/>
              <a:t>anok</a:t>
            </a:r>
            <a:r>
              <a:rPr lang="en-GB" dirty="0"/>
              <a:t> `</a:t>
            </a:r>
            <a:r>
              <a:rPr lang="en-GB" dirty="0" err="1"/>
              <a:t>ouref`ernobi</a:t>
            </a:r>
            <a:r>
              <a:rPr lang="en-GB"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8"/>
            <a:ext cx="9144000" cy="600634"/>
          </a:xfrm>
        </p:spPr>
        <p:txBody>
          <a:bodyPr>
            <a:normAutofit fontScale="92500"/>
          </a:bodyPr>
          <a:lstStyle/>
          <a:p>
            <a:pPr fontAlgn="base">
              <a:lnSpc>
                <a:spcPct val="100000"/>
              </a:lnSpc>
              <a:spcBef>
                <a:spcPct val="20000"/>
              </a:spcBef>
              <a:spcAft>
                <a:spcPct val="0"/>
              </a:spcAft>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أقول بصوت</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العشار، صارخاً</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قائلاً، "اللهم</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اغفر لي، أنا الخاطئ."</a:t>
            </a:r>
          </a:p>
        </p:txBody>
      </p:sp>
    </p:spTree>
    <p:extLst>
      <p:ext uri="{BB962C8B-B14F-4D97-AF65-F5344CB8AC3E}">
        <p14:creationId xmlns:p14="http://schemas.microsoft.com/office/powerpoint/2010/main" val="3684627891"/>
      </p:ext>
    </p:extLst>
  </p:cSld>
  <p:clrMapOvr>
    <a:masterClrMapping/>
  </p:clrMapOvr>
</p:sld>
</file>

<file path=ppt/slides/slide1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104964"/>
            <a:ext cx="9143999" cy="753037"/>
          </a:xfrm>
        </p:spPr>
        <p:txBody>
          <a:bodyPr anchor="ctr"/>
          <a:lstStyle/>
          <a:p>
            <a:r>
              <a:rPr kumimoji="0" lang="ar-EG" sz="3900" b="1" i="0" u="none" strike="noStrike" kern="1200" cap="none" normalizeH="0" baseline="0" dirty="0">
                <a:ln>
                  <a:noFill/>
                </a:ln>
                <a:solidFill>
                  <a:schemeClr val="bg1"/>
                </a:solidFill>
                <a:effectLst/>
                <a:latin typeface="Times New Roman" pitchFamily="18" charset="0"/>
                <a:ea typeface="+mn-ea"/>
                <a:cs typeface="Times New Roman" pitchFamily="18" charset="0"/>
              </a:rPr>
              <a:t>آى إير نوڤى آى إيرنوڤى: باشويس إيسوس كونى إيڤول:</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2" y="5109883"/>
            <a:ext cx="9143998" cy="995082"/>
          </a:xfrm>
        </p:spPr>
        <p:txBody>
          <a:bodyPr/>
          <a:lstStyle/>
          <a:p>
            <a:r>
              <a:rPr lang="en-GB" sz="4400" dirty="0" err="1"/>
              <a:t>Ai`ernobi</a:t>
            </a:r>
            <a:r>
              <a:rPr lang="en-GB" sz="4400" dirty="0"/>
              <a:t> </a:t>
            </a:r>
            <a:r>
              <a:rPr lang="en-GB" sz="4400" dirty="0" err="1"/>
              <a:t>ai`ernobi</a:t>
            </a:r>
            <a:r>
              <a:rPr lang="en-GB" sz="4400" dirty="0"/>
              <a:t>@ pa=o=c I=y=c ,w </a:t>
            </a:r>
            <a:r>
              <a:rPr lang="en-GB" sz="4400" dirty="0" err="1"/>
              <a:t>nyi</a:t>
            </a:r>
            <a:r>
              <a:rPr lang="en-GB" sz="4400" dirty="0"/>
              <a:t> `</a:t>
            </a:r>
            <a:r>
              <a:rPr lang="en-GB" sz="4400" dirty="0" err="1"/>
              <a:t>ebol</a:t>
            </a:r>
            <a:r>
              <a:rPr lang="en-GB" sz="44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8"/>
            <a:ext cx="9144000" cy="752194"/>
          </a:xfrm>
        </p:spPr>
        <p:txBody>
          <a:bodyPr>
            <a:normAutofit lnSpcReduction="10000"/>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أخطأت أخطأت، يا ربي يسوع اغفر لي، </a:t>
            </a:r>
          </a:p>
        </p:txBody>
      </p:sp>
    </p:spTree>
    <p:extLst>
      <p:ext uri="{BB962C8B-B14F-4D97-AF65-F5344CB8AC3E}">
        <p14:creationId xmlns:p14="http://schemas.microsoft.com/office/powerpoint/2010/main" val="2669581741"/>
      </p:ext>
    </p:extLst>
  </p:cSld>
  <p:clrMapOvr>
    <a:masterClrMapping/>
  </p:clrMapOvr>
</p:sld>
</file>

<file path=ppt/slides/slide1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845830"/>
            <a:ext cx="9143999" cy="1012172"/>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چى إممون ڤوك إن آت إرنوڤى</a:t>
            </a:r>
            <a:r>
              <a:rPr kumimoji="0" lang="en-US" sz="36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أو ذى إممون شويس إن آتكو إيڤول.</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5069540"/>
            <a:ext cx="9143998" cy="776289"/>
          </a:xfrm>
        </p:spPr>
        <p:txBody>
          <a:bodyPr anchor="ctr"/>
          <a:lstStyle/>
          <a:p>
            <a:r>
              <a:rPr lang="en-GB" sz="3300" dirty="0"/>
              <a:t>je `</a:t>
            </a:r>
            <a:r>
              <a:rPr lang="en-GB" sz="3300" dirty="0" err="1"/>
              <a:t>mmon</a:t>
            </a:r>
            <a:r>
              <a:rPr lang="ar-EG" sz="3300" dirty="0"/>
              <a:t> </a:t>
            </a:r>
            <a:r>
              <a:rPr lang="en-GB" sz="3300" dirty="0" err="1"/>
              <a:t>bwk</a:t>
            </a:r>
            <a:r>
              <a:rPr lang="en-GB" sz="3300" dirty="0"/>
              <a:t> `</a:t>
            </a:r>
            <a:r>
              <a:rPr lang="en-GB" sz="3300" dirty="0" err="1"/>
              <a:t>n`at`ernobi</a:t>
            </a:r>
            <a:r>
              <a:rPr lang="en-GB" sz="3300" dirty="0"/>
              <a:t>@ `</a:t>
            </a:r>
            <a:r>
              <a:rPr lang="en-GB" sz="3300" dirty="0" err="1"/>
              <a:t>oude</a:t>
            </a:r>
            <a:r>
              <a:rPr lang="en-GB" sz="3300" dirty="0"/>
              <a:t> `</a:t>
            </a:r>
            <a:r>
              <a:rPr lang="en-GB" sz="3300" dirty="0" err="1"/>
              <a:t>mmon</a:t>
            </a:r>
            <a:r>
              <a:rPr lang="en-GB" sz="3300" dirty="0"/>
              <a:t> `[</a:t>
            </a:r>
            <a:r>
              <a:rPr lang="en-GB" sz="3300" dirty="0" err="1"/>
              <a:t>oic</a:t>
            </a:r>
            <a:r>
              <a:rPr lang="en-GB" sz="3300" dirty="0"/>
              <a:t> `</a:t>
            </a:r>
            <a:r>
              <a:rPr lang="en-GB" sz="3300" dirty="0" err="1"/>
              <a:t>n`at,w</a:t>
            </a:r>
            <a:r>
              <a:rPr lang="en-GB" sz="3300" dirty="0"/>
              <a:t> `</a:t>
            </a:r>
            <a:r>
              <a:rPr lang="en-GB" sz="3300" dirty="0" err="1"/>
              <a:t>ebol</a:t>
            </a:r>
            <a:r>
              <a:rPr lang="en-US" sz="3300" dirty="0"/>
              <a:t>.</a:t>
            </a:r>
            <a:endParaRPr lang="en-GB" sz="3300" dirty="0"/>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711851"/>
          </a:xfrm>
        </p:spPr>
        <p:txBody>
          <a:bodyPr>
            <a:normAutofit lnSpcReduction="10000"/>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لأنه ليس عبد بلا خطية، ولا سيد بلا مغفرة.</a:t>
            </a:r>
          </a:p>
        </p:txBody>
      </p:sp>
    </p:spTree>
    <p:extLst>
      <p:ext uri="{BB962C8B-B14F-4D97-AF65-F5344CB8AC3E}">
        <p14:creationId xmlns:p14="http://schemas.microsoft.com/office/powerpoint/2010/main" val="3332080825"/>
      </p:ext>
    </p:extLst>
  </p:cSld>
  <p:clrMapOvr>
    <a:masterClrMapping/>
  </p:clrMapOvr>
</p:sld>
</file>

<file path=ppt/slides/slide1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970494"/>
            <a:ext cx="9143999" cy="887508"/>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موى نى ابشويس إنؤميطانيا</a:t>
            </a:r>
            <a:r>
              <a:rPr kumimoji="0" lang="en-US"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 إى إبچين طا إرميطانين</a:t>
            </a:r>
            <a:r>
              <a:rPr kumimoji="0" lang="en-US"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5258642"/>
            <a:ext cx="9143998" cy="711852"/>
          </a:xfrm>
        </p:spPr>
        <p:txBody>
          <a:bodyPr anchor="ctr"/>
          <a:lstStyle/>
          <a:p>
            <a:r>
              <a:rPr lang="en-GB" sz="3800" dirty="0"/>
              <a:t>Moi </a:t>
            </a:r>
            <a:r>
              <a:rPr lang="en-GB" sz="3800" dirty="0" err="1"/>
              <a:t>nyi</a:t>
            </a:r>
            <a:r>
              <a:rPr lang="en-GB" sz="3800" dirty="0"/>
              <a:t> `P=o=c `</a:t>
            </a:r>
            <a:r>
              <a:rPr lang="en-GB" sz="3800" dirty="0" err="1"/>
              <a:t>n`oumetanoia</a:t>
            </a:r>
            <a:r>
              <a:rPr lang="en-GB" sz="3800" dirty="0"/>
              <a:t>@ `</a:t>
            </a:r>
            <a:r>
              <a:rPr lang="en-GB" sz="3800" dirty="0" err="1"/>
              <a:t>e`pjinta</a:t>
            </a:r>
            <a:r>
              <a:rPr lang="en-GB" sz="3800" dirty="0"/>
              <a:t> `</a:t>
            </a:r>
            <a:r>
              <a:rPr lang="en-GB" sz="3800" dirty="0" err="1"/>
              <a:t>ermetanoin</a:t>
            </a:r>
            <a:r>
              <a:rPr lang="en-GB" sz="38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887508"/>
          </a:xfrm>
        </p:spPr>
        <p:txBody>
          <a:bodyPr>
            <a:norm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قبل أن يسد الموت فمي، في أبواب الجحيم.</a:t>
            </a:r>
          </a:p>
        </p:txBody>
      </p:sp>
    </p:spTree>
    <p:extLst>
      <p:ext uri="{BB962C8B-B14F-4D97-AF65-F5344CB8AC3E}">
        <p14:creationId xmlns:p14="http://schemas.microsoft.com/office/powerpoint/2010/main" val="1354594739"/>
      </p:ext>
    </p:extLst>
  </p:cSld>
  <p:clrMapOvr>
    <a:masterClrMapping/>
  </p:clrMapOvr>
</p:sld>
</file>

<file path=ppt/slides/slide1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081712"/>
            <a:ext cx="9143999" cy="776289"/>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إمباتى إفمو ما إشطام إنروى، خين نى بيلى إنتى آمينتى.</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40343" y="5163670"/>
            <a:ext cx="9278473" cy="918041"/>
          </a:xfrm>
        </p:spPr>
        <p:txBody>
          <a:bodyPr anchor="ctr"/>
          <a:lstStyle/>
          <a:p>
            <a:r>
              <a:rPr lang="en-GB" sz="3500" dirty="0"/>
              <a:t>`</a:t>
            </a:r>
            <a:r>
              <a:rPr lang="en-GB" sz="3500" dirty="0" err="1"/>
              <a:t>mpate</a:t>
            </a:r>
            <a:r>
              <a:rPr lang="en-GB" sz="3500" dirty="0"/>
              <a:t> `</a:t>
            </a:r>
            <a:r>
              <a:rPr lang="en-GB" sz="3500" dirty="0" err="1"/>
              <a:t>vmou</a:t>
            </a:r>
            <a:r>
              <a:rPr lang="en-GB" sz="3500" dirty="0"/>
              <a:t> </a:t>
            </a:r>
            <a:r>
              <a:rPr lang="en-GB" sz="3500" dirty="0" err="1"/>
              <a:t>ma`s;am</a:t>
            </a:r>
            <a:r>
              <a:rPr lang="en-GB" sz="3500" dirty="0"/>
              <a:t> `</a:t>
            </a:r>
            <a:r>
              <a:rPr lang="en-GB" sz="3500" dirty="0" err="1"/>
              <a:t>nrwi</a:t>
            </a:r>
            <a:r>
              <a:rPr lang="en-GB" sz="3500" dirty="0"/>
              <a:t>@ </a:t>
            </a:r>
            <a:r>
              <a:rPr lang="en-GB" sz="3500" dirty="0" err="1"/>
              <a:t>qen</a:t>
            </a:r>
            <a:r>
              <a:rPr lang="en-GB" sz="3500" dirty="0"/>
              <a:t> </a:t>
            </a:r>
            <a:r>
              <a:rPr lang="en-GB" sz="3500" dirty="0" err="1"/>
              <a:t>nipuly</a:t>
            </a:r>
            <a:r>
              <a:rPr lang="en-GB" sz="3500" dirty="0"/>
              <a:t> `</a:t>
            </a:r>
            <a:r>
              <a:rPr lang="en-GB" sz="3500" dirty="0" err="1"/>
              <a:t>nte</a:t>
            </a:r>
            <a:r>
              <a:rPr lang="en-GB" sz="3500" dirty="0"/>
              <a:t> `Amen].</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805982"/>
          </a:xfrm>
        </p:spPr>
        <p:txBody>
          <a:bodyPr>
            <a:norm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قبل أن يسد الموت فمي، في أبواب الجحيم.</a:t>
            </a:r>
          </a:p>
        </p:txBody>
      </p:sp>
    </p:spTree>
    <p:extLst>
      <p:ext uri="{BB962C8B-B14F-4D97-AF65-F5344CB8AC3E}">
        <p14:creationId xmlns:p14="http://schemas.microsoft.com/office/powerpoint/2010/main" val="1314233452"/>
      </p:ext>
    </p:extLst>
  </p:cSld>
  <p:clrMapOvr>
    <a:masterClrMapping/>
  </p:clrMapOvr>
</p:sld>
</file>

<file path=ppt/slides/slide1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081712"/>
            <a:ext cx="9143999" cy="776289"/>
          </a:xfrm>
        </p:spPr>
        <p:txBody>
          <a:bodyPr anchor="ct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أووه أون إنطاتي لوغوس</a:t>
            </a:r>
            <a:r>
              <a:rPr kumimoji="0" lang="en-US" sz="40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 خا ناى تيرو إيطاى أيتو</a:t>
            </a:r>
            <a:r>
              <a:rPr kumimoji="0" lang="en-US" sz="40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0" y="5275729"/>
            <a:ext cx="9144000" cy="805982"/>
          </a:xfrm>
        </p:spPr>
        <p:txBody>
          <a:bodyPr anchor="ctr"/>
          <a:lstStyle/>
          <a:p>
            <a:r>
              <a:rPr lang="en-GB" sz="3800" dirty="0" err="1"/>
              <a:t>Ouoh</a:t>
            </a:r>
            <a:r>
              <a:rPr lang="en-GB" sz="3800" dirty="0"/>
              <a:t> on `</a:t>
            </a:r>
            <a:r>
              <a:rPr lang="en-GB" sz="3800" dirty="0" err="1"/>
              <a:t>nta</a:t>
            </a:r>
            <a:r>
              <a:rPr lang="en-GB" sz="3800" dirty="0"/>
              <a:t>]</a:t>
            </a:r>
            <a:r>
              <a:rPr lang="en-GB" sz="3800" dirty="0" err="1"/>
              <a:t>logoc</a:t>
            </a:r>
            <a:r>
              <a:rPr lang="en-GB" sz="3800" dirty="0"/>
              <a:t>@ </a:t>
            </a:r>
            <a:r>
              <a:rPr lang="en-GB" sz="3800" dirty="0" err="1"/>
              <a:t>qa</a:t>
            </a:r>
            <a:r>
              <a:rPr lang="en-GB" sz="3800" dirty="0"/>
              <a:t> </a:t>
            </a:r>
            <a:r>
              <a:rPr lang="en-GB" sz="3800" dirty="0" err="1"/>
              <a:t>nai</a:t>
            </a:r>
            <a:r>
              <a:rPr lang="en-GB" sz="3800" dirty="0"/>
              <a:t> </a:t>
            </a:r>
            <a:r>
              <a:rPr lang="en-GB" sz="3800" dirty="0" err="1"/>
              <a:t>tyrou</a:t>
            </a:r>
            <a:r>
              <a:rPr lang="en-GB" sz="3800" dirty="0"/>
              <a:t> `</a:t>
            </a:r>
            <a:r>
              <a:rPr lang="en-GB" sz="3800" dirty="0" err="1"/>
              <a:t>etai`aitou</a:t>
            </a:r>
            <a:r>
              <a:rPr lang="en-GB" sz="38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6"/>
            <a:ext cx="9144000" cy="918041"/>
          </a:xfrm>
        </p:spPr>
        <p:txBody>
          <a:bodyPr>
            <a:no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ولكي أعطي أيضاً جواباً، عن كل ما فعلته، </a:t>
            </a:r>
          </a:p>
        </p:txBody>
      </p:sp>
    </p:spTree>
    <p:extLst>
      <p:ext uri="{BB962C8B-B14F-4D97-AF65-F5344CB8AC3E}">
        <p14:creationId xmlns:p14="http://schemas.microsoft.com/office/powerpoint/2010/main" val="2983853391"/>
      </p:ext>
    </p:extLst>
  </p:cSld>
  <p:clrMapOvr>
    <a:masterClrMapping/>
  </p:clrMapOvr>
</p:sld>
</file>

<file path=ppt/slides/slide1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081712"/>
            <a:ext cx="9143999" cy="776289"/>
          </a:xfrm>
        </p:spPr>
        <p:txBody>
          <a:bodyPr anchor="ct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بى إكريتيس إممى ايسوس</a:t>
            </a:r>
            <a:r>
              <a:rPr kumimoji="0" lang="en-US" sz="40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 انثوف إثنا تي هاب إيروى.</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0" y="5163670"/>
            <a:ext cx="9143999" cy="918041"/>
          </a:xfrm>
        </p:spPr>
        <p:txBody>
          <a:bodyPr anchor="ctr"/>
          <a:lstStyle/>
          <a:p>
            <a:r>
              <a:rPr lang="en-GB" sz="4400" dirty="0" err="1"/>
              <a:t>pi`Krityc</a:t>
            </a:r>
            <a:r>
              <a:rPr lang="en-GB" sz="4400" dirty="0"/>
              <a:t> `</a:t>
            </a:r>
            <a:r>
              <a:rPr lang="en-GB" sz="4400" dirty="0" err="1"/>
              <a:t>mmyi</a:t>
            </a:r>
            <a:r>
              <a:rPr lang="en-GB" sz="4400" dirty="0"/>
              <a:t> I=y=c@ `</a:t>
            </a:r>
            <a:r>
              <a:rPr lang="en-GB" sz="4400" dirty="0" err="1"/>
              <a:t>n;of</a:t>
            </a:r>
            <a:r>
              <a:rPr lang="en-GB" sz="4400" dirty="0"/>
              <a:t> </a:t>
            </a:r>
            <a:r>
              <a:rPr lang="en-GB" sz="4400" dirty="0" err="1"/>
              <a:t>e;na</a:t>
            </a:r>
            <a:r>
              <a:rPr lang="en-GB" sz="4400" dirty="0"/>
              <a:t>]hap `</a:t>
            </a:r>
            <a:r>
              <a:rPr lang="en-GB" sz="4400" dirty="0" err="1"/>
              <a:t>eroi</a:t>
            </a:r>
            <a:r>
              <a:rPr lang="en-GB" sz="44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805982"/>
          </a:xfrm>
        </p:spPr>
        <p:txBody>
          <a:bodyPr>
            <a:no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يسوع القاضي العادل، هو يُدينَني.</a:t>
            </a:r>
          </a:p>
        </p:txBody>
      </p:sp>
    </p:spTree>
    <p:extLst>
      <p:ext uri="{BB962C8B-B14F-4D97-AF65-F5344CB8AC3E}">
        <p14:creationId xmlns:p14="http://schemas.microsoft.com/office/powerpoint/2010/main" val="2780555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B8B3EF-6DF3-4B15-A77F-D04CA29CC428}"/>
              </a:ext>
            </a:extLst>
          </p:cNvPr>
          <p:cNvSpPr>
            <a:spLocks noGrp="1"/>
          </p:cNvSpPr>
          <p:nvPr>
            <p:ph type="body" idx="1"/>
          </p:nvPr>
        </p:nvSpPr>
        <p:spPr>
          <a:xfrm>
            <a:off x="0" y="6185647"/>
            <a:ext cx="9143999" cy="672353"/>
          </a:xfrm>
        </p:spPr>
        <p:txBody>
          <a:bodyPr/>
          <a:lstStyle/>
          <a:p>
            <a:r>
              <a:rPr lang="ar-SA" sz="3400" dirty="0">
                <a:solidFill>
                  <a:schemeClr val="bg1"/>
                </a:solidFill>
                <a:latin typeface="Times New Roman" panose="02020603050405020304" pitchFamily="18" charset="0"/>
                <a:cs typeface="Times New Roman" panose="02020603050405020304" pitchFamily="18" charset="0"/>
              </a:rPr>
              <a:t>بيتيهناك ما </a:t>
            </a:r>
            <a:r>
              <a:rPr lang="ar-EG" sz="3400" dirty="0"/>
              <a:t>ر</a:t>
            </a:r>
            <a:r>
              <a:rPr lang="ar-SA" sz="3400" dirty="0">
                <a:solidFill>
                  <a:schemeClr val="bg1"/>
                </a:solidFill>
                <a:latin typeface="Times New Roman" panose="02020603050405020304" pitchFamily="18" charset="0"/>
                <a:cs typeface="Times New Roman" panose="02020603050405020304" pitchFamily="18" charset="0"/>
              </a:rPr>
              <a:t>يف</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شوبى</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إم افريتى خين اتفى نيم</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هيجين بى كاهى</a:t>
            </a:r>
            <a:r>
              <a:rPr lang="ar-EG" sz="3400" dirty="0">
                <a:solidFill>
                  <a:schemeClr val="bg1"/>
                </a:solidFill>
                <a:latin typeface="Times New Roman" panose="02020603050405020304" pitchFamily="18" charset="0"/>
                <a:cs typeface="Times New Roman" panose="02020603050405020304" pitchFamily="18" charset="0"/>
              </a:rPr>
              <a:t>.</a:t>
            </a:r>
            <a:endParaRPr lang="en-GB" sz="3400" dirty="0"/>
          </a:p>
        </p:txBody>
      </p:sp>
      <p:sp>
        <p:nvSpPr>
          <p:cNvPr id="4" name="Text Placeholder 3">
            <a:extLst>
              <a:ext uri="{FF2B5EF4-FFF2-40B4-BE49-F238E27FC236}">
                <a16:creationId xmlns:a16="http://schemas.microsoft.com/office/drawing/2014/main" id="{77A8A761-EF3A-4D18-9C08-FDD371CFF8CC}"/>
              </a:ext>
            </a:extLst>
          </p:cNvPr>
          <p:cNvSpPr>
            <a:spLocks noGrp="1"/>
          </p:cNvSpPr>
          <p:nvPr>
            <p:ph type="body" sz="quarter" idx="3"/>
          </p:nvPr>
        </p:nvSpPr>
        <p:spPr>
          <a:xfrm>
            <a:off x="0" y="5114560"/>
            <a:ext cx="9144000" cy="1071087"/>
          </a:xfrm>
        </p:spPr>
        <p:txBody>
          <a:bodyPr/>
          <a:lstStyle/>
          <a:p>
            <a:r>
              <a:rPr lang="en-US" sz="4400" dirty="0" err="1"/>
              <a:t>petehnak</a:t>
            </a:r>
            <a:r>
              <a:rPr lang="en-US" sz="4400" dirty="0"/>
              <a:t> </a:t>
            </a:r>
            <a:r>
              <a:rPr lang="en-US" sz="4400" dirty="0" err="1"/>
              <a:t>marefswpi</a:t>
            </a:r>
            <a:r>
              <a:rPr lang="en-US" sz="4400" dirty="0"/>
              <a:t> `</a:t>
            </a:r>
            <a:r>
              <a:rPr lang="en-US" sz="4400" dirty="0" err="1"/>
              <a:t>m`vry</a:t>
            </a:r>
            <a:r>
              <a:rPr lang="en-US" sz="4400" dirty="0"/>
              <a:t>] </a:t>
            </a:r>
            <a:r>
              <a:rPr lang="en-US" sz="4400" dirty="0" err="1"/>
              <a:t>qen</a:t>
            </a:r>
            <a:r>
              <a:rPr lang="en-US" sz="4400" dirty="0"/>
              <a:t> `</a:t>
            </a:r>
            <a:r>
              <a:rPr lang="en-US" sz="4400" dirty="0" err="1"/>
              <a:t>tve</a:t>
            </a:r>
            <a:r>
              <a:rPr lang="en-US" sz="4400" dirty="0"/>
              <a:t> </a:t>
            </a:r>
            <a:r>
              <a:rPr lang="en-US" sz="4400" dirty="0" err="1"/>
              <a:t>nem</a:t>
            </a:r>
            <a:r>
              <a:rPr lang="en-US" sz="4400" dirty="0"/>
              <a:t> </a:t>
            </a:r>
            <a:r>
              <a:rPr lang="en-US" sz="4400" dirty="0" err="1"/>
              <a:t>hijen</a:t>
            </a:r>
            <a:r>
              <a:rPr lang="en-US" sz="4400" dirty="0"/>
              <a:t> </a:t>
            </a:r>
            <a:r>
              <a:rPr lang="en-US" sz="4400" dirty="0" err="1"/>
              <a:t>pikahi</a:t>
            </a:r>
            <a:endParaRPr lang="en-GB" sz="4400" dirty="0"/>
          </a:p>
        </p:txBody>
      </p:sp>
      <p:sp>
        <p:nvSpPr>
          <p:cNvPr id="5" name="Text Placeholder 4">
            <a:extLst>
              <a:ext uri="{FF2B5EF4-FFF2-40B4-BE49-F238E27FC236}">
                <a16:creationId xmlns:a16="http://schemas.microsoft.com/office/drawing/2014/main" id="{F2B8D217-FD0F-4E5C-8302-71F3B9C710BC}"/>
              </a:ext>
            </a:extLst>
          </p:cNvPr>
          <p:cNvSpPr>
            <a:spLocks noGrp="1"/>
          </p:cNvSpPr>
          <p:nvPr>
            <p:ph type="body" sz="quarter" idx="10"/>
          </p:nvPr>
        </p:nvSpPr>
        <p:spPr>
          <a:xfrm>
            <a:off x="0" y="4385647"/>
            <a:ext cx="9144000" cy="731521"/>
          </a:xfrm>
        </p:spPr>
        <p:txBody>
          <a:bodyPr/>
          <a:lstStyle/>
          <a:p>
            <a:pPr rtl="1"/>
            <a:r>
              <a:rPr lang="ar-EG" sz="4400" dirty="0">
                <a:solidFill>
                  <a:schemeClr val="bg1"/>
                </a:solidFill>
                <a:latin typeface="Times New Roman" panose="02020603050405020304" pitchFamily="18" charset="0"/>
                <a:cs typeface="Times New Roman" panose="02020603050405020304" pitchFamily="18" charset="0"/>
              </a:rPr>
              <a:t>لتكن مشيئتك</a:t>
            </a:r>
            <a:r>
              <a:rPr lang="en-US" sz="4400" dirty="0">
                <a:solidFill>
                  <a:schemeClr val="bg1"/>
                </a:solidFill>
                <a:latin typeface="Times New Roman" panose="02020603050405020304" pitchFamily="18" charset="0"/>
                <a:cs typeface="Times New Roman" panose="02020603050405020304" pitchFamily="18" charset="0"/>
              </a:rPr>
              <a:t> </a:t>
            </a:r>
            <a:r>
              <a:rPr lang="ar-EG" sz="4400" dirty="0">
                <a:solidFill>
                  <a:schemeClr val="bg1"/>
                </a:solidFill>
                <a:latin typeface="Times New Roman" panose="02020603050405020304" pitchFamily="18" charset="0"/>
                <a:cs typeface="Times New Roman" panose="02020603050405020304" pitchFamily="18" charset="0"/>
              </a:rPr>
              <a:t>كما في السماء كذلك على الأرض.</a:t>
            </a:r>
            <a:endParaRPr lang="en-GB" sz="4400" dirty="0"/>
          </a:p>
        </p:txBody>
      </p:sp>
    </p:spTree>
    <p:extLst>
      <p:ext uri="{BB962C8B-B14F-4D97-AF65-F5344CB8AC3E}">
        <p14:creationId xmlns:p14="http://schemas.microsoft.com/office/powerpoint/2010/main" val="10614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466315281"/>
      </p:ext>
    </p:extLst>
  </p:cSld>
  <p:clrMapOvr>
    <a:masterClrMapping/>
  </p:clrMapOvr>
</p:sld>
</file>

<file path=ppt/slides/slide1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186488"/>
            <a:ext cx="9143999" cy="671513"/>
          </a:xfrm>
        </p:spPr>
        <p:txBody>
          <a:bodyPr anchor="ctr"/>
          <a:lstStyle/>
          <a:p>
            <a:pPr marL="0" marR="0" lvl="0" indent="0" defTabSz="914400" rtl="1" eaLnBrk="1" fontAlgn="base" latinLnBrk="0" hangingPunct="1">
              <a:lnSpc>
                <a:spcPct val="100000"/>
              </a:lnSpc>
              <a:spcBef>
                <a:spcPct val="20000"/>
              </a:spcBef>
              <a:spcAft>
                <a:spcPct val="0"/>
              </a:spcAft>
              <a:buClrTx/>
              <a:buSzTx/>
              <a:buFontTx/>
              <a:buNone/>
              <a:tabLst/>
            </a:pPr>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أو ريف شينهيت بى باسوتير</a:t>
            </a:r>
            <a:r>
              <a:rPr kumimoji="0" lang="en-US" sz="37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 إفئى شينهيت خا بيف لاؤس</a:t>
            </a:r>
            <a:r>
              <a:rPr kumimoji="0" lang="en-US" sz="37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2" y="5123329"/>
            <a:ext cx="9143999" cy="1063159"/>
          </a:xfrm>
        </p:spPr>
        <p:txBody>
          <a:bodyPr anchor="ctr"/>
          <a:lstStyle/>
          <a:p>
            <a:r>
              <a:rPr lang="en-GB" sz="4000" dirty="0" err="1"/>
              <a:t>Ourefsenhyt</a:t>
            </a:r>
            <a:r>
              <a:rPr lang="en-GB" sz="4000" dirty="0"/>
              <a:t> pe </a:t>
            </a:r>
            <a:r>
              <a:rPr lang="en-GB" sz="4000" dirty="0" err="1"/>
              <a:t>paCwtyr</a:t>
            </a:r>
            <a:r>
              <a:rPr lang="en-GB" sz="4000" dirty="0"/>
              <a:t>@ </a:t>
            </a:r>
            <a:r>
              <a:rPr lang="en-GB" sz="4000" dirty="0" err="1"/>
              <a:t>ef`esenhyt</a:t>
            </a:r>
            <a:r>
              <a:rPr lang="en-GB" sz="4000" dirty="0"/>
              <a:t> </a:t>
            </a:r>
            <a:r>
              <a:rPr lang="en-GB" sz="4000" dirty="0" err="1"/>
              <a:t>qa</a:t>
            </a:r>
            <a:r>
              <a:rPr lang="en-GB" sz="4000" dirty="0"/>
              <a:t> </a:t>
            </a:r>
            <a:r>
              <a:rPr lang="en-GB" sz="4000" dirty="0" err="1"/>
              <a:t>pefla`oc</a:t>
            </a:r>
            <a:r>
              <a:rPr lang="en-GB" sz="40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765642"/>
          </a:xfrm>
        </p:spPr>
        <p:txBody>
          <a:bodyPr>
            <a:no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رؤوف هو مخلصي، يترأف علي شعبه، </a:t>
            </a:r>
          </a:p>
        </p:txBody>
      </p:sp>
    </p:spTree>
    <p:extLst>
      <p:ext uri="{BB962C8B-B14F-4D97-AF65-F5344CB8AC3E}">
        <p14:creationId xmlns:p14="http://schemas.microsoft.com/office/powerpoint/2010/main" val="3277996569"/>
      </p:ext>
    </p:extLst>
  </p:cSld>
  <p:clrMapOvr>
    <a:masterClrMapping/>
  </p:clrMapOvr>
</p:sld>
</file>

<file path=ppt/slides/slide1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091518"/>
            <a:ext cx="9143999" cy="766484"/>
          </a:xfrm>
        </p:spPr>
        <p:txBody>
          <a:bodyPr anchor="ctr"/>
          <a:lstStyle/>
          <a:p>
            <a:pPr marL="0" marR="0" lvl="0" indent="0" defTabSz="914400" rtl="1" eaLnBrk="1" fontAlgn="base" latinLnBrk="0" hangingPunct="1">
              <a:lnSpc>
                <a:spcPct val="100000"/>
              </a:lnSpc>
              <a:spcBef>
                <a:spcPct val="20000"/>
              </a:spcBef>
              <a:spcAft>
                <a:spcPct val="0"/>
              </a:spcAft>
              <a:buClrTx/>
              <a:buSzTx/>
              <a:buFontTx/>
              <a:buNone/>
              <a:tabLst/>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هوس آغاثوس أووه إم ماى رومى</a:t>
            </a:r>
            <a:r>
              <a:rPr kumimoji="0" lang="en-US" sz="32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ناى نان كاطا بيك نيشتى إن ناى.</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5173477"/>
            <a:ext cx="9143999" cy="918041"/>
          </a:xfrm>
        </p:spPr>
        <p:txBody>
          <a:bodyPr anchor="ctr"/>
          <a:lstStyle/>
          <a:p>
            <a:r>
              <a:rPr lang="en-GB" dirty="0" err="1"/>
              <a:t>hwc</a:t>
            </a:r>
            <a:r>
              <a:rPr lang="en-GB" dirty="0"/>
              <a:t> `</a:t>
            </a:r>
            <a:r>
              <a:rPr lang="en-GB" dirty="0" err="1"/>
              <a:t>aga;oc</a:t>
            </a:r>
            <a:r>
              <a:rPr lang="en-GB" dirty="0"/>
              <a:t> </a:t>
            </a:r>
            <a:r>
              <a:rPr lang="en-GB" dirty="0" err="1"/>
              <a:t>ouoh</a:t>
            </a:r>
            <a:r>
              <a:rPr lang="en-GB" dirty="0"/>
              <a:t> `</a:t>
            </a:r>
            <a:r>
              <a:rPr lang="en-GB" dirty="0" err="1"/>
              <a:t>mmairwmi</a:t>
            </a:r>
            <a:r>
              <a:rPr lang="en-GB" dirty="0"/>
              <a:t>@ </a:t>
            </a:r>
            <a:r>
              <a:rPr lang="en-GB" dirty="0" err="1"/>
              <a:t>nai</a:t>
            </a:r>
            <a:r>
              <a:rPr lang="en-GB" dirty="0"/>
              <a:t> nan kata </a:t>
            </a:r>
            <a:r>
              <a:rPr lang="en-GB" dirty="0" err="1"/>
              <a:t>peknis</a:t>
            </a:r>
            <a:r>
              <a:rPr lang="en-GB" dirty="0"/>
              <a:t>] `</a:t>
            </a:r>
            <a:r>
              <a:rPr lang="en-GB" dirty="0" err="1"/>
              <a:t>nnai</a:t>
            </a:r>
            <a:r>
              <a:rPr lang="en-GB"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671513"/>
          </a:xfrm>
        </p:spPr>
        <p:txBody>
          <a:bodyPr>
            <a:no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كصلاح ومحب البشر، إرحمنا كعظيم رحمتك.</a:t>
            </a:r>
          </a:p>
        </p:txBody>
      </p:sp>
    </p:spTree>
    <p:extLst>
      <p:ext uri="{BB962C8B-B14F-4D97-AF65-F5344CB8AC3E}">
        <p14:creationId xmlns:p14="http://schemas.microsoft.com/office/powerpoint/2010/main" val="4034201080"/>
      </p:ext>
    </p:extLst>
  </p:cSld>
  <p:clrMapOvr>
    <a:masterClrMapping/>
  </p:clrMapOvr>
</p:sld>
</file>

<file path=ppt/slides/slide1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091518"/>
            <a:ext cx="9143999" cy="766484"/>
          </a:xfrm>
        </p:spPr>
        <p:txBody>
          <a:bodyPr anchor="ctr"/>
          <a:lstStyle/>
          <a:p>
            <a:pPr marL="0" marR="0" lvl="0" indent="0" defTabSz="914400" rtl="1" eaLnBrk="1" fontAlgn="base" latinLnBrk="0" hangingPunct="1">
              <a:lnSpc>
                <a:spcPct val="100000"/>
              </a:lnSpc>
              <a:spcBef>
                <a:spcPct val="20000"/>
              </a:spcBef>
              <a:spcAft>
                <a:spcPct val="0"/>
              </a:spcAft>
              <a:buClrTx/>
              <a:buSzTx/>
              <a:buFontTx/>
              <a:buNone/>
              <a:tabLst/>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هوس آغاثوس أووه إم ماى رومى</a:t>
            </a:r>
            <a:r>
              <a:rPr kumimoji="0" lang="en-US" sz="32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ناى نان كاطا بيك نيشتى إن ناى.</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5173477"/>
            <a:ext cx="9143999" cy="918041"/>
          </a:xfrm>
        </p:spPr>
        <p:txBody>
          <a:bodyPr anchor="ctr"/>
          <a:lstStyle/>
          <a:p>
            <a:r>
              <a:rPr lang="en-GB" dirty="0" err="1"/>
              <a:t>hwc</a:t>
            </a:r>
            <a:r>
              <a:rPr lang="en-GB" dirty="0"/>
              <a:t> `</a:t>
            </a:r>
            <a:r>
              <a:rPr lang="en-GB" dirty="0" err="1"/>
              <a:t>aga;oc</a:t>
            </a:r>
            <a:r>
              <a:rPr lang="en-GB" dirty="0"/>
              <a:t> </a:t>
            </a:r>
            <a:r>
              <a:rPr lang="en-GB" dirty="0" err="1"/>
              <a:t>ouoh</a:t>
            </a:r>
            <a:r>
              <a:rPr lang="en-GB" dirty="0"/>
              <a:t> `</a:t>
            </a:r>
            <a:r>
              <a:rPr lang="en-GB" dirty="0" err="1"/>
              <a:t>mmairwmi</a:t>
            </a:r>
            <a:r>
              <a:rPr lang="en-GB" dirty="0"/>
              <a:t>@ </a:t>
            </a:r>
            <a:r>
              <a:rPr lang="en-GB" dirty="0" err="1"/>
              <a:t>nai</a:t>
            </a:r>
            <a:r>
              <a:rPr lang="en-GB" dirty="0"/>
              <a:t> nan kata </a:t>
            </a:r>
            <a:r>
              <a:rPr lang="en-GB" dirty="0" err="1"/>
              <a:t>peknis</a:t>
            </a:r>
            <a:r>
              <a:rPr lang="en-GB" dirty="0"/>
              <a:t>] `</a:t>
            </a:r>
            <a:r>
              <a:rPr lang="en-GB" dirty="0" err="1"/>
              <a:t>nnai</a:t>
            </a:r>
            <a:r>
              <a:rPr lang="en-GB"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671513"/>
          </a:xfrm>
        </p:spPr>
        <p:txBody>
          <a:bodyPr>
            <a:no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كصلاح ومحب البشر، إرحمنا كعظيم رحمتك.</a:t>
            </a:r>
          </a:p>
        </p:txBody>
      </p:sp>
    </p:spTree>
    <p:extLst>
      <p:ext uri="{BB962C8B-B14F-4D97-AF65-F5344CB8AC3E}">
        <p14:creationId xmlns:p14="http://schemas.microsoft.com/office/powerpoint/2010/main" val="1145499507"/>
      </p:ext>
    </p:extLst>
  </p:cSld>
  <p:clrMapOvr>
    <a:masterClrMapping/>
  </p:clrMapOvr>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95BEFB-ED7D-4AC6-B186-80635048AC90}"/>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06424C4A-4329-4AE5-850A-426DBFAFDD96}"/>
              </a:ext>
            </a:extLst>
          </p:cNvPr>
          <p:cNvSpPr>
            <a:spLocks noGrp="1"/>
          </p:cNvSpPr>
          <p:nvPr>
            <p:ph type="body" sz="quarter" idx="10"/>
          </p:nvPr>
        </p:nvSpPr>
        <p:spPr/>
        <p:txBody>
          <a:bodyPr/>
          <a:lstStyle/>
          <a:p>
            <a:endParaRPr lang="en-GB"/>
          </a:p>
        </p:txBody>
      </p:sp>
      <p:sp>
        <p:nvSpPr>
          <p:cNvPr id="8" name="Text Placeholder 7">
            <a:extLst>
              <a:ext uri="{FF2B5EF4-FFF2-40B4-BE49-F238E27FC236}">
                <a16:creationId xmlns:a16="http://schemas.microsoft.com/office/drawing/2014/main" id="{0CB593FF-D473-436E-AFA5-D358375FA685}"/>
              </a:ext>
            </a:extLst>
          </p:cNvPr>
          <p:cNvSpPr>
            <a:spLocks noGrp="1"/>
          </p:cNvSpPr>
          <p:nvPr>
            <p:ph type="body" sz="quarter" idx="11"/>
          </p:nvPr>
        </p:nvSpPr>
        <p:spPr/>
        <p:txBody>
          <a:bodyPr/>
          <a:lstStyle/>
          <a:p>
            <a:endParaRPr lang="en-GB"/>
          </a:p>
        </p:txBody>
      </p:sp>
      <p:sp>
        <p:nvSpPr>
          <p:cNvPr id="9" name="Text Placeholder 8">
            <a:extLst>
              <a:ext uri="{FF2B5EF4-FFF2-40B4-BE49-F238E27FC236}">
                <a16:creationId xmlns:a16="http://schemas.microsoft.com/office/drawing/2014/main" id="{988DE940-6C78-4CE3-974B-12C3C732478B}"/>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111685420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4191000" y="692150"/>
            <a:ext cx="4953000" cy="5400675"/>
          </a:xfrm>
        </p:spPr>
        <p:txBody>
          <a:bodyPr anchor="ctr"/>
          <a:lstStyle/>
          <a:p>
            <a:r>
              <a:rPr lang="ar-SA" altLang="en-US" sz="7500" b="1" dirty="0"/>
              <a:t>أبانا الذي في السموات تمجدك كلُ الطغمات</a:t>
            </a:r>
            <a:endParaRPr lang="en-US" altLang="en-US" sz="7500" b="1" dirty="0"/>
          </a:p>
        </p:txBody>
      </p:sp>
      <p:pic>
        <p:nvPicPr>
          <p:cNvPr id="4105" name="Picture 9" descr="D:\الصور الدينية\الملائكة\ANG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4038600" cy="5562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hlinkClick r:id="rId3" action="ppaction://hlinksldjump"/>
            <a:extLst>
              <a:ext uri="{FF2B5EF4-FFF2-40B4-BE49-F238E27FC236}">
                <a16:creationId xmlns:a16="http://schemas.microsoft.com/office/drawing/2014/main" id="{E02552FF-08B5-F3FF-1AD5-95896DEC284E}"/>
              </a:ext>
            </a:extLst>
          </p:cNvPr>
          <p:cNvSpPr/>
          <p:nvPr/>
        </p:nvSpPr>
        <p:spPr>
          <a:xfrm>
            <a:off x="6006602" y="6327775"/>
            <a:ext cx="31373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3" name="Rectangle 2">
            <a:hlinkClick r:id="rId4" action="ppaction://hlinksldjump"/>
            <a:extLst>
              <a:ext uri="{FF2B5EF4-FFF2-40B4-BE49-F238E27FC236}">
                <a16:creationId xmlns:a16="http://schemas.microsoft.com/office/drawing/2014/main" id="{9B5905E2-22D7-552A-E5BE-1027F543A21C}"/>
              </a:ext>
            </a:extLst>
          </p:cNvPr>
          <p:cNvSpPr/>
          <p:nvPr/>
        </p:nvSpPr>
        <p:spPr>
          <a:xfrm>
            <a:off x="44546" y="6327775"/>
            <a:ext cx="311335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849604911"/>
      </p:ext>
    </p:extLst>
  </p:cSld>
  <p:clrMapOvr>
    <a:masterClrMapping/>
  </p:clrMapOvr>
  <p:transition/>
</p:sld>
</file>

<file path=ppt/slides/slide1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ctrTitle"/>
          </p:nvPr>
        </p:nvSpPr>
        <p:spPr>
          <a:xfrm>
            <a:off x="4419600" y="692150"/>
            <a:ext cx="4724400" cy="5400675"/>
          </a:xfrm>
        </p:spPr>
        <p:txBody>
          <a:bodyPr anchor="ctr"/>
          <a:lstStyle/>
          <a:p>
            <a:r>
              <a:rPr lang="ar-KW" altLang="en-US" sz="8000" b="1"/>
              <a:t>نصرخ إليك في الضيقات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32776" name="Picture 8" descr="JESHEA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13" y="228600"/>
            <a:ext cx="4065587"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097271"/>
      </p:ext>
    </p:extLst>
  </p:cSld>
  <p:clrMapOvr>
    <a:masterClrMapping/>
  </p:clrMapOvr>
  <p:transition/>
</p:sld>
</file>

<file path=ppt/slides/slide1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4076700" y="692150"/>
            <a:ext cx="4533900" cy="5400675"/>
          </a:xfrm>
        </p:spPr>
        <p:txBody>
          <a:bodyPr anchor="ctr"/>
          <a:lstStyle/>
          <a:p>
            <a:r>
              <a:rPr lang="ar-KW" altLang="en-US" sz="8000" b="1"/>
              <a:t>ليتقدس اسمُك يامعين وليتبارك في كل حين </a:t>
            </a:r>
            <a:endParaRPr lang="en-US" altLang="en-US" sz="8000" b="1"/>
          </a:p>
        </p:txBody>
      </p:sp>
      <p:pic>
        <p:nvPicPr>
          <p:cNvPr id="33797" name="Picture 5" descr="D:\الصور الدينية\المسيح\يسوع لواحدة\واحد\icon_41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3911600"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63821"/>
      </p:ext>
    </p:extLst>
  </p:cSld>
  <p:clrMapOvr>
    <a:masterClrMapping/>
  </p:clrMapOvr>
  <p:transition/>
</p:sld>
</file>

<file path=ppt/slides/slide1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4114800" y="692150"/>
            <a:ext cx="4572000" cy="5400675"/>
          </a:xfrm>
        </p:spPr>
        <p:txBody>
          <a:bodyPr anchor="ctr"/>
          <a:lstStyle/>
          <a:p>
            <a:r>
              <a:rPr lang="ar-KW" altLang="en-US" sz="8000" b="1"/>
              <a:t>ارحم عبيدك الخاطئين</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34823" name="Picture 7" descr="Jesus001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38862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095707"/>
      </p:ext>
    </p:extLst>
  </p:cSld>
  <p:clrMapOvr>
    <a:masterClrMapping/>
  </p:clrMapOvr>
  <p:transition/>
</p:sld>
</file>

<file path=ppt/slides/slide1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Rectangle 2"/>
          <p:cNvSpPr>
            <a:spLocks noGrp="1" noChangeArrowheads="1"/>
          </p:cNvSpPr>
          <p:nvPr>
            <p:ph type="ctrTitle"/>
          </p:nvPr>
        </p:nvSpPr>
        <p:spPr>
          <a:xfrm>
            <a:off x="4305300" y="692150"/>
            <a:ext cx="4533900" cy="5400675"/>
          </a:xfrm>
        </p:spPr>
        <p:txBody>
          <a:bodyPr anchor="ctr"/>
          <a:lstStyle/>
          <a:p>
            <a:r>
              <a:rPr lang="ar-KW" altLang="en-US" sz="8000" b="1"/>
              <a:t>ليأتي ملكوتُك ياربي وروحُك القدوس يملُك قلبي</a:t>
            </a:r>
            <a:endParaRPr lang="en-US" altLang="en-US" sz="8000" b="1"/>
          </a:p>
        </p:txBody>
      </p:sp>
      <p:pic>
        <p:nvPicPr>
          <p:cNvPr id="9523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4176712" cy="611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3754084"/>
      </p:ext>
    </p:extLst>
  </p:cSld>
  <p:clrMapOvr>
    <a:masterClrMapping/>
  </p:clrMapOvr>
  <p:transition/>
</p:sld>
</file>

<file path=ppt/slides/slide1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a:xfrm>
            <a:off x="4152900" y="692150"/>
            <a:ext cx="4533900" cy="5400675"/>
          </a:xfrm>
        </p:spPr>
        <p:txBody>
          <a:bodyPr anchor="ctr"/>
          <a:lstStyle/>
          <a:p>
            <a:r>
              <a:rPr lang="ar-KW" altLang="en-US" sz="8000" b="1"/>
              <a:t>هذا رجائي وطلبي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96263" name="Picture 7" descr="Jesus-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25" y="685800"/>
            <a:ext cx="4079875" cy="545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42744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4990-1635-4AAB-BE70-FE4FD707C129}"/>
              </a:ext>
            </a:extLst>
          </p:cNvPr>
          <p:cNvSpPr>
            <a:spLocks noGrp="1"/>
          </p:cNvSpPr>
          <p:nvPr>
            <p:ph type="title"/>
          </p:nvPr>
        </p:nvSpPr>
        <p:spPr>
          <a:xfrm>
            <a:off x="-1311967" y="0"/>
            <a:ext cx="1311967" cy="975718"/>
          </a:xfrm>
        </p:spPr>
        <p:txBody>
          <a:bodyPr/>
          <a:lstStyle/>
          <a:p>
            <a:r>
              <a:rPr lang="ar-EG" dirty="0"/>
              <a:t>يوحنا المعمدان</a:t>
            </a:r>
            <a:endParaRPr lang="en-GB" dirty="0"/>
          </a:p>
        </p:txBody>
      </p:sp>
      <p:sp>
        <p:nvSpPr>
          <p:cNvPr id="3" name="Text Placeholder 2">
            <a:extLst>
              <a:ext uri="{FF2B5EF4-FFF2-40B4-BE49-F238E27FC236}">
                <a16:creationId xmlns:a16="http://schemas.microsoft.com/office/drawing/2014/main" id="{D4FC820D-7E02-4410-8234-1B151DB34AAF}"/>
              </a:ext>
            </a:extLst>
          </p:cNvPr>
          <p:cNvSpPr>
            <a:spLocks noGrp="1"/>
          </p:cNvSpPr>
          <p:nvPr>
            <p:ph type="body" idx="1"/>
          </p:nvPr>
        </p:nvSpPr>
        <p:spPr>
          <a:xfrm>
            <a:off x="0" y="5951131"/>
            <a:ext cx="9143999" cy="906870"/>
          </a:xfrm>
        </p:spPr>
        <p:txBody>
          <a:bodyPr anchor="ctr"/>
          <a:lstStyle/>
          <a:p>
            <a:r>
              <a:rPr lang="ar-SA" altLang="en-US" sz="3200" b="1" dirty="0">
                <a:solidFill>
                  <a:schemeClr val="bg1"/>
                </a:solidFill>
                <a:latin typeface="Times New Roman" panose="02020603050405020304" pitchFamily="18" charset="0"/>
                <a:cs typeface="Times New Roman" panose="02020603050405020304" pitchFamily="18" charset="0"/>
              </a:rPr>
              <a:t>هيتين ني إبريسڤيا</a:t>
            </a:r>
            <a:r>
              <a:rPr lang="ar-EG" altLang="en-US" dirty="0"/>
              <a:t> انتيه بي ابرودروموس ام </a:t>
            </a:r>
            <a:r>
              <a:rPr lang="ar-SA" altLang="en-US" sz="3200" b="1" dirty="0">
                <a:solidFill>
                  <a:schemeClr val="bg1"/>
                </a:solidFill>
                <a:latin typeface="Times New Roman" panose="02020603050405020304" pitchFamily="18" charset="0"/>
                <a:cs typeface="Times New Roman" panose="02020603050405020304" pitchFamily="18" charset="0"/>
              </a:rPr>
              <a:t>ڤ</a:t>
            </a:r>
            <a:r>
              <a:rPr lang="ar-EG" altLang="en-US" sz="3200" b="1" dirty="0">
                <a:solidFill>
                  <a:schemeClr val="bg1"/>
                </a:solidFill>
                <a:latin typeface="Times New Roman" panose="02020603050405020304" pitchFamily="18" charset="0"/>
                <a:cs typeface="Times New Roman" panose="02020603050405020304" pitchFamily="18" charset="0"/>
              </a:rPr>
              <a:t>اب تيستيس يؤانس بي ريف تي اومس</a:t>
            </a:r>
            <a:endParaRPr lang="en-GB" dirty="0"/>
          </a:p>
        </p:txBody>
      </p:sp>
      <p:sp>
        <p:nvSpPr>
          <p:cNvPr id="4" name="Text Placeholder 3">
            <a:extLst>
              <a:ext uri="{FF2B5EF4-FFF2-40B4-BE49-F238E27FC236}">
                <a16:creationId xmlns:a16="http://schemas.microsoft.com/office/drawing/2014/main" id="{FF977F76-B69D-43A6-8424-FB8A20C05063}"/>
              </a:ext>
            </a:extLst>
          </p:cNvPr>
          <p:cNvSpPr>
            <a:spLocks noGrp="1"/>
          </p:cNvSpPr>
          <p:nvPr>
            <p:ph type="body" sz="quarter" idx="3"/>
          </p:nvPr>
        </p:nvSpPr>
        <p:spPr>
          <a:xfrm>
            <a:off x="-2" y="4975412"/>
            <a:ext cx="9144000" cy="975718"/>
          </a:xfrm>
        </p:spPr>
        <p:txBody>
          <a:bodyPr anchor="ctr"/>
          <a:lstStyle/>
          <a:p>
            <a:r>
              <a:rPr lang="en-US" dirty="0">
                <a:latin typeface="CS New Athanasius" panose="020B0500000000000000" pitchFamily="34" charset="0"/>
              </a:rPr>
              <a:t>Hiten </a:t>
            </a:r>
            <a:r>
              <a:rPr lang="en-US" dirty="0" err="1">
                <a:latin typeface="CS New Athanasius" panose="020B0500000000000000" pitchFamily="34" charset="0"/>
              </a:rPr>
              <a:t>ni`precbia</a:t>
            </a:r>
            <a:r>
              <a:rPr lang="en-US" dirty="0">
                <a:latin typeface="CS New Athanasius" panose="020B0500000000000000" pitchFamily="34" charset="0"/>
              </a:rPr>
              <a:t>@ `</a:t>
            </a:r>
            <a:r>
              <a:rPr lang="en-US" dirty="0" err="1">
                <a:latin typeface="CS New Athanasius" panose="020B0500000000000000" pitchFamily="34" charset="0"/>
              </a:rPr>
              <a:t>nte</a:t>
            </a:r>
            <a:r>
              <a:rPr lang="en-US" dirty="0">
                <a:latin typeface="CS New Athanasius" panose="020B0500000000000000" pitchFamily="34" charset="0"/>
              </a:rPr>
              <a:t> </a:t>
            </a:r>
            <a:r>
              <a:rPr lang="en-US" dirty="0" err="1">
                <a:latin typeface="CS New Athanasius" panose="020B0500000000000000" pitchFamily="34" charset="0"/>
              </a:rPr>
              <a:t>pi`prodromoc</a:t>
            </a:r>
            <a:r>
              <a:rPr lang="en-US" dirty="0">
                <a:latin typeface="CS New Athanasius" panose="020B0500000000000000" pitchFamily="34" charset="0"/>
              </a:rPr>
              <a:t> `</a:t>
            </a:r>
            <a:r>
              <a:rPr lang="en-US" dirty="0" err="1">
                <a:latin typeface="CS New Athanasius" panose="020B0500000000000000" pitchFamily="34" charset="0"/>
              </a:rPr>
              <a:t>mbaptyctyc</a:t>
            </a:r>
            <a:r>
              <a:rPr lang="en-US" dirty="0">
                <a:latin typeface="CS New Athanasius" panose="020B0500000000000000" pitchFamily="34" charset="0"/>
              </a:rPr>
              <a:t>@</a:t>
            </a:r>
            <a:r>
              <a:rPr lang="en-GB" dirty="0">
                <a:latin typeface="CS New Athanasius" panose="020B0500000000000000" pitchFamily="34" charset="0"/>
              </a:rPr>
              <a:t> </a:t>
            </a:r>
            <a:r>
              <a:rPr lang="en-GB" dirty="0" err="1">
                <a:latin typeface="CS New Athanasius" panose="020B0500000000000000" pitchFamily="34" charset="0"/>
              </a:rPr>
              <a:t>Iwannyc</a:t>
            </a:r>
            <a:r>
              <a:rPr lang="en-GB" dirty="0">
                <a:latin typeface="CS New Athanasius" panose="020B0500000000000000" pitchFamily="34" charset="0"/>
              </a:rPr>
              <a:t> </a:t>
            </a:r>
            <a:r>
              <a:rPr lang="en-GB" dirty="0" err="1">
                <a:latin typeface="CS New Athanasius" panose="020B0500000000000000" pitchFamily="34" charset="0"/>
              </a:rPr>
              <a:t>piref</a:t>
            </a:r>
            <a:r>
              <a:rPr lang="en-GB" dirty="0">
                <a:latin typeface="CS New Athanasius" panose="020B0500000000000000" pitchFamily="34" charset="0"/>
              </a:rPr>
              <a:t>]</a:t>
            </a:r>
            <a:r>
              <a:rPr lang="en-GB" dirty="0" err="1">
                <a:latin typeface="CS New Athanasius" panose="020B0500000000000000" pitchFamily="34" charset="0"/>
              </a:rPr>
              <a:t>wmc</a:t>
            </a:r>
            <a:r>
              <a:rPr lang="en-GB" dirty="0">
                <a:latin typeface="CS New Athanasius" panose="020B0500000000000000" pitchFamily="34" charset="0"/>
              </a:rPr>
              <a:t>@</a:t>
            </a:r>
            <a:endParaRPr lang="en-US"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18275546-C2F8-4E88-928F-CE7C93D6A49D}"/>
              </a:ext>
            </a:extLst>
          </p:cNvPr>
          <p:cNvSpPr>
            <a:spLocks noGrp="1"/>
          </p:cNvSpPr>
          <p:nvPr>
            <p:ph type="body" sz="quarter" idx="10"/>
          </p:nvPr>
        </p:nvSpPr>
        <p:spPr>
          <a:xfrm>
            <a:off x="-2" y="4363211"/>
            <a:ext cx="9144000" cy="612201"/>
          </a:xfrm>
        </p:spPr>
        <p:txBody>
          <a:bodyPr/>
          <a:lstStyle/>
          <a:p>
            <a:r>
              <a:rPr lang="ar-EG" sz="4000" dirty="0"/>
              <a:t>بشفاعات، السابق الصابغ، يوحنا المعمدان، </a:t>
            </a:r>
            <a:endParaRPr lang="en-GB" sz="4000" dirty="0"/>
          </a:p>
        </p:txBody>
      </p:sp>
    </p:spTree>
    <p:extLst>
      <p:ext uri="{BB962C8B-B14F-4D97-AF65-F5344CB8AC3E}">
        <p14:creationId xmlns:p14="http://schemas.microsoft.com/office/powerpoint/2010/main" val="2935434450"/>
      </p:ext>
    </p:extLst>
  </p:cSld>
  <p:clrMapOvr>
    <a:masterClrMapping/>
  </p:clrMapOvr>
</p:sld>
</file>

<file path=ppt/slides/slide1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ctrTitle"/>
          </p:nvPr>
        </p:nvSpPr>
        <p:spPr>
          <a:xfrm>
            <a:off x="4419600" y="692150"/>
            <a:ext cx="4724400" cy="5400675"/>
          </a:xfrm>
        </p:spPr>
        <p:txBody>
          <a:bodyPr anchor="ctr"/>
          <a:lstStyle/>
          <a:p>
            <a:r>
              <a:rPr lang="ar-KW" altLang="en-US" sz="8000" b="1"/>
              <a:t>لتكن مشيئتُك في كل حين نافذة ونحن لها خاضعين</a:t>
            </a:r>
            <a:endParaRPr lang="en-US" altLang="en-US" sz="8000" b="1"/>
          </a:p>
        </p:txBody>
      </p:sp>
      <p:pic>
        <p:nvPicPr>
          <p:cNvPr id="35846" name="Picture 6" descr="D:\الصور الدينية\المسيح\تعاليم\JC0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304800"/>
            <a:ext cx="4368800"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802835"/>
      </p:ext>
    </p:extLst>
  </p:cSld>
  <p:clrMapOvr>
    <a:masterClrMapping/>
  </p:clrMapOvr>
  <p:transition/>
</p:sld>
</file>

<file path=ppt/slides/slide1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4419600" y="0"/>
            <a:ext cx="4876800" cy="6858000"/>
          </a:xfrm>
        </p:spPr>
        <p:txBody>
          <a:bodyPr anchor="ctr"/>
          <a:lstStyle/>
          <a:p>
            <a:r>
              <a:rPr lang="ar-KW" altLang="en-US" sz="8000" b="1"/>
              <a:t>إجعلنا لأوامرك طائعين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512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4343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1572887"/>
      </p:ext>
    </p:extLst>
  </p:cSld>
  <p:clrMapOvr>
    <a:masterClrMapping/>
  </p:clrMapOvr>
  <p:transition/>
</p:sld>
</file>

<file path=ppt/slides/slide1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4419600" y="692150"/>
            <a:ext cx="4724400" cy="5400675"/>
          </a:xfrm>
        </p:spPr>
        <p:txBody>
          <a:bodyPr anchor="ctr"/>
          <a:lstStyle/>
          <a:p>
            <a:r>
              <a:rPr lang="ar-KW" altLang="en-US" sz="8000" b="1"/>
              <a:t>كما في السماءِ كذلك على الارضِ أنت السيدُ المالك</a:t>
            </a:r>
            <a:endParaRPr lang="en-US" altLang="en-US" sz="8000" b="1"/>
          </a:p>
        </p:txBody>
      </p:sp>
      <p:pic>
        <p:nvPicPr>
          <p:cNvPr id="368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404813"/>
            <a:ext cx="4232275" cy="619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6397966"/>
      </p:ext>
    </p:extLst>
  </p:cSld>
  <p:clrMapOvr>
    <a:masterClrMapping/>
  </p:clrMapOvr>
  <p:transition/>
</p:sld>
</file>

<file path=ppt/slides/slide1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Rectangle 1026"/>
          <p:cNvSpPr>
            <a:spLocks noGrp="1" noChangeArrowheads="1"/>
          </p:cNvSpPr>
          <p:nvPr>
            <p:ph type="ctrTitle"/>
          </p:nvPr>
        </p:nvSpPr>
        <p:spPr>
          <a:xfrm>
            <a:off x="4229100" y="692150"/>
            <a:ext cx="4914900" cy="5400675"/>
          </a:xfrm>
        </p:spPr>
        <p:txBody>
          <a:bodyPr anchor="ctr"/>
          <a:lstStyle/>
          <a:p>
            <a:r>
              <a:rPr lang="ar-KW" altLang="en-US" sz="8000" b="1"/>
              <a:t>نَج عبيدك من المهالك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97286" name="Picture 1030" descr="Jesus000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381000"/>
            <a:ext cx="4219575"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698893"/>
      </p:ext>
    </p:extLst>
  </p:cSld>
  <p:clrMapOvr>
    <a:masterClrMapping/>
  </p:clrMapOvr>
  <p:transition/>
</p:sld>
</file>

<file path=ppt/slides/slide1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p:cNvSpPr>
            <a:spLocks noGrp="1" noChangeArrowheads="1"/>
          </p:cNvSpPr>
          <p:nvPr>
            <p:ph type="ctrTitle"/>
          </p:nvPr>
        </p:nvSpPr>
        <p:spPr>
          <a:xfrm>
            <a:off x="5029200" y="692150"/>
            <a:ext cx="4114800" cy="5400675"/>
          </a:xfrm>
        </p:spPr>
        <p:txBody>
          <a:bodyPr anchor="ctr"/>
          <a:lstStyle/>
          <a:p>
            <a:r>
              <a:rPr lang="ar-KW" altLang="en-US" sz="8000" b="1"/>
              <a:t>خبزنا الذي للغد أعطنا اليوم ياذا المجد</a:t>
            </a:r>
            <a:endParaRPr lang="en-US" altLang="en-US" sz="8000" b="1"/>
          </a:p>
        </p:txBody>
      </p:sp>
      <p:pic>
        <p:nvPicPr>
          <p:cNvPr id="37894" name="Picture 6" descr="D:\الصور الدينية\المسيح\فيلم\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8" y="381000"/>
            <a:ext cx="4678362"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682254"/>
      </p:ext>
    </p:extLst>
  </p:cSld>
  <p:clrMapOvr>
    <a:masterClrMapping/>
  </p:clrMapOvr>
  <p:transition/>
</p:sld>
</file>

<file path=ppt/slides/slide1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p:cNvSpPr>
            <a:spLocks noGrp="1" noChangeArrowheads="1"/>
          </p:cNvSpPr>
          <p:nvPr>
            <p:ph type="ctrTitle"/>
          </p:nvPr>
        </p:nvSpPr>
        <p:spPr>
          <a:xfrm>
            <a:off x="4419600" y="692150"/>
            <a:ext cx="4572000" cy="5400675"/>
          </a:xfrm>
        </p:spPr>
        <p:txBody>
          <a:bodyPr anchor="ctr"/>
          <a:lstStyle/>
          <a:p>
            <a:r>
              <a:rPr lang="ar-KW" altLang="en-US" sz="8000" b="1"/>
              <a:t>مراحمك كثيرة لا تعد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38918" name="Picture 6" descr="Jesus000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 y="304800"/>
            <a:ext cx="428625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289525"/>
      </p:ext>
    </p:extLst>
  </p:cSld>
  <p:clrMapOvr>
    <a:masterClrMapping/>
  </p:clrMapOvr>
  <p:transition/>
</p:sld>
</file>

<file path=ppt/slides/slide1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ctrTitle"/>
          </p:nvPr>
        </p:nvSpPr>
        <p:spPr>
          <a:xfrm>
            <a:off x="4038600" y="692150"/>
            <a:ext cx="5105400" cy="5400675"/>
          </a:xfrm>
        </p:spPr>
        <p:txBody>
          <a:bodyPr anchor="ctr"/>
          <a:lstStyle/>
          <a:p>
            <a:r>
              <a:rPr lang="ar-KW" altLang="en-US" sz="8000" b="1"/>
              <a:t>واغفر لنا ذنوبنا يامولانا </a:t>
            </a:r>
            <a:br>
              <a:rPr lang="en-US" altLang="en-US" sz="8000" b="1"/>
            </a:br>
            <a:r>
              <a:rPr lang="ar-KW" altLang="en-US" sz="8000" b="1"/>
              <a:t>ياربي بمراحمك لا تنسانا </a:t>
            </a:r>
            <a:endParaRPr lang="en-US" altLang="en-US" sz="8000" b="1"/>
          </a:p>
        </p:txBody>
      </p:sp>
      <p:pic>
        <p:nvPicPr>
          <p:cNvPr id="39942" name="Picture 6" descr="D:\الصور الدينية\المسيح\المسيح في الصلب\a22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5" y="304800"/>
            <a:ext cx="417195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286842"/>
      </p:ext>
    </p:extLst>
  </p:cSld>
  <p:clrMapOvr>
    <a:masterClrMapping/>
  </p:clrMapOvr>
  <p:transition/>
</p:sld>
</file>

<file path=ppt/slides/slide1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ctrTitle"/>
          </p:nvPr>
        </p:nvSpPr>
        <p:spPr>
          <a:xfrm>
            <a:off x="4572000" y="692150"/>
            <a:ext cx="4572000" cy="5400675"/>
          </a:xfrm>
        </p:spPr>
        <p:txBody>
          <a:bodyPr anchor="ctr"/>
          <a:lstStyle/>
          <a:p>
            <a:r>
              <a:rPr lang="ar-KW" altLang="en-US" sz="8000" b="1"/>
              <a:t>كرحمتِك وليس كخطايانا</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40966" name="Picture 6" descr="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76200"/>
            <a:ext cx="4295775"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572859"/>
      </p:ext>
    </p:extLst>
  </p:cSld>
  <p:clrMapOvr>
    <a:masterClrMapping/>
  </p:clrMapOvr>
  <p:transition/>
</p:sld>
</file>

<file path=ppt/slides/slide1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p:cNvSpPr>
            <a:spLocks noGrp="1" noChangeArrowheads="1"/>
          </p:cNvSpPr>
          <p:nvPr>
            <p:ph type="ctrTitle"/>
          </p:nvPr>
        </p:nvSpPr>
        <p:spPr>
          <a:xfrm>
            <a:off x="4381500" y="692150"/>
            <a:ext cx="4533900" cy="5400675"/>
          </a:xfrm>
        </p:spPr>
        <p:txBody>
          <a:bodyPr anchor="ctr"/>
          <a:lstStyle/>
          <a:p>
            <a:r>
              <a:rPr lang="ar-KW" altLang="en-US" sz="8000" b="1"/>
              <a:t>كما نغفر نحن للمذنبين إلينا والأعداء المسيئين</a:t>
            </a:r>
            <a:endParaRPr lang="en-US" altLang="en-US" sz="8000" b="1"/>
          </a:p>
        </p:txBody>
      </p:sp>
      <p:pic>
        <p:nvPicPr>
          <p:cNvPr id="4199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 y="144463"/>
            <a:ext cx="4046538" cy="630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0982210"/>
      </p:ext>
    </p:extLst>
  </p:cSld>
  <p:clrMapOvr>
    <a:masterClrMapping/>
  </p:clrMapOvr>
  <p:transition/>
</p:sld>
</file>

<file path=ppt/slides/slide1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2"/>
          <p:cNvSpPr>
            <a:spLocks noGrp="1" noChangeArrowheads="1"/>
          </p:cNvSpPr>
          <p:nvPr>
            <p:ph type="ctrTitle"/>
          </p:nvPr>
        </p:nvSpPr>
        <p:spPr>
          <a:xfrm>
            <a:off x="3733800" y="685800"/>
            <a:ext cx="5410200" cy="5400675"/>
          </a:xfrm>
        </p:spPr>
        <p:txBody>
          <a:bodyPr anchor="ctr"/>
          <a:lstStyle/>
          <a:p>
            <a:r>
              <a:rPr lang="ar-KW" altLang="en-US" sz="8000" b="1"/>
              <a:t>علمنا ان نكون متسامحين</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43013" name="Picture 5" descr="JESHEA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381000"/>
            <a:ext cx="363855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01479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790868278"/>
      </p:ext>
    </p:extLst>
  </p:cSld>
  <p:clrMapOvr>
    <a:masterClrMapping/>
  </p:clrMapOvr>
</p:sld>
</file>

<file path=ppt/slides/slide1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ctrTitle"/>
          </p:nvPr>
        </p:nvSpPr>
        <p:spPr>
          <a:xfrm>
            <a:off x="3924300" y="692150"/>
            <a:ext cx="5219700" cy="5400675"/>
          </a:xfrm>
        </p:spPr>
        <p:txBody>
          <a:bodyPr anchor="ctr"/>
          <a:lstStyle/>
          <a:p>
            <a:r>
              <a:rPr lang="ar-KW" altLang="en-US" sz="8000" b="1"/>
              <a:t>ولا تدخلنا في تجربة يا الهنا وان سمحتَ فلا تتخلىَ عنا </a:t>
            </a:r>
            <a:endParaRPr lang="en-US" altLang="en-US" sz="8000" b="1"/>
          </a:p>
        </p:txBody>
      </p:sp>
      <p:pic>
        <p:nvPicPr>
          <p:cNvPr id="44038" name="Picture 6" descr="D:\الصور الدينية\المسيح\معجزات\# السامرى ص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5" y="381000"/>
            <a:ext cx="3889375"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927023"/>
      </p:ext>
    </p:extLst>
  </p:cSld>
  <p:clrMapOvr>
    <a:masterClrMapping/>
  </p:clrMapOvr>
  <p:transition/>
</p:sld>
</file>

<file path=ppt/slides/slide15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p:cNvSpPr>
            <a:spLocks noGrp="1" noChangeArrowheads="1"/>
          </p:cNvSpPr>
          <p:nvPr>
            <p:ph type="ctrTitle"/>
          </p:nvPr>
        </p:nvSpPr>
        <p:spPr>
          <a:xfrm>
            <a:off x="4381500" y="692150"/>
            <a:ext cx="4533900" cy="5400675"/>
          </a:xfrm>
        </p:spPr>
        <p:txBody>
          <a:bodyPr anchor="ctr"/>
          <a:lstStyle/>
          <a:p>
            <a:r>
              <a:rPr lang="ar-KW" altLang="en-US" sz="8000" b="1"/>
              <a:t>على إحتمال التجارب أعِنا</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45061" name="Picture 5" descr="bibl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304800"/>
            <a:ext cx="4103688"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742161"/>
      </p:ext>
    </p:extLst>
  </p:cSld>
  <p:clrMapOvr>
    <a:masterClrMapping/>
  </p:clrMapOvr>
  <p:transition/>
</p:sld>
</file>

<file path=ppt/slides/slide15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4267200" y="692150"/>
            <a:ext cx="4876800" cy="5400675"/>
          </a:xfrm>
        </p:spPr>
        <p:txBody>
          <a:bodyPr anchor="ctr"/>
          <a:lstStyle/>
          <a:p>
            <a:r>
              <a:rPr lang="ar-KW" altLang="en-US" sz="8000" b="1"/>
              <a:t>لكن نجنا من الشرير ياصاحب الامر والتدبير </a:t>
            </a:r>
            <a:endParaRPr lang="en-US" altLang="en-US" sz="8000" b="1"/>
          </a:p>
        </p:txBody>
      </p:sp>
      <p:pic>
        <p:nvPicPr>
          <p:cNvPr id="46086" name="Picture 6" descr="D:\الصور الدينية\المسيح\تعاليم\picc0007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5" y="304800"/>
            <a:ext cx="4149725"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601077"/>
      </p:ext>
    </p:extLst>
  </p:cSld>
  <p:clrMapOvr>
    <a:masterClrMapping/>
  </p:clrMapOvr>
  <p:transition/>
</p:sld>
</file>

<file path=ppt/slides/slide15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Rectangle 2"/>
          <p:cNvSpPr>
            <a:spLocks noGrp="1" noChangeArrowheads="1"/>
          </p:cNvSpPr>
          <p:nvPr>
            <p:ph type="ctrTitle"/>
          </p:nvPr>
        </p:nvSpPr>
        <p:spPr>
          <a:xfrm>
            <a:off x="3924300" y="692150"/>
            <a:ext cx="5219700" cy="5400675"/>
          </a:xfrm>
        </p:spPr>
        <p:txBody>
          <a:bodyPr anchor="ctr"/>
          <a:lstStyle/>
          <a:p>
            <a:r>
              <a:rPr lang="ar-KW" altLang="en-US" sz="8000" b="1"/>
              <a:t>أنت يا الهي على الكلِ بصير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4711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33375"/>
            <a:ext cx="3579813" cy="626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0477700"/>
      </p:ext>
    </p:extLst>
  </p:cSld>
  <p:clrMapOvr>
    <a:masterClrMapping/>
  </p:clrMapOvr>
  <p:transition/>
</p:sld>
</file>

<file path=ppt/slides/slide15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4267200" y="692150"/>
            <a:ext cx="4876800" cy="5400675"/>
          </a:xfrm>
        </p:spPr>
        <p:txBody>
          <a:bodyPr anchor="ctr"/>
          <a:lstStyle/>
          <a:p>
            <a:r>
              <a:rPr lang="ar-KW" altLang="en-US" sz="8000" b="1"/>
              <a:t>بالمسيح يسوع ربنا إقبلنا يارب بمعونتك إشملنا </a:t>
            </a:r>
            <a:endParaRPr lang="en-US" altLang="en-US" sz="8000" b="1"/>
          </a:p>
        </p:txBody>
      </p:sp>
      <p:pic>
        <p:nvPicPr>
          <p:cNvPr id="48139" name="Picture 11" descr="D:\الصور الدينية\المسيح\زجاج\Mmgfh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685800"/>
            <a:ext cx="3983037"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969414"/>
      </p:ext>
    </p:extLst>
  </p:cSld>
  <p:clrMapOvr>
    <a:masterClrMapping/>
  </p:clrMapOvr>
  <p:transition/>
</p:sld>
</file>

<file path=ppt/slides/slide1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Rectangle 2"/>
          <p:cNvSpPr>
            <a:spLocks noGrp="1" noChangeArrowheads="1"/>
          </p:cNvSpPr>
          <p:nvPr>
            <p:ph type="ctrTitle"/>
          </p:nvPr>
        </p:nvSpPr>
        <p:spPr>
          <a:xfrm>
            <a:off x="4305300" y="692150"/>
            <a:ext cx="4533900" cy="5400675"/>
          </a:xfrm>
        </p:spPr>
        <p:txBody>
          <a:bodyPr anchor="ctr"/>
          <a:lstStyle/>
          <a:p>
            <a:r>
              <a:rPr lang="ar-KW" altLang="en-US" sz="8000" b="1"/>
              <a:t>وبصوتك المفرح اسمعنا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50183" name="Picture 7" descr="JES2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 y="304800"/>
            <a:ext cx="422275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840726"/>
      </p:ext>
    </p:extLst>
  </p:cSld>
  <p:clrMapOvr>
    <a:masterClrMapping/>
  </p:clrMapOvr>
  <p:transition/>
</p:sld>
</file>

<file path=ppt/slides/slide1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Rectangle 2"/>
          <p:cNvSpPr>
            <a:spLocks noGrp="1" noChangeArrowheads="1"/>
          </p:cNvSpPr>
          <p:nvPr>
            <p:ph type="ctrTitle"/>
          </p:nvPr>
        </p:nvSpPr>
        <p:spPr>
          <a:xfrm>
            <a:off x="4191000" y="692150"/>
            <a:ext cx="4724400" cy="5400675"/>
          </a:xfrm>
        </p:spPr>
        <p:txBody>
          <a:bodyPr anchor="ctr"/>
          <a:lstStyle/>
          <a:p>
            <a:r>
              <a:rPr lang="ar-KW" altLang="en-US" sz="8000" b="1"/>
              <a:t>لان لك المُلكَ والقوة والمجدَ والعظمةَ والقدرة</a:t>
            </a:r>
            <a:endParaRPr lang="en-US" altLang="en-US" sz="8000" b="1"/>
          </a:p>
        </p:txBody>
      </p:sp>
      <p:pic>
        <p:nvPicPr>
          <p:cNvPr id="51207" name="Picture 7" descr="D:\الصور الدينية\المسيح\يسوع لواحدة\خاص\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381000"/>
            <a:ext cx="3963987"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300134"/>
      </p:ext>
    </p:extLst>
  </p:cSld>
  <p:clrMapOvr>
    <a:masterClrMapping/>
  </p:clrMapOvr>
  <p:transition/>
</p:sld>
</file>

<file path=ppt/slides/slide1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Rectangle 2"/>
          <p:cNvSpPr>
            <a:spLocks noGrp="1" noChangeArrowheads="1"/>
          </p:cNvSpPr>
          <p:nvPr>
            <p:ph type="ctrTitle"/>
          </p:nvPr>
        </p:nvSpPr>
        <p:spPr>
          <a:xfrm>
            <a:off x="4419600" y="692150"/>
            <a:ext cx="4724400" cy="5400675"/>
          </a:xfrm>
        </p:spPr>
        <p:txBody>
          <a:bodyPr anchor="ctr"/>
          <a:lstStyle/>
          <a:p>
            <a:r>
              <a:rPr lang="ar-KW" altLang="en-US" sz="8000" b="1"/>
              <a:t>بك نسير من قوة الى قوة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522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60350"/>
            <a:ext cx="3665538" cy="659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371302"/>
      </p:ext>
    </p:extLst>
  </p:cSld>
  <p:clrMapOvr>
    <a:masterClrMapping/>
  </p:clrMapOvr>
  <p:transition/>
</p:sld>
</file>

<file path=ppt/slides/slide1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Rectangle 2"/>
          <p:cNvSpPr>
            <a:spLocks noGrp="1" noChangeArrowheads="1"/>
          </p:cNvSpPr>
          <p:nvPr>
            <p:ph type="ctrTitle"/>
          </p:nvPr>
        </p:nvSpPr>
        <p:spPr>
          <a:xfrm>
            <a:off x="4343400" y="692150"/>
            <a:ext cx="4572000" cy="5400675"/>
          </a:xfrm>
        </p:spPr>
        <p:txBody>
          <a:bodyPr anchor="ctr"/>
          <a:lstStyle/>
          <a:p>
            <a:r>
              <a:rPr lang="ar-KW" altLang="en-US" sz="8000" b="1" dirty="0"/>
              <a:t>الى أبد الابدين آمين إجعلنا في إيمانك ثابتين </a:t>
            </a:r>
            <a:endParaRPr lang="en-US" altLang="en-US" sz="8000" b="1" dirty="0"/>
          </a:p>
        </p:txBody>
      </p:sp>
      <p:pic>
        <p:nvPicPr>
          <p:cNvPr id="139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620713"/>
            <a:ext cx="3889375" cy="568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91388"/>
      </p:ext>
    </p:extLst>
  </p:cSld>
  <p:clrMapOvr>
    <a:masterClrMapping/>
  </p:clrMapOvr>
  <p:transition/>
</p:sld>
</file>

<file path=ppt/slides/slide1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Rectangle 2"/>
          <p:cNvSpPr>
            <a:spLocks noGrp="1" noChangeArrowheads="1"/>
          </p:cNvSpPr>
          <p:nvPr>
            <p:ph type="ctrTitle"/>
          </p:nvPr>
        </p:nvSpPr>
        <p:spPr>
          <a:xfrm>
            <a:off x="4229100" y="692150"/>
            <a:ext cx="4533900" cy="5400675"/>
          </a:xfrm>
        </p:spPr>
        <p:txBody>
          <a:bodyPr anchor="ctr"/>
          <a:lstStyle/>
          <a:p>
            <a:r>
              <a:rPr lang="ar-KW" altLang="en-US" sz="8000" b="1"/>
              <a:t>واسمعنا عندما نصرخ قائلين</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140292" name="Picture 4" descr="Jesus1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3962400" cy="52006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hlinkClick r:id="rId3" action="ppaction://hlinksldjump"/>
            <a:extLst>
              <a:ext uri="{FF2B5EF4-FFF2-40B4-BE49-F238E27FC236}">
                <a16:creationId xmlns:a16="http://schemas.microsoft.com/office/drawing/2014/main" id="{BEF1313B-D140-8766-8245-6189AD4359ED}"/>
              </a:ext>
            </a:extLst>
          </p:cNvPr>
          <p:cNvSpPr/>
          <p:nvPr/>
        </p:nvSpPr>
        <p:spPr>
          <a:xfrm>
            <a:off x="5962056" y="6380946"/>
            <a:ext cx="31373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3" name="Rectangle 2">
            <a:hlinkClick r:id="rId4" action="ppaction://hlinksldjump"/>
            <a:extLst>
              <a:ext uri="{FF2B5EF4-FFF2-40B4-BE49-F238E27FC236}">
                <a16:creationId xmlns:a16="http://schemas.microsoft.com/office/drawing/2014/main" id="{935BC5EF-7C2B-2220-ABB6-DD4610B06E8E}"/>
              </a:ext>
            </a:extLst>
          </p:cNvPr>
          <p:cNvSpPr/>
          <p:nvPr/>
        </p:nvSpPr>
        <p:spPr>
          <a:xfrm>
            <a:off x="0" y="6380946"/>
            <a:ext cx="311335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766145375"/>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الميلاد">
            <a:extLst>
              <a:ext uri="{FF2B5EF4-FFF2-40B4-BE49-F238E27FC236}">
                <a16:creationId xmlns:a16="http://schemas.microsoft.com/office/drawing/2014/main" id="{72006B0A-FDF2-40CA-B832-636418A9B738}"/>
              </a:ext>
            </a:extLst>
          </p:cNvPr>
          <p:cNvSpPr>
            <a:spLocks noGrp="1"/>
          </p:cNvSpPr>
          <p:nvPr>
            <p:ph type="title"/>
          </p:nvPr>
        </p:nvSpPr>
        <p:spPr>
          <a:xfrm>
            <a:off x="-2124635" y="0"/>
            <a:ext cx="2124635" cy="1116106"/>
          </a:xfrm>
        </p:spPr>
        <p:txBody>
          <a:bodyPr>
            <a:noAutofit/>
          </a:bodyPr>
          <a:lstStyle/>
          <a:p>
            <a:r>
              <a:rPr lang="ar-EG" sz="3500" dirty="0"/>
              <a:t>يوسف النجار و سالومى</a:t>
            </a:r>
            <a:endParaRPr lang="en-GB" sz="3500" dirty="0"/>
          </a:p>
        </p:txBody>
      </p:sp>
      <p:sp>
        <p:nvSpPr>
          <p:cNvPr id="3" name="Text Placeholder 2">
            <a:extLst>
              <a:ext uri="{FF2B5EF4-FFF2-40B4-BE49-F238E27FC236}">
                <a16:creationId xmlns:a16="http://schemas.microsoft.com/office/drawing/2014/main" id="{1BE33600-F5EB-438B-A8F8-EA94329627B9}"/>
              </a:ext>
            </a:extLst>
          </p:cNvPr>
          <p:cNvSpPr>
            <a:spLocks noGrp="1"/>
          </p:cNvSpPr>
          <p:nvPr>
            <p:ph type="body" idx="1"/>
          </p:nvPr>
        </p:nvSpPr>
        <p:spPr>
          <a:xfrm>
            <a:off x="0" y="5919437"/>
            <a:ext cx="9143999" cy="938564"/>
          </a:xfrm>
        </p:spPr>
        <p:txBody>
          <a:bodyPr anchor="ctr"/>
          <a:lstStyle/>
          <a:p>
            <a:r>
              <a:rPr lang="ar-SA" altLang="en-US" sz="3300" b="1" dirty="0">
                <a:solidFill>
                  <a:schemeClr val="bg1"/>
                </a:solidFill>
                <a:latin typeface="Times New Roman" panose="02020603050405020304" pitchFamily="18" charset="0"/>
                <a:cs typeface="Times New Roman" panose="02020603050405020304" pitchFamily="18" charset="0"/>
              </a:rPr>
              <a:t>هيتين نى أفشى</a:t>
            </a:r>
            <a:r>
              <a:rPr lang="en-US" altLang="en-US" sz="3300" b="1" dirty="0">
                <a:solidFill>
                  <a:schemeClr val="bg1"/>
                </a:solidFill>
                <a:latin typeface="Times New Roman" panose="02020603050405020304" pitchFamily="18" charset="0"/>
                <a:cs typeface="Times New Roman" panose="02020603050405020304" pitchFamily="18" charset="0"/>
              </a:rPr>
              <a:t>:</a:t>
            </a:r>
            <a:r>
              <a:rPr lang="ar-SA" altLang="en-US" sz="3300" b="1" dirty="0">
                <a:solidFill>
                  <a:schemeClr val="bg1"/>
                </a:solidFill>
                <a:latin typeface="Times New Roman" panose="02020603050405020304" pitchFamily="18" charset="0"/>
                <a:cs typeface="Times New Roman" panose="02020603050405020304" pitchFamily="18" charset="0"/>
              </a:rPr>
              <a:t> </a:t>
            </a:r>
            <a:r>
              <a:rPr lang="ar-EG" altLang="en-US" sz="3300" b="1" dirty="0">
                <a:solidFill>
                  <a:schemeClr val="bg1"/>
                </a:solidFill>
                <a:latin typeface="Times New Roman" panose="02020603050405020304" pitchFamily="18" charset="0"/>
                <a:cs typeface="Times New Roman" panose="02020603050405020304" pitchFamily="18" charset="0"/>
              </a:rPr>
              <a:t>إ</a:t>
            </a:r>
            <a:r>
              <a:rPr lang="ar-SA" altLang="en-US" sz="3300" b="1" dirty="0">
                <a:solidFill>
                  <a:schemeClr val="bg1"/>
                </a:solidFill>
                <a:latin typeface="Times New Roman" panose="02020603050405020304" pitchFamily="18" charset="0"/>
                <a:cs typeface="Times New Roman" panose="02020603050405020304" pitchFamily="18" charset="0"/>
              </a:rPr>
              <a:t>نتى نى خيللوى </a:t>
            </a:r>
            <a:r>
              <a:rPr lang="ar-EG" altLang="en-US" sz="3300" b="1" dirty="0">
                <a:solidFill>
                  <a:schemeClr val="bg1"/>
                </a:solidFill>
                <a:latin typeface="Times New Roman" panose="02020603050405020304" pitchFamily="18" charset="0"/>
                <a:cs typeface="Times New Roman" panose="02020603050405020304" pitchFamily="18" charset="0"/>
              </a:rPr>
              <a:t>إ</a:t>
            </a:r>
            <a:r>
              <a:rPr lang="ar-SA" altLang="en-US" sz="3300" b="1" dirty="0">
                <a:solidFill>
                  <a:schemeClr val="bg1"/>
                </a:solidFill>
                <a:latin typeface="Times New Roman" panose="02020603050405020304" pitchFamily="18" charset="0"/>
                <a:cs typeface="Times New Roman" panose="02020603050405020304" pitchFamily="18" charset="0"/>
              </a:rPr>
              <a:t>تسماروؤت يوسف بى هامشى نيم ثى أثوؤاب سالومى: </a:t>
            </a:r>
            <a:endParaRPr lang="en-GB" sz="3300" dirty="0"/>
          </a:p>
        </p:txBody>
      </p:sp>
      <p:sp>
        <p:nvSpPr>
          <p:cNvPr id="4" name="Text Placeholder 3">
            <a:extLst>
              <a:ext uri="{FF2B5EF4-FFF2-40B4-BE49-F238E27FC236}">
                <a16:creationId xmlns:a16="http://schemas.microsoft.com/office/drawing/2014/main" id="{FAB143EE-62A7-4E1C-B610-4F3677C15E8C}"/>
              </a:ext>
            </a:extLst>
          </p:cNvPr>
          <p:cNvSpPr>
            <a:spLocks noGrp="1"/>
          </p:cNvSpPr>
          <p:nvPr>
            <p:ph type="body" sz="quarter" idx="3"/>
          </p:nvPr>
        </p:nvSpPr>
        <p:spPr>
          <a:xfrm>
            <a:off x="-13448" y="4943718"/>
            <a:ext cx="9144000" cy="975718"/>
          </a:xfrm>
        </p:spPr>
        <p:txBody>
          <a:bodyPr anchor="ctr"/>
          <a:lstStyle/>
          <a:p>
            <a:r>
              <a:rPr lang="en-GB" dirty="0">
                <a:latin typeface="CS New Athanasius" panose="020B0500000000000000" pitchFamily="34" charset="0"/>
              </a:rPr>
              <a:t>Hiten </a:t>
            </a:r>
            <a:r>
              <a:rPr lang="en-GB" dirty="0" err="1">
                <a:latin typeface="CS New Athanasius" panose="020B0500000000000000" pitchFamily="34" charset="0"/>
              </a:rPr>
              <a:t>ni`eu,y</a:t>
            </a:r>
            <a:r>
              <a:rPr lang="en-GB" dirty="0">
                <a:latin typeface="CS New Athanasius" panose="020B0500000000000000" pitchFamily="34" charset="0"/>
              </a:rPr>
              <a:t> `</a:t>
            </a:r>
            <a:r>
              <a:rPr lang="en-GB" dirty="0" err="1">
                <a:latin typeface="CS New Athanasius" panose="020B0500000000000000" pitchFamily="34" charset="0"/>
              </a:rPr>
              <a:t>nte</a:t>
            </a:r>
            <a:r>
              <a:rPr lang="en-GB" dirty="0">
                <a:latin typeface="CS New Athanasius" panose="020B0500000000000000" pitchFamily="34" charset="0"/>
              </a:rPr>
              <a:t> </a:t>
            </a:r>
            <a:r>
              <a:rPr lang="en-GB" dirty="0" err="1">
                <a:latin typeface="CS New Athanasius" panose="020B0500000000000000" pitchFamily="34" charset="0"/>
              </a:rPr>
              <a:t>niqelloi</a:t>
            </a:r>
            <a:r>
              <a:rPr lang="en-GB" dirty="0">
                <a:latin typeface="CS New Athanasius" panose="020B0500000000000000" pitchFamily="34" charset="0"/>
              </a:rPr>
              <a:t>@ `</a:t>
            </a:r>
            <a:r>
              <a:rPr lang="en-GB" dirty="0" err="1">
                <a:latin typeface="CS New Athanasius" panose="020B0500000000000000" pitchFamily="34" charset="0"/>
              </a:rPr>
              <a:t>tcmarwout</a:t>
            </a:r>
            <a:r>
              <a:rPr lang="en-GB" dirty="0">
                <a:latin typeface="CS New Athanasius" panose="020B0500000000000000" pitchFamily="34" charset="0"/>
              </a:rPr>
              <a:t> </a:t>
            </a:r>
            <a:r>
              <a:rPr lang="en-GB" dirty="0" err="1">
                <a:latin typeface="CS New Athanasius" panose="020B0500000000000000" pitchFamily="34" charset="0"/>
              </a:rPr>
              <a:t>Iwcyv</a:t>
            </a:r>
            <a:r>
              <a:rPr lang="en-GB" dirty="0">
                <a:latin typeface="CS New Athanasius" panose="020B0500000000000000" pitchFamily="34" charset="0"/>
              </a:rPr>
              <a:t> </a:t>
            </a:r>
            <a:r>
              <a:rPr lang="en-GB" dirty="0" err="1">
                <a:latin typeface="CS New Athanasius" panose="020B0500000000000000" pitchFamily="34" charset="0"/>
              </a:rPr>
              <a:t>pihamse</a:t>
            </a:r>
            <a:r>
              <a:rPr lang="en-GB" dirty="0">
                <a:latin typeface="CS New Athanasius" panose="020B0500000000000000" pitchFamily="34" charset="0"/>
              </a:rPr>
              <a:t> </a:t>
            </a:r>
            <a:r>
              <a:rPr lang="en-GB" dirty="0" err="1">
                <a:latin typeface="CS New Athanasius" panose="020B0500000000000000" pitchFamily="34" charset="0"/>
              </a:rPr>
              <a:t>nem</a:t>
            </a:r>
            <a:r>
              <a:rPr lang="en-GB" dirty="0">
                <a:latin typeface="CS New Athanasius" panose="020B0500000000000000" pitchFamily="34" charset="0"/>
              </a:rPr>
              <a:t> ;y=e=;=u </a:t>
            </a:r>
            <a:r>
              <a:rPr lang="en-GB" dirty="0" err="1">
                <a:latin typeface="CS New Athanasius" panose="020B0500000000000000" pitchFamily="34" charset="0"/>
              </a:rPr>
              <a:t>Calwmi</a:t>
            </a:r>
            <a:r>
              <a:rPr lang="en-GB"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59FBA951-71FD-4BF6-A58A-BB268A210E12}"/>
              </a:ext>
            </a:extLst>
          </p:cNvPr>
          <p:cNvSpPr>
            <a:spLocks noGrp="1"/>
          </p:cNvSpPr>
          <p:nvPr>
            <p:ph type="body" sz="quarter" idx="10"/>
          </p:nvPr>
        </p:nvSpPr>
        <p:spPr>
          <a:xfrm>
            <a:off x="-67237" y="4363211"/>
            <a:ext cx="9251578" cy="585307"/>
          </a:xfrm>
        </p:spPr>
        <p:txBody>
          <a:bodyPr/>
          <a:lstStyle/>
          <a:p>
            <a:r>
              <a:rPr lang="ar-SA" altLang="en-US" sz="3500" dirty="0"/>
              <a:t>بصلوات</a:t>
            </a:r>
            <a:r>
              <a:rPr lang="ar-EG" altLang="en-US" sz="3500" dirty="0"/>
              <a:t>،</a:t>
            </a:r>
            <a:r>
              <a:rPr lang="ar-SA" altLang="en-US" sz="3500" dirty="0"/>
              <a:t> الشـيخين المباركين يوسف النجار و القديـسة سالومى،</a:t>
            </a:r>
            <a:endParaRPr lang="en-GB" sz="3500" dirty="0"/>
          </a:p>
        </p:txBody>
      </p:sp>
    </p:spTree>
    <p:extLst>
      <p:ext uri="{BB962C8B-B14F-4D97-AF65-F5344CB8AC3E}">
        <p14:creationId xmlns:p14="http://schemas.microsoft.com/office/powerpoint/2010/main" val="3663325915"/>
      </p:ext>
    </p:extLst>
  </p:cSld>
  <p:clrMapOvr>
    <a:masterClrMapping/>
  </p:clrMapOvr>
</p:sld>
</file>

<file path=ppt/slides/slide1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p:cNvSpPr>
            <a:spLocks noGrp="1" noChangeArrowheads="1"/>
          </p:cNvSpPr>
          <p:nvPr>
            <p:ph type="ctrTitle"/>
          </p:nvPr>
        </p:nvSpPr>
        <p:spPr>
          <a:xfrm>
            <a:off x="860612" y="2545165"/>
            <a:ext cx="8001000" cy="2387600"/>
          </a:xfrm>
        </p:spPr>
        <p:txBody>
          <a:bodyPr/>
          <a:lstStyle/>
          <a:p>
            <a:pPr algn="r"/>
            <a:r>
              <a:rPr lang="ar-SA" altLang="en-US" sz="6000" dirty="0">
                <a:cs typeface="PT Bold Heading" panose="00000400000000000000" pitchFamily="2" charset="-78"/>
              </a:rPr>
              <a:t>أسمعوا يا شعب المسيح</a:t>
            </a:r>
            <a:br>
              <a:rPr lang="ar-SA" altLang="en-US" sz="6000" dirty="0">
                <a:cs typeface="PT Bold Heading" panose="00000400000000000000" pitchFamily="2" charset="-78"/>
              </a:rPr>
            </a:br>
            <a:r>
              <a:rPr lang="ar-SA" altLang="en-US" sz="6000" dirty="0">
                <a:cs typeface="PT Bold Heading" panose="00000400000000000000" pitchFamily="2" charset="-78"/>
              </a:rPr>
              <a:t>              وتفهموا بعقل رجيح</a:t>
            </a:r>
            <a:br>
              <a:rPr lang="ar-SA" altLang="en-US" sz="6000" dirty="0">
                <a:cs typeface="PT Bold Heading" panose="00000400000000000000" pitchFamily="2" charset="-78"/>
              </a:rPr>
            </a:br>
            <a:br>
              <a:rPr lang="ar-SA" altLang="en-US" sz="6000" dirty="0">
                <a:cs typeface="PT Bold Heading" panose="00000400000000000000" pitchFamily="2" charset="-78"/>
              </a:rPr>
            </a:br>
            <a:r>
              <a:rPr lang="ar-SA" altLang="en-US" sz="6000" dirty="0">
                <a:cs typeface="PT Bold Heading" panose="00000400000000000000" pitchFamily="2" charset="-78"/>
              </a:rPr>
              <a:t>وصيحوا بلسان فصيح</a:t>
            </a:r>
            <a:br>
              <a:rPr lang="ar-SA" altLang="en-US" sz="6000" dirty="0">
                <a:cs typeface="PT Bold Heading" panose="00000400000000000000" pitchFamily="2" charset="-78"/>
              </a:rPr>
            </a:br>
            <a:r>
              <a:rPr lang="ar-SA" altLang="en-US" sz="6000" dirty="0">
                <a:cs typeface="PT Bold Heading" panose="00000400000000000000" pitchFamily="2" charset="-78"/>
              </a:rPr>
              <a:t>        </a:t>
            </a:r>
            <a:r>
              <a:rPr lang="ar-SA" altLang="en-US" sz="6000" dirty="0">
                <a:solidFill>
                  <a:schemeClr val="accent2"/>
                </a:solidFill>
                <a:cs typeface="PT Bold Heading" panose="00000400000000000000" pitchFamily="2" charset="-78"/>
              </a:rPr>
              <a:t>المسيح أنعم لنا بالخلاص</a:t>
            </a:r>
            <a:endParaRPr lang="en-US" altLang="en-US" sz="6000" dirty="0">
              <a:solidFill>
                <a:schemeClr val="accent2"/>
              </a:solidFill>
              <a:cs typeface="PT Bold Heading" panose="00000400000000000000" pitchFamily="2" charset="-78"/>
            </a:endParaRPr>
          </a:p>
        </p:txBody>
      </p:sp>
      <p:sp>
        <p:nvSpPr>
          <p:cNvPr id="3" name="Subtitle 2">
            <a:extLst>
              <a:ext uri="{FF2B5EF4-FFF2-40B4-BE49-F238E27FC236}">
                <a16:creationId xmlns:a16="http://schemas.microsoft.com/office/drawing/2014/main" id="{79106135-5A99-4E09-A92F-051788136A18}"/>
              </a:ext>
            </a:extLst>
          </p:cNvPr>
          <p:cNvSpPr>
            <a:spLocks noGrp="1"/>
          </p:cNvSpPr>
          <p:nvPr>
            <p:ph type="subTitle" idx="1"/>
          </p:nvPr>
        </p:nvSpPr>
        <p:spPr/>
        <p:txBody>
          <a:bodyPr/>
          <a:lstStyle/>
          <a:p>
            <a:endParaRPr lang="en-GB"/>
          </a:p>
        </p:txBody>
      </p:sp>
      <p:sp>
        <p:nvSpPr>
          <p:cNvPr id="2" name="Rectangle 1">
            <a:hlinkClick r:id="rId3" action="ppaction://hlinksldjump"/>
            <a:extLst>
              <a:ext uri="{FF2B5EF4-FFF2-40B4-BE49-F238E27FC236}">
                <a16:creationId xmlns:a16="http://schemas.microsoft.com/office/drawing/2014/main" id="{3B7143F9-98AE-1B31-54E0-D34D0169210E}"/>
              </a:ext>
            </a:extLst>
          </p:cNvPr>
          <p:cNvSpPr/>
          <p:nvPr/>
        </p:nvSpPr>
        <p:spPr>
          <a:xfrm>
            <a:off x="6006602" y="6314673"/>
            <a:ext cx="31373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309809002"/>
      </p:ext>
    </p:extLst>
  </p:cSld>
  <p:clrMapOvr>
    <a:masterClrMapping/>
  </p:clrMapOvr>
</p:sld>
</file>

<file path=ppt/slides/slide1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65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27650" name="Rectangle 2"/>
          <p:cNvSpPr>
            <a:spLocks noGrp="1" noChangeArrowheads="1"/>
          </p:cNvSpPr>
          <p:nvPr>
            <p:ph type="ctrTitle"/>
          </p:nvPr>
        </p:nvSpPr>
        <p:spPr/>
        <p:txBody>
          <a:bodyPr/>
          <a:lstStyle/>
          <a:p>
            <a:pPr algn="r"/>
            <a:r>
              <a:rPr lang="ar-KW" altLang="en-US" sz="6000">
                <a:cs typeface="PT Bold Heading" panose="00000400000000000000" pitchFamily="2" charset="-78"/>
              </a:rPr>
              <a:t>ا</a:t>
            </a:r>
            <a:r>
              <a:rPr lang="ar-SA" altLang="en-US" sz="6000">
                <a:cs typeface="PT Bold Heading" panose="00000400000000000000" pitchFamily="2" charset="-78"/>
              </a:rPr>
              <a:t>شكروا فضله واحسانه</a:t>
            </a:r>
            <a:br>
              <a:rPr lang="ar-SA" altLang="en-US" sz="6000">
                <a:cs typeface="PT Bold Heading" panose="00000400000000000000" pitchFamily="2" charset="-78"/>
              </a:rPr>
            </a:br>
            <a:r>
              <a:rPr lang="ar-SA" altLang="en-US" sz="6000">
                <a:cs typeface="PT Bold Heading" panose="00000400000000000000" pitchFamily="2" charset="-78"/>
              </a:rPr>
              <a:t>          لأنه أعطانا جزيل أنعامه</a:t>
            </a:r>
            <a:br>
              <a:rPr lang="ar-SA" altLang="en-US" sz="6000">
                <a:cs typeface="PT Bold Heading" panose="00000400000000000000" pitchFamily="2" charset="-78"/>
              </a:rPr>
            </a:br>
            <a:br>
              <a:rPr lang="ar-SA" altLang="en-US" sz="6000">
                <a:cs typeface="PT Bold Heading" panose="00000400000000000000" pitchFamily="2" charset="-78"/>
              </a:rPr>
            </a:br>
            <a:r>
              <a:rPr lang="ar-KW" altLang="en-US" sz="6000">
                <a:cs typeface="PT Bold Heading" panose="00000400000000000000" pitchFamily="2" charset="-78"/>
              </a:rPr>
              <a:t>وأنعم علينا بأسراره</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AD7E39C1-962A-45B5-920B-1CD370196538}"/>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768141901"/>
      </p:ext>
    </p:extLst>
  </p:cSld>
  <p:clrMapOvr>
    <a:masterClrMapping/>
  </p:clrMapOvr>
</p:sld>
</file>

<file path=ppt/slides/slide1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699"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29698" name="Rectangle 2"/>
          <p:cNvSpPr>
            <a:spLocks noGrp="1" noChangeArrowheads="1"/>
          </p:cNvSpPr>
          <p:nvPr>
            <p:ph type="ctrTitle"/>
          </p:nvPr>
        </p:nvSpPr>
        <p:spPr/>
        <p:txBody>
          <a:bodyPr/>
          <a:lstStyle/>
          <a:p>
            <a:pPr algn="r"/>
            <a:r>
              <a:rPr lang="ar-SA" altLang="en-US" sz="6000">
                <a:cs typeface="PT Bold Heading" panose="00000400000000000000" pitchFamily="2" charset="-78"/>
              </a:rPr>
              <a:t>ب</a:t>
            </a:r>
            <a:r>
              <a:rPr lang="ar-KW" altLang="en-US" sz="6000">
                <a:cs typeface="PT Bold Heading" panose="00000400000000000000" pitchFamily="2" charset="-78"/>
              </a:rPr>
              <a:t>ـ</a:t>
            </a:r>
            <a:r>
              <a:rPr lang="ar-SA" altLang="en-US" sz="6000">
                <a:cs typeface="PT Bold Heading" panose="00000400000000000000" pitchFamily="2" charset="-78"/>
              </a:rPr>
              <a:t>إرادت</a:t>
            </a:r>
            <a:r>
              <a:rPr lang="ar-KW" altLang="en-US" sz="6000">
                <a:cs typeface="PT Bold Heading" panose="00000400000000000000" pitchFamily="2" charset="-78"/>
              </a:rPr>
              <a:t>ـ</a:t>
            </a:r>
            <a:r>
              <a:rPr lang="ar-SA" altLang="en-US" sz="6000">
                <a:cs typeface="PT Bold Heading" panose="00000400000000000000" pitchFamily="2" charset="-78"/>
              </a:rPr>
              <a:t>ه الآله</a:t>
            </a:r>
            <a:r>
              <a:rPr lang="ar-KW" altLang="en-US" sz="6000">
                <a:cs typeface="PT Bold Heading" panose="00000400000000000000" pitchFamily="2" charset="-78"/>
              </a:rPr>
              <a:t>ـ</a:t>
            </a:r>
            <a:r>
              <a:rPr lang="ar-SA" altLang="en-US" sz="6000">
                <a:cs typeface="PT Bold Heading" panose="00000400000000000000" pitchFamily="2" charset="-78"/>
              </a:rPr>
              <a:t>ي</a:t>
            </a:r>
            <a:r>
              <a:rPr lang="ar-KW" altLang="en-US" sz="6000">
                <a:cs typeface="PT Bold Heading" panose="00000400000000000000" pitchFamily="2" charset="-78"/>
              </a:rPr>
              <a:t>ـــ</a:t>
            </a:r>
            <a:r>
              <a:rPr lang="ar-SA" altLang="en-US" sz="6000">
                <a:cs typeface="PT Bold Heading" panose="00000400000000000000" pitchFamily="2" charset="-78"/>
              </a:rPr>
              <a:t>ة</a:t>
            </a:r>
            <a:br>
              <a:rPr lang="ar-SA" altLang="en-US" sz="6000">
                <a:cs typeface="PT Bold Heading" panose="00000400000000000000" pitchFamily="2" charset="-78"/>
              </a:rPr>
            </a:br>
            <a:r>
              <a:rPr lang="ar-SA" altLang="en-US" sz="6000">
                <a:cs typeface="PT Bold Heading" panose="00000400000000000000" pitchFamily="2" charset="-78"/>
              </a:rPr>
              <a:t>          وحكمت</a:t>
            </a:r>
            <a:r>
              <a:rPr lang="ar-KW" altLang="en-US" sz="6000">
                <a:cs typeface="PT Bold Heading" panose="00000400000000000000" pitchFamily="2" charset="-78"/>
              </a:rPr>
              <a:t>ــ</a:t>
            </a:r>
            <a:r>
              <a:rPr lang="ar-SA" altLang="en-US" sz="6000">
                <a:cs typeface="PT Bold Heading" panose="00000400000000000000" pitchFamily="2" charset="-78"/>
              </a:rPr>
              <a:t>ه العل</a:t>
            </a:r>
            <a:r>
              <a:rPr lang="ar-KW" altLang="en-US" sz="6000">
                <a:cs typeface="PT Bold Heading" panose="00000400000000000000" pitchFamily="2" charset="-78"/>
              </a:rPr>
              <a:t>ــ</a:t>
            </a:r>
            <a:r>
              <a:rPr lang="ar-SA" altLang="en-US" sz="6000">
                <a:cs typeface="PT Bold Heading" panose="00000400000000000000" pitchFamily="2" charset="-78"/>
              </a:rPr>
              <a:t>وي</a:t>
            </a:r>
            <a:r>
              <a:rPr lang="ar-KW" altLang="en-US" sz="6000">
                <a:cs typeface="PT Bold Heading" panose="00000400000000000000" pitchFamily="2" charset="-78"/>
              </a:rPr>
              <a:t>ـــ</a:t>
            </a:r>
            <a:r>
              <a:rPr lang="ar-SA" altLang="en-US" sz="6000">
                <a:cs typeface="PT Bold Heading" panose="00000400000000000000" pitchFamily="2" charset="-78"/>
              </a:rPr>
              <a:t>ة</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أوهب لنا اسرار خفية</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1365AC68-2A79-440F-8BFE-3A8160C48EBB}"/>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279793683"/>
      </p:ext>
    </p:extLst>
  </p:cSld>
  <p:clrMapOvr>
    <a:masterClrMapping/>
  </p:clrMapOvr>
</p:sld>
</file>

<file path=ppt/slides/slide1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23"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0722" name="Rectangle 2"/>
          <p:cNvSpPr>
            <a:spLocks noGrp="1" noChangeArrowheads="1"/>
          </p:cNvSpPr>
          <p:nvPr>
            <p:ph type="ctrTitle"/>
          </p:nvPr>
        </p:nvSpPr>
        <p:spPr/>
        <p:txBody>
          <a:bodyPr/>
          <a:lstStyle/>
          <a:p>
            <a:pPr algn="r"/>
            <a:r>
              <a:rPr lang="ar-SA" altLang="en-US" sz="6000">
                <a:cs typeface="PT Bold Heading" panose="00000400000000000000" pitchFamily="2" charset="-78"/>
              </a:rPr>
              <a:t>تشتهى الملائكة النورانية</a:t>
            </a:r>
            <a:br>
              <a:rPr lang="ar-SA" altLang="en-US" sz="6000">
                <a:cs typeface="PT Bold Heading" panose="00000400000000000000" pitchFamily="2" charset="-78"/>
              </a:rPr>
            </a:br>
            <a:r>
              <a:rPr lang="ar-SA" altLang="en-US" sz="6000">
                <a:cs typeface="PT Bold Heading" panose="00000400000000000000" pitchFamily="2" charset="-78"/>
              </a:rPr>
              <a:t>             ان تنظر هذه العطية</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التى أنعم بها للبشرية</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2CCC8EA8-0C32-4EC7-8C52-EFCA946101A4}"/>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934374450"/>
      </p:ext>
    </p:extLst>
  </p:cSld>
  <p:clrMapOvr>
    <a:masterClrMapping/>
  </p:clrMapOvr>
</p:sld>
</file>

<file path=ppt/slides/slide1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747"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1746" name="Rectangle 2"/>
          <p:cNvSpPr>
            <a:spLocks noGrp="1" noChangeArrowheads="1"/>
          </p:cNvSpPr>
          <p:nvPr>
            <p:ph type="ctrTitle"/>
          </p:nvPr>
        </p:nvSpPr>
        <p:spPr/>
        <p:txBody>
          <a:bodyPr/>
          <a:lstStyle/>
          <a:p>
            <a:pPr algn="r"/>
            <a:r>
              <a:rPr lang="ar-SA" altLang="en-US" sz="6000">
                <a:cs typeface="PT Bold Heading" panose="00000400000000000000" pitchFamily="2" charset="-78"/>
              </a:rPr>
              <a:t>جاد علينا بالغفران</a:t>
            </a:r>
            <a:br>
              <a:rPr lang="ar-SA" altLang="en-US" sz="6000">
                <a:cs typeface="PT Bold Heading" panose="00000400000000000000" pitchFamily="2" charset="-78"/>
              </a:rPr>
            </a:br>
            <a:r>
              <a:rPr lang="ar-SA" altLang="en-US" sz="6000">
                <a:cs typeface="PT Bold Heading" panose="00000400000000000000" pitchFamily="2" charset="-78"/>
              </a:rPr>
              <a:t>            وكسر عنا فخ الشيطان</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وأعطانا جسده قربان</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1EE9C2EE-92B5-493A-A2AB-416BA16FE1FF}"/>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998626818"/>
      </p:ext>
    </p:extLst>
  </p:cSld>
  <p:clrMapOvr>
    <a:masterClrMapping/>
  </p:clrMapOvr>
</p:sld>
</file>

<file path=ppt/slides/slide1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77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33935"/>
            <a:ext cx="8588804" cy="6190129"/>
          </a:xfrm>
          <a:prstGeom prst="rect">
            <a:avLst/>
          </a:prstGeom>
          <a:noFill/>
          <a:extLst>
            <a:ext uri="{909E8E84-426E-40DD-AFC4-6F175D3DCCD1}">
              <a14:hiddenFill xmlns:a14="http://schemas.microsoft.com/office/drawing/2010/main">
                <a:solidFill>
                  <a:srgbClr val="FFFFFF"/>
                </a:solidFill>
              </a14:hiddenFill>
            </a:ext>
          </a:extLst>
        </p:spPr>
      </p:pic>
      <p:sp>
        <p:nvSpPr>
          <p:cNvPr id="32770" name="Rectangle 2"/>
          <p:cNvSpPr>
            <a:spLocks noGrp="1" noChangeArrowheads="1"/>
          </p:cNvSpPr>
          <p:nvPr>
            <p:ph type="ctrTitle"/>
          </p:nvPr>
        </p:nvSpPr>
        <p:spPr/>
        <p:txBody>
          <a:bodyPr/>
          <a:lstStyle/>
          <a:p>
            <a:pPr algn="r"/>
            <a:r>
              <a:rPr lang="ar-SA" altLang="en-US" sz="5400">
                <a:cs typeface="PT Bold Heading" panose="00000400000000000000" pitchFamily="2" charset="-78"/>
              </a:rPr>
              <a:t>حكمة عميقة وسر خفى</a:t>
            </a:r>
            <a:br>
              <a:rPr lang="ar-SA" altLang="en-US" sz="5400">
                <a:cs typeface="PT Bold Heading" panose="00000400000000000000" pitchFamily="2" charset="-78"/>
              </a:rPr>
            </a:br>
            <a:r>
              <a:rPr lang="ar-SA" altLang="en-US" sz="5400">
                <a:cs typeface="PT Bold Heading" panose="00000400000000000000" pitchFamily="2" charset="-78"/>
              </a:rPr>
              <a:t>               لايدركه</a:t>
            </a:r>
            <a:r>
              <a:rPr lang="ar-KW" altLang="en-US" sz="5400">
                <a:cs typeface="PT Bold Heading" panose="00000400000000000000" pitchFamily="2" charset="-78"/>
              </a:rPr>
              <a:t>م</a:t>
            </a:r>
            <a:r>
              <a:rPr lang="ar-SA" altLang="en-US" sz="5400">
                <a:cs typeface="PT Bold Heading" panose="00000400000000000000" pitchFamily="2" charset="-78"/>
              </a:rPr>
              <a:t>ا عقل بشري</a:t>
            </a:r>
            <a:br>
              <a:rPr lang="ar-SA" altLang="en-US" sz="5400">
                <a:cs typeface="PT Bold Heading" panose="00000400000000000000" pitchFamily="2" charset="-78"/>
              </a:rPr>
            </a:br>
            <a:br>
              <a:rPr lang="ar-SA" altLang="en-US" sz="5400">
                <a:cs typeface="PT Bold Heading" panose="00000400000000000000" pitchFamily="2" charset="-78"/>
              </a:rPr>
            </a:br>
            <a:r>
              <a:rPr lang="ar-SA" altLang="en-US" sz="5400">
                <a:cs typeface="PT Bold Heading" panose="00000400000000000000" pitchFamily="2" charset="-78"/>
              </a:rPr>
              <a:t>الا الاله الحى الأزلى</a:t>
            </a:r>
            <a:br>
              <a:rPr lang="ar-SA" altLang="en-US" sz="5400">
                <a:cs typeface="PT Bold Heading" panose="00000400000000000000" pitchFamily="2" charset="-78"/>
              </a:rPr>
            </a:br>
            <a:r>
              <a:rPr lang="ar-SA" altLang="en-US" sz="5400">
                <a:cs typeface="PT Bold Heading" panose="00000400000000000000" pitchFamily="2" charset="-78"/>
              </a:rPr>
              <a:t>         </a:t>
            </a:r>
            <a:r>
              <a:rPr lang="ar-SA" altLang="en-US" sz="5400">
                <a:solidFill>
                  <a:schemeClr val="accent2"/>
                </a:solidFill>
                <a:cs typeface="PT Bold Heading" panose="00000400000000000000" pitchFamily="2" charset="-78"/>
              </a:rPr>
              <a:t>المسيح أنعم لنا بالخلاص</a:t>
            </a:r>
            <a:endParaRPr lang="en-US" altLang="en-US" sz="54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FC24DAC0-E6A5-4E38-B963-7FF6B6331C3A}"/>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956347127"/>
      </p:ext>
    </p:extLst>
  </p:cSld>
  <p:clrMapOvr>
    <a:masterClrMapping/>
  </p:clrMapOvr>
</p:sld>
</file>

<file path=ppt/slides/slide1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79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3794" name="Rectangle 2"/>
          <p:cNvSpPr>
            <a:spLocks noGrp="1" noChangeArrowheads="1"/>
          </p:cNvSpPr>
          <p:nvPr>
            <p:ph type="ctrTitle"/>
          </p:nvPr>
        </p:nvSpPr>
        <p:spPr/>
        <p:txBody>
          <a:bodyPr/>
          <a:lstStyle/>
          <a:p>
            <a:pPr algn="r"/>
            <a:r>
              <a:rPr lang="ar-SA" altLang="en-US" sz="6000">
                <a:cs typeface="PT Bold Heading" panose="00000400000000000000" pitchFamily="2" charset="-78"/>
              </a:rPr>
              <a:t>خبزاً موضوعاً فى الصينية</a:t>
            </a:r>
            <a:br>
              <a:rPr lang="ar-SA" altLang="en-US" sz="6000">
                <a:cs typeface="PT Bold Heading" panose="00000400000000000000" pitchFamily="2" charset="-78"/>
              </a:rPr>
            </a:br>
            <a:r>
              <a:rPr lang="ar-SA" altLang="en-US" sz="6000">
                <a:cs typeface="PT Bold Heading" panose="00000400000000000000" pitchFamily="2" charset="-78"/>
              </a:rPr>
              <a:t>          </a:t>
            </a:r>
            <a:r>
              <a:rPr lang="ar-KW" altLang="en-US" sz="6000">
                <a:cs typeface="PT Bold Heading" panose="00000400000000000000" pitchFamily="2" charset="-78"/>
              </a:rPr>
              <a:t> </a:t>
            </a:r>
            <a:r>
              <a:rPr lang="ar-SA" altLang="en-US" sz="6000">
                <a:cs typeface="PT Bold Heading" panose="00000400000000000000" pitchFamily="2" charset="-78"/>
              </a:rPr>
              <a:t>لمح</a:t>
            </a:r>
            <a:r>
              <a:rPr lang="ar-KW" altLang="en-US" sz="6000">
                <a:cs typeface="PT Bold Heading" panose="00000400000000000000" pitchFamily="2" charset="-78"/>
              </a:rPr>
              <a:t>ـ</a:t>
            </a:r>
            <a:r>
              <a:rPr lang="ar-SA" altLang="en-US" sz="6000">
                <a:cs typeface="PT Bold Heading" panose="00000400000000000000" pitchFamily="2" charset="-78"/>
              </a:rPr>
              <a:t>و الذن</a:t>
            </a:r>
            <a:r>
              <a:rPr lang="ar-KW" altLang="en-US" sz="6000">
                <a:cs typeface="PT Bold Heading" panose="00000400000000000000" pitchFamily="2" charset="-78"/>
              </a:rPr>
              <a:t>ـ</a:t>
            </a:r>
            <a:r>
              <a:rPr lang="ar-SA" altLang="en-US" sz="6000">
                <a:cs typeface="PT Bold Heading" panose="00000400000000000000" pitchFamily="2" charset="-78"/>
              </a:rPr>
              <a:t>وب </a:t>
            </a:r>
            <a:r>
              <a:rPr lang="ar-KW" altLang="en-US" sz="6000">
                <a:cs typeface="PT Bold Heading" panose="00000400000000000000" pitchFamily="2" charset="-78"/>
              </a:rPr>
              <a:t>و</a:t>
            </a:r>
            <a:r>
              <a:rPr lang="ar-SA" altLang="en-US" sz="6000">
                <a:cs typeface="PT Bold Heading" panose="00000400000000000000" pitchFamily="2" charset="-78"/>
              </a:rPr>
              <a:t>الخطي</a:t>
            </a:r>
            <a:r>
              <a:rPr lang="ar-KW" altLang="en-US" sz="6000">
                <a:cs typeface="PT Bold Heading" panose="00000400000000000000" pitchFamily="2" charset="-78"/>
              </a:rPr>
              <a:t>ـ</a:t>
            </a:r>
            <a:r>
              <a:rPr lang="ar-SA" altLang="en-US" sz="6000">
                <a:cs typeface="PT Bold Heading" panose="00000400000000000000" pitchFamily="2" charset="-78"/>
              </a:rPr>
              <a:t>ة</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من أكله ينال حياة أبدية</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D1E324E5-3F7F-4B96-86A3-9637F785C42D}"/>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69600537"/>
      </p:ext>
    </p:extLst>
  </p:cSld>
  <p:clrMapOvr>
    <a:masterClrMapping/>
  </p:clrMapOvr>
</p:sld>
</file>

<file path=ppt/slides/slide1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819"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4818" name="Rectangle 2"/>
          <p:cNvSpPr>
            <a:spLocks noGrp="1" noChangeArrowheads="1"/>
          </p:cNvSpPr>
          <p:nvPr>
            <p:ph type="ctrTitle"/>
          </p:nvPr>
        </p:nvSpPr>
        <p:spPr/>
        <p:txBody>
          <a:bodyPr/>
          <a:lstStyle/>
          <a:p>
            <a:pPr algn="r"/>
            <a:r>
              <a:rPr lang="ar-SA" altLang="en-US" sz="6000">
                <a:cs typeface="PT Bold Heading" panose="00000400000000000000" pitchFamily="2" charset="-78"/>
              </a:rPr>
              <a:t>خمراً طاهراً مم</a:t>
            </a:r>
            <a:r>
              <a:rPr lang="ar-KW" altLang="en-US" sz="6000">
                <a:cs typeface="PT Bold Heading" panose="00000400000000000000" pitchFamily="2" charset="-78"/>
              </a:rPr>
              <a:t>ز</a:t>
            </a:r>
            <a:r>
              <a:rPr lang="ar-SA" altLang="en-US" sz="6000">
                <a:cs typeface="PT Bold Heading" panose="00000400000000000000" pitchFamily="2" charset="-78"/>
              </a:rPr>
              <a:t>وج بالكأس </a:t>
            </a:r>
            <a:br>
              <a:rPr lang="ar-SA" altLang="en-US" sz="6000">
                <a:cs typeface="PT Bold Heading" panose="00000400000000000000" pitchFamily="2" charset="-78"/>
              </a:rPr>
            </a:br>
            <a:r>
              <a:rPr lang="ar-SA" altLang="en-US" sz="6000">
                <a:cs typeface="PT Bold Heading" panose="00000400000000000000" pitchFamily="2" charset="-78"/>
              </a:rPr>
              <a:t>              لأجل التوبة والخلاص</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من يشربه ينجى من القصاص</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3CF09C0B-754D-453A-801B-012F77D8C470}"/>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77629521"/>
      </p:ext>
    </p:extLst>
  </p:cSld>
  <p:clrMapOvr>
    <a:masterClrMapping/>
  </p:clrMapOvr>
</p:sld>
</file>

<file path=ppt/slides/slide1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843"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5842" name="Rectangle 2"/>
          <p:cNvSpPr>
            <a:spLocks noGrp="1" noChangeArrowheads="1"/>
          </p:cNvSpPr>
          <p:nvPr>
            <p:ph type="ctrTitle"/>
          </p:nvPr>
        </p:nvSpPr>
        <p:spPr/>
        <p:txBody>
          <a:bodyPr/>
          <a:lstStyle/>
          <a:p>
            <a:pPr algn="r"/>
            <a:r>
              <a:rPr lang="ar-SA" altLang="en-US" sz="6000">
                <a:cs typeface="PT Bold Heading" panose="00000400000000000000" pitchFamily="2" charset="-78"/>
              </a:rPr>
              <a:t>خلاصاً لأرواح ونفوس</a:t>
            </a:r>
            <a:br>
              <a:rPr lang="ar-SA" altLang="en-US" sz="6000">
                <a:cs typeface="PT Bold Heading" panose="00000400000000000000" pitchFamily="2" charset="-78"/>
              </a:rPr>
            </a:br>
            <a:r>
              <a:rPr lang="ar-SA" altLang="en-US" sz="6000">
                <a:cs typeface="PT Bold Heading" panose="00000400000000000000" pitchFamily="2" charset="-78"/>
              </a:rPr>
              <a:t>       ومن يؤمن بأسم القدوس</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ينال ميراث الفردوس</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10BBBF43-470A-4B59-9342-41A004420EB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910695510"/>
      </p:ext>
    </p:extLst>
  </p:cSld>
  <p:clrMapOvr>
    <a:masterClrMapping/>
  </p:clrMapOvr>
</p:sld>
</file>

<file path=ppt/slides/slide1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867"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6866" name="Rectangle 2"/>
          <p:cNvSpPr>
            <a:spLocks noGrp="1" noChangeArrowheads="1"/>
          </p:cNvSpPr>
          <p:nvPr>
            <p:ph type="ctrTitle"/>
          </p:nvPr>
        </p:nvSpPr>
        <p:spPr/>
        <p:txBody>
          <a:bodyPr/>
          <a:lstStyle/>
          <a:p>
            <a:pPr algn="r"/>
            <a:r>
              <a:rPr lang="ar-SA" altLang="en-US" sz="6000">
                <a:cs typeface="PT Bold Heading" panose="00000400000000000000" pitchFamily="2" charset="-78"/>
              </a:rPr>
              <a:t>دواء يبرى كل جراحات </a:t>
            </a:r>
            <a:br>
              <a:rPr lang="ar-SA" altLang="en-US" sz="6000">
                <a:cs typeface="PT Bold Heading" panose="00000400000000000000" pitchFamily="2" charset="-78"/>
              </a:rPr>
            </a:br>
            <a:r>
              <a:rPr lang="ar-SA" altLang="en-US" sz="6000">
                <a:cs typeface="PT Bold Heading" panose="00000400000000000000" pitchFamily="2" charset="-78"/>
              </a:rPr>
              <a:t>        ويمحى الخطايا والسيئات</a:t>
            </a:r>
            <a:br>
              <a:rPr lang="ar-SA" altLang="en-US" sz="6000">
                <a:cs typeface="PT Bold Heading" panose="00000400000000000000" pitchFamily="2" charset="-78"/>
              </a:rPr>
            </a:br>
            <a:r>
              <a:rPr lang="ar-SA" altLang="en-US" sz="6000">
                <a:cs typeface="PT Bold Heading" panose="00000400000000000000" pitchFamily="2" charset="-78"/>
              </a:rPr>
              <a:t> </a:t>
            </a:r>
            <a:br>
              <a:rPr lang="ar-SA" altLang="en-US" sz="6000">
                <a:cs typeface="PT Bold Heading" panose="00000400000000000000" pitchFamily="2" charset="-78"/>
              </a:rPr>
            </a:br>
            <a:r>
              <a:rPr lang="ar-SA" altLang="en-US" sz="6000">
                <a:cs typeface="PT Bold Heading" panose="00000400000000000000" pitchFamily="2" charset="-78"/>
              </a:rPr>
              <a:t>و</a:t>
            </a:r>
            <a:r>
              <a:rPr lang="ar-KW" altLang="en-US" sz="6000">
                <a:cs typeface="PT Bold Heading" panose="00000400000000000000" pitchFamily="2" charset="-78"/>
              </a:rPr>
              <a:t>به </a:t>
            </a:r>
            <a:r>
              <a:rPr lang="ar-SA" altLang="en-US" sz="6000">
                <a:cs typeface="PT Bold Heading" panose="00000400000000000000" pitchFamily="2" charset="-78"/>
              </a:rPr>
              <a:t>نرث ملكوت السموات</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BC6517C1-E893-4BCF-9C6E-546CB2D387A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6094566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457985523"/>
      </p:ext>
    </p:extLst>
  </p:cSld>
  <p:clrMapOvr>
    <a:masterClrMapping/>
  </p:clrMapOvr>
</p:sld>
</file>

<file path=ppt/slides/slide1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89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7890" name="Rectangle 2"/>
          <p:cNvSpPr>
            <a:spLocks noGrp="1" noChangeArrowheads="1"/>
          </p:cNvSpPr>
          <p:nvPr>
            <p:ph type="ctrTitle"/>
          </p:nvPr>
        </p:nvSpPr>
        <p:spPr/>
        <p:txBody>
          <a:bodyPr/>
          <a:lstStyle/>
          <a:p>
            <a:pPr algn="r"/>
            <a:r>
              <a:rPr lang="ar-SA" altLang="en-US" sz="6000">
                <a:cs typeface="PT Bold Heading" panose="00000400000000000000" pitchFamily="2" charset="-78"/>
              </a:rPr>
              <a:t>راحة لنفوس المؤمنين</a:t>
            </a:r>
            <a:br>
              <a:rPr lang="ar-SA" altLang="en-US" sz="6000">
                <a:cs typeface="PT Bold Heading" panose="00000400000000000000" pitchFamily="2" charset="-78"/>
              </a:rPr>
            </a:br>
            <a:r>
              <a:rPr lang="ar-SA" altLang="en-US" sz="6000">
                <a:cs typeface="PT Bold Heading" panose="00000400000000000000" pitchFamily="2" charset="-78"/>
              </a:rPr>
              <a:t>  الذين هم على الأيمان ثابتين</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يرحمهم الرب فى يوم الدين</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3D18BB1A-AA18-449A-91B6-C5A5DF241FA6}"/>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518784923"/>
      </p:ext>
    </p:extLst>
  </p:cSld>
  <p:clrMapOvr>
    <a:masterClrMapping/>
  </p:clrMapOvr>
</p:sld>
</file>

<file path=ppt/slides/slide1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91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8914" name="Rectangle 2"/>
          <p:cNvSpPr>
            <a:spLocks noGrp="1" noChangeArrowheads="1"/>
          </p:cNvSpPr>
          <p:nvPr>
            <p:ph type="ctrTitle"/>
          </p:nvPr>
        </p:nvSpPr>
        <p:spPr/>
        <p:txBody>
          <a:bodyPr/>
          <a:lstStyle/>
          <a:p>
            <a:pPr algn="r"/>
            <a:r>
              <a:rPr lang="ar-SA" altLang="en-US" sz="6000">
                <a:cs typeface="PT Bold Heading" panose="00000400000000000000" pitchFamily="2" charset="-78"/>
              </a:rPr>
              <a:t>زمان الضلالة زال عنا </a:t>
            </a:r>
            <a:br>
              <a:rPr lang="ar-SA" altLang="en-US" sz="6000">
                <a:cs typeface="PT Bold Heading" panose="00000400000000000000" pitchFamily="2" charset="-78"/>
              </a:rPr>
            </a:br>
            <a:r>
              <a:rPr lang="ar-SA" altLang="en-US" sz="6000">
                <a:cs typeface="PT Bold Heading" panose="00000400000000000000" pitchFamily="2" charset="-78"/>
              </a:rPr>
              <a:t>          وأضاء علينا نور مخلصنا</a:t>
            </a:r>
            <a:br>
              <a:rPr lang="ar-SA" altLang="en-US" sz="6000">
                <a:cs typeface="PT Bold Heading" panose="00000400000000000000" pitchFamily="2" charset="-78"/>
              </a:rPr>
            </a:br>
            <a:r>
              <a:rPr lang="ar-SA" altLang="en-US" sz="6000">
                <a:cs typeface="PT Bold Heading" panose="00000400000000000000" pitchFamily="2" charset="-78"/>
              </a:rPr>
              <a:t> </a:t>
            </a:r>
            <a:br>
              <a:rPr lang="ar-SA" altLang="en-US" sz="6000">
                <a:cs typeface="PT Bold Heading" panose="00000400000000000000" pitchFamily="2" charset="-78"/>
              </a:rPr>
            </a:br>
            <a:r>
              <a:rPr lang="ar-SA" altLang="en-US" sz="6000">
                <a:cs typeface="PT Bold Heading" panose="00000400000000000000" pitchFamily="2" charset="-78"/>
              </a:rPr>
              <a:t>وأبتهجت نفوسنا وفرحنا</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A257C51C-DB59-49AE-8FD3-3819A3B00E7D}"/>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528392818"/>
      </p:ext>
    </p:extLst>
  </p:cSld>
  <p:clrMapOvr>
    <a:masterClrMapping/>
  </p:clrMapOvr>
</p:sld>
</file>

<file path=ppt/slides/slide1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939"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9938" name="Rectangle 2"/>
          <p:cNvSpPr>
            <a:spLocks noGrp="1" noChangeArrowheads="1"/>
          </p:cNvSpPr>
          <p:nvPr>
            <p:ph type="ctrTitle"/>
          </p:nvPr>
        </p:nvSpPr>
        <p:spPr/>
        <p:txBody>
          <a:bodyPr/>
          <a:lstStyle/>
          <a:p>
            <a:pPr algn="r"/>
            <a:r>
              <a:rPr lang="ar-SA" altLang="en-US" sz="6000">
                <a:cs typeface="PT Bold Heading" panose="00000400000000000000" pitchFamily="2" charset="-78"/>
              </a:rPr>
              <a:t>سراج الحق أضاء فينا</a:t>
            </a:r>
            <a:br>
              <a:rPr lang="ar-SA" altLang="en-US" sz="6000">
                <a:cs typeface="PT Bold Heading" panose="00000400000000000000" pitchFamily="2" charset="-78"/>
              </a:rPr>
            </a:br>
            <a:r>
              <a:rPr lang="ar-SA" altLang="en-US" sz="6000">
                <a:cs typeface="PT Bold Heading" panose="00000400000000000000" pitchFamily="2" charset="-78"/>
              </a:rPr>
              <a:t>                  ونوره </a:t>
            </a:r>
            <a:r>
              <a:rPr lang="ar-KW" altLang="en-US" sz="6000">
                <a:cs typeface="PT Bold Heading" panose="00000400000000000000" pitchFamily="2" charset="-78"/>
              </a:rPr>
              <a:t>أ</a:t>
            </a:r>
            <a:r>
              <a:rPr lang="ar-SA" altLang="en-US" sz="6000">
                <a:cs typeface="PT Bold Heading" panose="00000400000000000000" pitchFamily="2" charset="-78"/>
              </a:rPr>
              <a:t>شرق علينا</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يس</a:t>
            </a:r>
            <a:r>
              <a:rPr lang="ar-KW" altLang="en-US" sz="6000">
                <a:cs typeface="PT Bold Heading" panose="00000400000000000000" pitchFamily="2" charset="-78"/>
              </a:rPr>
              <a:t>ـــ</a:t>
            </a:r>
            <a:r>
              <a:rPr lang="ar-SA" altLang="en-US" sz="6000">
                <a:cs typeface="PT Bold Heading" panose="00000400000000000000" pitchFamily="2" charset="-78"/>
              </a:rPr>
              <a:t>وع الح</a:t>
            </a:r>
            <a:r>
              <a:rPr lang="ar-KW" altLang="en-US" sz="6000">
                <a:cs typeface="PT Bold Heading" panose="00000400000000000000" pitchFamily="2" charset="-78"/>
              </a:rPr>
              <a:t>ــ</a:t>
            </a:r>
            <a:r>
              <a:rPr lang="ar-SA" altLang="en-US" sz="6000">
                <a:cs typeface="PT Bold Heading" panose="00000400000000000000" pitchFamily="2" charset="-78"/>
              </a:rPr>
              <a:t>ي فادين</a:t>
            </a:r>
            <a:r>
              <a:rPr lang="ar-KW" altLang="en-US" sz="6000">
                <a:cs typeface="PT Bold Heading" panose="00000400000000000000" pitchFamily="2" charset="-78"/>
              </a:rPr>
              <a:t>ـ</a:t>
            </a:r>
            <a:r>
              <a:rPr lang="ar-SA" altLang="en-US" sz="6000">
                <a:cs typeface="PT Bold Heading" panose="00000400000000000000" pitchFamily="2" charset="-78"/>
              </a:rPr>
              <a:t>ا</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BF821857-6933-461E-ADEC-4AB59F006815}"/>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564732297"/>
      </p:ext>
    </p:extLst>
  </p:cSld>
  <p:clrMapOvr>
    <a:masterClrMapping/>
  </p:clrMapOvr>
</p:sld>
</file>

<file path=ppt/slides/slide1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63"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0962" name="Rectangle 2"/>
          <p:cNvSpPr>
            <a:spLocks noGrp="1" noChangeArrowheads="1"/>
          </p:cNvSpPr>
          <p:nvPr>
            <p:ph type="ctrTitle"/>
          </p:nvPr>
        </p:nvSpPr>
        <p:spPr/>
        <p:txBody>
          <a:bodyPr/>
          <a:lstStyle/>
          <a:p>
            <a:pPr algn="r"/>
            <a:r>
              <a:rPr lang="ar-SA" altLang="en-US" sz="6000">
                <a:cs typeface="PT Bold Heading" panose="00000400000000000000" pitchFamily="2" charset="-78"/>
              </a:rPr>
              <a:t>شرف زائد ومجد جليل</a:t>
            </a:r>
            <a:br>
              <a:rPr lang="ar-SA" altLang="en-US" sz="6000">
                <a:cs typeface="PT Bold Heading" panose="00000400000000000000" pitchFamily="2" charset="-78"/>
              </a:rPr>
            </a:br>
            <a:r>
              <a:rPr lang="ar-SA" altLang="en-US" sz="6000">
                <a:cs typeface="PT Bold Heading" panose="00000400000000000000" pitchFamily="2" charset="-78"/>
              </a:rPr>
              <a:t>  موهب</a:t>
            </a:r>
            <a:r>
              <a:rPr lang="ar-KW" altLang="en-US" sz="6000">
                <a:cs typeface="PT Bold Heading" panose="00000400000000000000" pitchFamily="2" charset="-78"/>
              </a:rPr>
              <a:t>ـ</a:t>
            </a:r>
            <a:r>
              <a:rPr lang="ar-SA" altLang="en-US" sz="6000">
                <a:cs typeface="PT Bold Heading" panose="00000400000000000000" pitchFamily="2" charset="-78"/>
              </a:rPr>
              <a:t>ة تام</a:t>
            </a:r>
            <a:r>
              <a:rPr lang="ar-KW" altLang="en-US" sz="6000">
                <a:cs typeface="PT Bold Heading" panose="00000400000000000000" pitchFamily="2" charset="-78"/>
              </a:rPr>
              <a:t>ـ</a:t>
            </a:r>
            <a:r>
              <a:rPr lang="ar-SA" altLang="en-US" sz="6000">
                <a:cs typeface="PT Bold Heading" panose="00000400000000000000" pitchFamily="2" charset="-78"/>
              </a:rPr>
              <a:t>ة ليس</a:t>
            </a:r>
            <a:r>
              <a:rPr lang="ar-KW" altLang="en-US" sz="6000">
                <a:cs typeface="PT Bold Heading" panose="00000400000000000000" pitchFamily="2" charset="-78"/>
              </a:rPr>
              <a:t> لها مثيل</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جس</a:t>
            </a:r>
            <a:r>
              <a:rPr lang="ar-KW" altLang="en-US" sz="6000">
                <a:cs typeface="PT Bold Heading" panose="00000400000000000000" pitchFamily="2" charset="-78"/>
              </a:rPr>
              <a:t>ــ</a:t>
            </a:r>
            <a:r>
              <a:rPr lang="ar-SA" altLang="en-US" sz="6000">
                <a:cs typeface="PT Bold Heading" panose="00000400000000000000" pitchFamily="2" charset="-78"/>
              </a:rPr>
              <a:t>د ودم عمان</a:t>
            </a:r>
            <a:r>
              <a:rPr lang="ar-KW" altLang="en-US" sz="6000">
                <a:cs typeface="PT Bold Heading" panose="00000400000000000000" pitchFamily="2" charset="-78"/>
              </a:rPr>
              <a:t>ـ</a:t>
            </a:r>
            <a:r>
              <a:rPr lang="ar-SA" altLang="en-US" sz="6000">
                <a:cs typeface="PT Bold Heading" panose="00000400000000000000" pitchFamily="2" charset="-78"/>
              </a:rPr>
              <a:t>وئي</a:t>
            </a:r>
            <a:r>
              <a:rPr lang="ar-KW" altLang="en-US" sz="6000">
                <a:cs typeface="PT Bold Heading" panose="00000400000000000000" pitchFamily="2" charset="-78"/>
              </a:rPr>
              <a:t>ـــ</a:t>
            </a:r>
            <a:r>
              <a:rPr lang="ar-SA" altLang="en-US" sz="6000">
                <a:cs typeface="PT Bold Heading" panose="00000400000000000000" pitchFamily="2" charset="-78"/>
              </a:rPr>
              <a:t>ل</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166A3B5D-3916-4744-BF9E-13DDE990571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971870424"/>
      </p:ext>
    </p:extLst>
  </p:cSld>
  <p:clrMapOvr>
    <a:masterClrMapping/>
  </p:clrMapOvr>
</p:sld>
</file>

<file path=ppt/slides/slide1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987"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1986" name="Rectangle 2"/>
          <p:cNvSpPr>
            <a:spLocks noGrp="1" noChangeArrowheads="1"/>
          </p:cNvSpPr>
          <p:nvPr>
            <p:ph type="ctrTitle"/>
          </p:nvPr>
        </p:nvSpPr>
        <p:spPr/>
        <p:txBody>
          <a:bodyPr/>
          <a:lstStyle/>
          <a:p>
            <a:pPr algn="r"/>
            <a:r>
              <a:rPr lang="ar-SA" altLang="en-US" sz="6000">
                <a:cs typeface="PT Bold Heading" panose="00000400000000000000" pitchFamily="2" charset="-78"/>
              </a:rPr>
              <a:t>صفوف الملائكة العلويين</a:t>
            </a:r>
            <a:br>
              <a:rPr lang="ar-SA" altLang="en-US" sz="6000">
                <a:cs typeface="PT Bold Heading" panose="00000400000000000000" pitchFamily="2" charset="-78"/>
              </a:rPr>
            </a:br>
            <a:r>
              <a:rPr lang="ar-SA" altLang="en-US" sz="6000">
                <a:cs typeface="PT Bold Heading" panose="00000400000000000000" pitchFamily="2" charset="-78"/>
              </a:rPr>
              <a:t>        وقوف قدامه مرتعدي</a:t>
            </a:r>
            <a:r>
              <a:rPr lang="ar-KW" altLang="en-US" sz="6000">
                <a:cs typeface="PT Bold Heading" panose="00000400000000000000" pitchFamily="2" charset="-78"/>
              </a:rPr>
              <a:t>ـــ</a:t>
            </a:r>
            <a:r>
              <a:rPr lang="ar-SA" altLang="en-US" sz="6000">
                <a:cs typeface="PT Bold Heading" panose="00000400000000000000" pitchFamily="2" charset="-78"/>
              </a:rPr>
              <a:t>ن</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لجلاله عظمته خاضعي</a:t>
            </a:r>
            <a:r>
              <a:rPr lang="ar-KW" altLang="en-US" sz="6000">
                <a:cs typeface="PT Bold Heading" panose="00000400000000000000" pitchFamily="2" charset="-78"/>
              </a:rPr>
              <a:t>ــ</a:t>
            </a:r>
            <a:r>
              <a:rPr lang="ar-SA" altLang="en-US" sz="6000">
                <a:cs typeface="PT Bold Heading" panose="00000400000000000000" pitchFamily="2" charset="-78"/>
              </a:rPr>
              <a:t>ن</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F283600B-9CF0-44FA-9FAF-A68A9B6835D0}"/>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623380650"/>
      </p:ext>
    </p:extLst>
  </p:cSld>
  <p:clrMapOvr>
    <a:masterClrMapping/>
  </p:clrMapOvr>
</p:sld>
</file>

<file path=ppt/slides/slide15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01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3010" name="Rectangle 2"/>
          <p:cNvSpPr>
            <a:spLocks noGrp="1" noChangeArrowheads="1"/>
          </p:cNvSpPr>
          <p:nvPr>
            <p:ph type="ctrTitle"/>
          </p:nvPr>
        </p:nvSpPr>
        <p:spPr/>
        <p:txBody>
          <a:bodyPr/>
          <a:lstStyle/>
          <a:p>
            <a:pPr algn="r"/>
            <a:r>
              <a:rPr lang="ar-SA" altLang="en-US" sz="6000">
                <a:cs typeface="PT Bold Heading" panose="00000400000000000000" pitchFamily="2" charset="-78"/>
              </a:rPr>
              <a:t>ضياء نوره فى كل مكان</a:t>
            </a:r>
            <a:br>
              <a:rPr lang="ar-SA" altLang="en-US" sz="6000">
                <a:cs typeface="PT Bold Heading" panose="00000400000000000000" pitchFamily="2" charset="-78"/>
              </a:rPr>
            </a:br>
            <a:r>
              <a:rPr lang="ar-SA" altLang="en-US" sz="6000">
                <a:cs typeface="PT Bold Heading" panose="00000400000000000000" pitchFamily="2" charset="-78"/>
              </a:rPr>
              <a:t>               له العظمة والسلطان</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والسجود الآن وكل أوان</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89AC59EC-9B4C-46C7-A66B-B1C77076F13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6598337"/>
      </p:ext>
    </p:extLst>
  </p:cSld>
  <p:clrMapOvr>
    <a:masterClrMapping/>
  </p:clrMapOvr>
</p:sld>
</file>

<file path=ppt/slides/slide1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03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4034" name="Rectangle 2"/>
          <p:cNvSpPr>
            <a:spLocks noGrp="1" noChangeArrowheads="1"/>
          </p:cNvSpPr>
          <p:nvPr>
            <p:ph type="ctrTitle"/>
          </p:nvPr>
        </p:nvSpPr>
        <p:spPr/>
        <p:txBody>
          <a:bodyPr/>
          <a:lstStyle/>
          <a:p>
            <a:pPr algn="r"/>
            <a:r>
              <a:rPr lang="ar-SA" altLang="en-US" sz="6000">
                <a:cs typeface="PT Bold Heading" panose="00000400000000000000" pitchFamily="2" charset="-78"/>
              </a:rPr>
              <a:t>ظهر بالخلاص للشعوب</a:t>
            </a:r>
            <a:br>
              <a:rPr lang="ar-SA" altLang="en-US" sz="6000">
                <a:cs typeface="PT Bold Heading" panose="00000400000000000000" pitchFamily="2" charset="-78"/>
              </a:rPr>
            </a:br>
            <a:r>
              <a:rPr lang="ar-SA" altLang="en-US" sz="6000">
                <a:cs typeface="PT Bold Heading" panose="00000400000000000000" pitchFamily="2" charset="-78"/>
              </a:rPr>
              <a:t>     و</a:t>
            </a:r>
            <a:r>
              <a:rPr lang="ar-KW" altLang="en-US" sz="6000">
                <a:cs typeface="PT Bold Heading" panose="00000400000000000000" pitchFamily="2" charset="-78"/>
              </a:rPr>
              <a:t>خر</a:t>
            </a:r>
            <a:r>
              <a:rPr lang="ar-SA" altLang="en-US" sz="6000">
                <a:cs typeface="PT Bold Heading" panose="00000400000000000000" pitchFamily="2" charset="-78"/>
              </a:rPr>
              <a:t>ق كتاب العهد المكتوب</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طوبى لمن يؤمن به ويتوب</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356EE43F-34F3-431F-B386-0D6967137C54}"/>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770029092"/>
      </p:ext>
    </p:extLst>
  </p:cSld>
  <p:clrMapOvr>
    <a:masterClrMapping/>
  </p:clrMapOvr>
</p:sld>
</file>

<file path=ppt/slides/slide1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059"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5058" name="Rectangle 2"/>
          <p:cNvSpPr>
            <a:spLocks noGrp="1" noChangeArrowheads="1"/>
          </p:cNvSpPr>
          <p:nvPr>
            <p:ph type="ctrTitle"/>
          </p:nvPr>
        </p:nvSpPr>
        <p:spPr/>
        <p:txBody>
          <a:bodyPr/>
          <a:lstStyle/>
          <a:p>
            <a:pPr algn="r"/>
            <a:r>
              <a:rPr lang="ar-SA" altLang="en-US" sz="6000">
                <a:cs typeface="PT Bold Heading" panose="00000400000000000000" pitchFamily="2" charset="-78"/>
              </a:rPr>
              <a:t>أعطانا وصاياه ال</a:t>
            </a:r>
            <a:r>
              <a:rPr lang="ar-KW" altLang="en-US" sz="6000">
                <a:cs typeface="PT Bold Heading" panose="00000400000000000000" pitchFamily="2" charset="-78"/>
              </a:rPr>
              <a:t>ا</a:t>
            </a:r>
            <a:r>
              <a:rPr lang="ar-SA" altLang="en-US" sz="6000">
                <a:cs typeface="PT Bold Heading" panose="00000400000000000000" pitchFamily="2" charset="-78"/>
              </a:rPr>
              <a:t>لهية</a:t>
            </a:r>
            <a:br>
              <a:rPr lang="ar-SA" altLang="en-US" sz="6000">
                <a:cs typeface="PT Bold Heading" panose="00000400000000000000" pitchFamily="2" charset="-78"/>
              </a:rPr>
            </a:br>
            <a:r>
              <a:rPr lang="ar-SA" altLang="en-US" sz="6000">
                <a:cs typeface="PT Bold Heading" panose="00000400000000000000" pitchFamily="2" charset="-78"/>
              </a:rPr>
              <a:t>            الاعتراف وترك الخطية</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والتناول من أسراره المحيية</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87DFF970-3CF7-4E5E-8FBB-1F19BC4FDD3F}"/>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859476823"/>
      </p:ext>
    </p:extLst>
  </p:cSld>
  <p:clrMapOvr>
    <a:masterClrMapping/>
  </p:clrMapOvr>
</p:sld>
</file>

<file path=ppt/slides/slide1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083"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6082" name="Rectangle 2"/>
          <p:cNvSpPr>
            <a:spLocks noGrp="1" noChangeArrowheads="1"/>
          </p:cNvSpPr>
          <p:nvPr>
            <p:ph type="ctrTitle"/>
          </p:nvPr>
        </p:nvSpPr>
        <p:spPr/>
        <p:txBody>
          <a:bodyPr/>
          <a:lstStyle/>
          <a:p>
            <a:pPr algn="r"/>
            <a:r>
              <a:rPr lang="ar-SA" altLang="en-US" sz="6000">
                <a:cs typeface="PT Bold Heading" panose="00000400000000000000" pitchFamily="2" charset="-78"/>
              </a:rPr>
              <a:t>غسل خطايانا بدمه الكريم</a:t>
            </a:r>
            <a:br>
              <a:rPr lang="ar-SA" altLang="en-US" sz="6000">
                <a:cs typeface="PT Bold Heading" panose="00000400000000000000" pitchFamily="2" charset="-78"/>
              </a:rPr>
            </a:br>
            <a:r>
              <a:rPr lang="ar-SA" altLang="en-US" sz="6000">
                <a:cs typeface="PT Bold Heading" panose="00000400000000000000" pitchFamily="2" charset="-78"/>
              </a:rPr>
              <a:t>          وخلصنا من نار الجحيم</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وفتح لنا باب النعيم </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EAB78829-DE9B-4CEA-93F8-B2BBB975158B}"/>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450418201"/>
      </p:ext>
    </p:extLst>
  </p:cSld>
  <p:clrMapOvr>
    <a:masterClrMapping/>
  </p:clrMapOvr>
</p:sld>
</file>

<file path=ppt/slides/slide1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107"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7106" name="Rectangle 2"/>
          <p:cNvSpPr>
            <a:spLocks noGrp="1" noChangeArrowheads="1"/>
          </p:cNvSpPr>
          <p:nvPr>
            <p:ph type="ctrTitle"/>
          </p:nvPr>
        </p:nvSpPr>
        <p:spPr/>
        <p:txBody>
          <a:bodyPr/>
          <a:lstStyle/>
          <a:p>
            <a:pPr algn="r"/>
            <a:r>
              <a:rPr lang="ar-SA" altLang="en-US" sz="6000">
                <a:cs typeface="PT Bold Heading" panose="00000400000000000000" pitchFamily="2" charset="-78"/>
              </a:rPr>
              <a:t>فلنسبح رب الأنام </a:t>
            </a:r>
            <a:br>
              <a:rPr lang="ar-SA" altLang="en-US" sz="6000">
                <a:cs typeface="PT Bold Heading" panose="00000400000000000000" pitchFamily="2" charset="-78"/>
              </a:rPr>
            </a:br>
            <a:r>
              <a:rPr lang="ar-SA" altLang="en-US" sz="6000">
                <a:cs typeface="PT Bold Heading" panose="00000400000000000000" pitchFamily="2" charset="-78"/>
              </a:rPr>
              <a:t>         ونقول مع الملائكة الكرام</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المجد لله فى العلا</a:t>
            </a:r>
            <a:br>
              <a:rPr lang="ar-SA" altLang="en-US" sz="6000">
                <a:cs typeface="PT Bold Heading" panose="00000400000000000000" pitchFamily="2" charset="-78"/>
              </a:rPr>
            </a:br>
            <a:r>
              <a:rPr lang="ar-SA" altLang="en-US" sz="6000">
                <a:cs typeface="PT Bold Heading" panose="00000400000000000000" pitchFamily="2" charset="-78"/>
              </a:rPr>
              <a:t>         وعل</a:t>
            </a:r>
            <a:r>
              <a:rPr lang="ar-KW" altLang="en-US" sz="6000">
                <a:cs typeface="PT Bold Heading" panose="00000400000000000000" pitchFamily="2" charset="-78"/>
              </a:rPr>
              <a:t>ـ</a:t>
            </a:r>
            <a:r>
              <a:rPr lang="ar-SA" altLang="en-US" sz="6000">
                <a:cs typeface="PT Bold Heading" panose="00000400000000000000" pitchFamily="2" charset="-78"/>
              </a:rPr>
              <a:t>ى الأرض الس</a:t>
            </a:r>
            <a:r>
              <a:rPr lang="ar-KW" altLang="en-US" sz="6000">
                <a:cs typeface="PT Bold Heading" panose="00000400000000000000" pitchFamily="2" charset="-78"/>
              </a:rPr>
              <a:t>ـــــ</a:t>
            </a:r>
            <a:r>
              <a:rPr lang="ar-SA" altLang="en-US" sz="6000">
                <a:cs typeface="PT Bold Heading" panose="00000400000000000000" pitchFamily="2" charset="-78"/>
              </a:rPr>
              <a:t>لام</a:t>
            </a:r>
            <a:endParaRPr lang="en-US" altLang="en-US" sz="6000">
              <a:cs typeface="PT Bold Heading" panose="00000400000000000000" pitchFamily="2" charset="-78"/>
            </a:endParaRPr>
          </a:p>
        </p:txBody>
      </p:sp>
      <p:sp>
        <p:nvSpPr>
          <p:cNvPr id="2" name="Subtitle 1">
            <a:extLst>
              <a:ext uri="{FF2B5EF4-FFF2-40B4-BE49-F238E27FC236}">
                <a16:creationId xmlns:a16="http://schemas.microsoft.com/office/drawing/2014/main" id="{12122ECB-39C0-4962-9B0B-0970718E195D}"/>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2736688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147F-91B8-48A0-83E9-20673DB9EC29}"/>
              </a:ext>
            </a:extLst>
          </p:cNvPr>
          <p:cNvSpPr>
            <a:spLocks noGrp="1"/>
          </p:cNvSpPr>
          <p:nvPr>
            <p:ph type="title"/>
          </p:nvPr>
        </p:nvSpPr>
        <p:spPr>
          <a:xfrm>
            <a:off x="-1640541" y="0"/>
            <a:ext cx="1640542" cy="1169894"/>
          </a:xfrm>
        </p:spPr>
        <p:txBody>
          <a:bodyPr>
            <a:normAutofit/>
          </a:bodyPr>
          <a:lstStyle/>
          <a:p>
            <a:r>
              <a:rPr lang="ar-EG" sz="3600" dirty="0"/>
              <a:t>يونان النبي</a:t>
            </a:r>
            <a:endParaRPr lang="en-GB" sz="3600" dirty="0"/>
          </a:p>
        </p:txBody>
      </p:sp>
      <p:sp>
        <p:nvSpPr>
          <p:cNvPr id="3" name="Text Placeholder 2">
            <a:extLst>
              <a:ext uri="{FF2B5EF4-FFF2-40B4-BE49-F238E27FC236}">
                <a16:creationId xmlns:a16="http://schemas.microsoft.com/office/drawing/2014/main" id="{E9E4D550-AFB2-4E3D-B2C3-BFD26EF94C40}"/>
              </a:ext>
            </a:extLst>
          </p:cNvPr>
          <p:cNvSpPr>
            <a:spLocks noGrp="1"/>
          </p:cNvSpPr>
          <p:nvPr>
            <p:ph type="body" idx="1"/>
          </p:nvPr>
        </p:nvSpPr>
        <p:spPr>
          <a:xfrm>
            <a:off x="0" y="5937683"/>
            <a:ext cx="9143999" cy="920317"/>
          </a:xfrm>
        </p:spPr>
        <p:txBody>
          <a:bodyPr anchor="ctr"/>
          <a:lstStyle/>
          <a:p>
            <a:r>
              <a:rPr lang="ar-SA" altLang="en-US" sz="3400" b="1" dirty="0">
                <a:solidFill>
                  <a:schemeClr val="bg1"/>
                </a:solidFill>
                <a:latin typeface="Times New Roman" panose="02020603050405020304" pitchFamily="18" charset="0"/>
                <a:cs typeface="Times New Roman" panose="02020603050405020304" pitchFamily="18" charset="0"/>
              </a:rPr>
              <a:t>هيتين ني إڤشى إنتي ني ريف هى أويش: إنتي نى ريم ني نيڤئي: يونا بي إبروفيتيس</a:t>
            </a:r>
            <a:r>
              <a:rPr lang="ar-EG" altLang="en-US" sz="3400" b="1" dirty="0">
                <a:solidFill>
                  <a:schemeClr val="bg1"/>
                </a:solidFill>
                <a:latin typeface="Times New Roman" panose="02020603050405020304" pitchFamily="18" charset="0"/>
                <a:cs typeface="Times New Roman" panose="02020603050405020304" pitchFamily="18" charset="0"/>
              </a:rPr>
              <a:t>:</a:t>
            </a:r>
            <a:r>
              <a:rPr lang="ar-EG" altLang="en-US" sz="3400" b="1" baseline="0" dirty="0">
                <a:solidFill>
                  <a:schemeClr val="bg1"/>
                </a:solidFill>
                <a:latin typeface="Times New Roman" panose="02020603050405020304" pitchFamily="18" charset="0"/>
                <a:cs typeface="Times New Roman" panose="02020603050405020304" pitchFamily="18" charset="0"/>
              </a:rPr>
              <a:t> </a:t>
            </a:r>
            <a:endParaRPr lang="en-GB" sz="3400" dirty="0"/>
          </a:p>
        </p:txBody>
      </p:sp>
      <p:sp>
        <p:nvSpPr>
          <p:cNvPr id="4" name="Text Placeholder 3">
            <a:extLst>
              <a:ext uri="{FF2B5EF4-FFF2-40B4-BE49-F238E27FC236}">
                <a16:creationId xmlns:a16="http://schemas.microsoft.com/office/drawing/2014/main" id="{BD2F2D96-A553-4D0A-8D59-B8858D64FAF7}"/>
              </a:ext>
            </a:extLst>
          </p:cNvPr>
          <p:cNvSpPr>
            <a:spLocks noGrp="1"/>
          </p:cNvSpPr>
          <p:nvPr>
            <p:ph type="body" sz="quarter" idx="3"/>
          </p:nvPr>
        </p:nvSpPr>
        <p:spPr>
          <a:xfrm>
            <a:off x="-2" y="4961965"/>
            <a:ext cx="9144000" cy="975718"/>
          </a:xfrm>
        </p:spPr>
        <p:txBody>
          <a:bodyPr/>
          <a:lstStyle/>
          <a:p>
            <a:r>
              <a:rPr lang="en-GB" sz="3700" dirty="0"/>
              <a:t>Hiten </a:t>
            </a:r>
            <a:r>
              <a:rPr lang="en-GB" sz="3700" dirty="0" err="1"/>
              <a:t>nieu,y</a:t>
            </a:r>
            <a:r>
              <a:rPr lang="en-GB" sz="3700" dirty="0"/>
              <a:t>@ `</a:t>
            </a:r>
            <a:r>
              <a:rPr lang="en-GB" sz="3700" dirty="0" err="1"/>
              <a:t>nte</a:t>
            </a:r>
            <a:r>
              <a:rPr lang="en-GB" sz="3700" dirty="0"/>
              <a:t> </a:t>
            </a:r>
            <a:r>
              <a:rPr lang="en-GB" sz="3700" dirty="0" err="1"/>
              <a:t>pirefhiwis</a:t>
            </a:r>
            <a:r>
              <a:rPr lang="en-GB" sz="3700" dirty="0"/>
              <a:t> `</a:t>
            </a:r>
            <a:r>
              <a:rPr lang="en-GB" sz="3700" dirty="0" err="1"/>
              <a:t>nte</a:t>
            </a:r>
            <a:r>
              <a:rPr lang="en-GB" sz="3700" dirty="0"/>
              <a:t> </a:t>
            </a:r>
            <a:r>
              <a:rPr lang="en-GB" sz="3700" dirty="0" err="1"/>
              <a:t>niremNineu`y</a:t>
            </a:r>
            <a:r>
              <a:rPr lang="en-GB" sz="3700" dirty="0"/>
              <a:t>@ </a:t>
            </a:r>
            <a:r>
              <a:rPr lang="en-GB" sz="3700" dirty="0" err="1"/>
              <a:t>Iwna</a:t>
            </a:r>
            <a:r>
              <a:rPr lang="en-GB" sz="3700" dirty="0"/>
              <a:t> </a:t>
            </a:r>
            <a:r>
              <a:rPr lang="en-GB" sz="3700" dirty="0" err="1"/>
              <a:t>pi`provytyc</a:t>
            </a:r>
            <a:r>
              <a:rPr lang="en-GB" sz="3700" dirty="0"/>
              <a:t>@</a:t>
            </a:r>
          </a:p>
        </p:txBody>
      </p:sp>
      <p:sp>
        <p:nvSpPr>
          <p:cNvPr id="5" name="Text Placeholder 4">
            <a:extLst>
              <a:ext uri="{FF2B5EF4-FFF2-40B4-BE49-F238E27FC236}">
                <a16:creationId xmlns:a16="http://schemas.microsoft.com/office/drawing/2014/main" id="{3074F2D2-4493-40E7-A8B4-D944E16E77F7}"/>
              </a:ext>
            </a:extLst>
          </p:cNvPr>
          <p:cNvSpPr>
            <a:spLocks noGrp="1"/>
          </p:cNvSpPr>
          <p:nvPr>
            <p:ph type="body" sz="quarter" idx="10"/>
          </p:nvPr>
        </p:nvSpPr>
        <p:spPr>
          <a:xfrm>
            <a:off x="-2" y="4363211"/>
            <a:ext cx="9144000" cy="598754"/>
          </a:xfrm>
        </p:spPr>
        <p:txBody>
          <a:bodyPr anchor="t"/>
          <a:lstStyle/>
          <a:p>
            <a:r>
              <a:rPr lang="ar-SA" altLang="en-US" sz="4000" b="1" dirty="0">
                <a:solidFill>
                  <a:schemeClr val="bg1"/>
                </a:solidFill>
                <a:latin typeface="Times New Roman" panose="02020603050405020304" pitchFamily="18" charset="0"/>
                <a:cs typeface="Times New Roman" panose="02020603050405020304" pitchFamily="18" charset="0"/>
              </a:rPr>
              <a:t>بصلوات، الكاروز لأهل نينوي، يونان النبي، </a:t>
            </a:r>
            <a:endParaRPr lang="en-GB" sz="4000" dirty="0"/>
          </a:p>
        </p:txBody>
      </p:sp>
    </p:spTree>
    <p:extLst>
      <p:ext uri="{BB962C8B-B14F-4D97-AF65-F5344CB8AC3E}">
        <p14:creationId xmlns:p14="http://schemas.microsoft.com/office/powerpoint/2010/main" val="1358620491"/>
      </p:ext>
    </p:extLst>
  </p:cSld>
  <p:clrMapOvr>
    <a:masterClrMapping/>
  </p:clrMapOvr>
</p:sld>
</file>

<file path=ppt/slides/slide1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813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8130" name="Rectangle 2"/>
          <p:cNvSpPr>
            <a:spLocks noGrp="1" noChangeArrowheads="1"/>
          </p:cNvSpPr>
          <p:nvPr>
            <p:ph type="ctrTitle"/>
          </p:nvPr>
        </p:nvSpPr>
        <p:spPr/>
        <p:txBody>
          <a:bodyPr/>
          <a:lstStyle/>
          <a:p>
            <a:pPr algn="r"/>
            <a:r>
              <a:rPr lang="ar-SA" altLang="en-US" sz="6000">
                <a:cs typeface="PT Bold Heading" panose="00000400000000000000" pitchFamily="2" charset="-78"/>
              </a:rPr>
              <a:t>ونصيح بأعلى صوت</a:t>
            </a:r>
            <a:br>
              <a:rPr lang="ar-SA" altLang="en-US" sz="6000">
                <a:cs typeface="PT Bold Heading" panose="00000400000000000000" pitchFamily="2" charset="-78"/>
              </a:rPr>
            </a:br>
            <a:r>
              <a:rPr lang="ar-SA" altLang="en-US" sz="6000">
                <a:cs typeface="PT Bold Heading" panose="00000400000000000000" pitchFamily="2" charset="-78"/>
              </a:rPr>
              <a:t>           نحو الحي الذى لا يموت</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لينعم علينا بالملكوت         </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1C03C0B1-ADC7-4166-AECA-B9F66B6DC4DA}"/>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00836107"/>
      </p:ext>
    </p:extLst>
  </p:cSld>
  <p:clrMapOvr>
    <a:masterClrMapping/>
  </p:clrMapOvr>
</p:sld>
</file>

<file path=ppt/slides/slide1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15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9154" name="Rectangle 2"/>
          <p:cNvSpPr>
            <a:spLocks noGrp="1" noChangeArrowheads="1"/>
          </p:cNvSpPr>
          <p:nvPr>
            <p:ph type="ctrTitle"/>
          </p:nvPr>
        </p:nvSpPr>
        <p:spPr/>
        <p:txBody>
          <a:bodyPr/>
          <a:lstStyle/>
          <a:p>
            <a:pPr algn="r"/>
            <a:r>
              <a:rPr lang="ar-SA" altLang="en-US" sz="6000" dirty="0">
                <a:cs typeface="PT Bold Heading" panose="00000400000000000000" pitchFamily="2" charset="-78"/>
              </a:rPr>
              <a:t>قدوس قدوس رب القوات</a:t>
            </a:r>
            <a:br>
              <a:rPr lang="ar-SA" altLang="en-US" sz="6000" dirty="0">
                <a:cs typeface="PT Bold Heading" panose="00000400000000000000" pitchFamily="2" charset="-78"/>
              </a:rPr>
            </a:br>
            <a:r>
              <a:rPr lang="ar-SA" altLang="en-US" sz="6000" dirty="0">
                <a:cs typeface="PT Bold Heading" panose="00000400000000000000" pitchFamily="2" charset="-78"/>
              </a:rPr>
              <a:t>     قدوس الممجد فى السموات</a:t>
            </a:r>
            <a:br>
              <a:rPr lang="ar-SA" altLang="en-US" sz="6000" dirty="0">
                <a:cs typeface="PT Bold Heading" panose="00000400000000000000" pitchFamily="2" charset="-78"/>
              </a:rPr>
            </a:br>
            <a:br>
              <a:rPr lang="ar-SA" altLang="en-US" sz="6000" dirty="0">
                <a:cs typeface="PT Bold Heading" panose="00000400000000000000" pitchFamily="2" charset="-78"/>
              </a:rPr>
            </a:br>
            <a:r>
              <a:rPr lang="ar-SA" altLang="en-US" sz="6000" dirty="0">
                <a:cs typeface="PT Bold Heading" panose="00000400000000000000" pitchFamily="2" charset="-78"/>
              </a:rPr>
              <a:t>الذى أنعم علينا بالخيرات</a:t>
            </a:r>
            <a:br>
              <a:rPr lang="ar-SA" altLang="en-US" sz="6000" dirty="0">
                <a:cs typeface="PT Bold Heading" panose="00000400000000000000" pitchFamily="2" charset="-78"/>
              </a:rPr>
            </a:br>
            <a:r>
              <a:rPr lang="ar-SA" altLang="en-US" sz="6000" dirty="0">
                <a:cs typeface="PT Bold Heading" panose="00000400000000000000" pitchFamily="2" charset="-78"/>
              </a:rPr>
              <a:t>        </a:t>
            </a:r>
            <a:r>
              <a:rPr lang="ar-SA" altLang="en-US" sz="6000" dirty="0">
                <a:solidFill>
                  <a:schemeClr val="accent2"/>
                </a:solidFill>
                <a:cs typeface="PT Bold Heading" panose="00000400000000000000" pitchFamily="2" charset="-78"/>
              </a:rPr>
              <a:t>المسيح أنعم لنا بالخلاص</a:t>
            </a:r>
            <a:endParaRPr lang="en-US" altLang="en-US" sz="6000" dirty="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E93B7501-94A5-4AF5-8828-94D0CF08C39F}"/>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221836165"/>
      </p:ext>
    </p:extLst>
  </p:cSld>
  <p:clrMapOvr>
    <a:masterClrMapping/>
  </p:clrMapOvr>
</p:sld>
</file>

<file path=ppt/slides/slide1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179"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0178" name="Rectangle 2"/>
          <p:cNvSpPr>
            <a:spLocks noGrp="1" noChangeArrowheads="1"/>
          </p:cNvSpPr>
          <p:nvPr>
            <p:ph type="ctrTitle"/>
          </p:nvPr>
        </p:nvSpPr>
        <p:spPr/>
        <p:txBody>
          <a:bodyPr/>
          <a:lstStyle/>
          <a:p>
            <a:pPr algn="r"/>
            <a:r>
              <a:rPr lang="ar-SA" altLang="en-US" sz="6000">
                <a:cs typeface="PT Bold Heading" panose="00000400000000000000" pitchFamily="2" charset="-78"/>
              </a:rPr>
              <a:t>كرامة ومجدا واكرام</a:t>
            </a:r>
            <a:br>
              <a:rPr lang="ar-SA" altLang="en-US" sz="6000">
                <a:cs typeface="PT Bold Heading" panose="00000400000000000000" pitchFamily="2" charset="-78"/>
              </a:rPr>
            </a:br>
            <a:r>
              <a:rPr lang="ar-SA" altLang="en-US" sz="6000">
                <a:cs typeface="PT Bold Heading" panose="00000400000000000000" pitchFamily="2" charset="-78"/>
              </a:rPr>
              <a:t>            باسم الله الحى الأعظم</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الذى أعطانا مواهب عظام</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541D8AC4-763B-425A-95BA-C4A227BD1CCC}"/>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789111605"/>
      </p:ext>
    </p:extLst>
  </p:cSld>
  <p:clrMapOvr>
    <a:masterClrMapping/>
  </p:clrMapOvr>
</p:sld>
</file>

<file path=ppt/slides/slide1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03"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1202" name="Rectangle 2"/>
          <p:cNvSpPr>
            <a:spLocks noGrp="1" noChangeArrowheads="1"/>
          </p:cNvSpPr>
          <p:nvPr>
            <p:ph type="ctrTitle"/>
          </p:nvPr>
        </p:nvSpPr>
        <p:spPr/>
        <p:txBody>
          <a:bodyPr/>
          <a:lstStyle/>
          <a:p>
            <a:pPr algn="r"/>
            <a:r>
              <a:rPr lang="ar-SA" altLang="en-US" sz="6000">
                <a:cs typeface="PT Bold Heading" panose="00000400000000000000" pitchFamily="2" charset="-78"/>
              </a:rPr>
              <a:t>ليس لنا معين سواك</a:t>
            </a:r>
            <a:br>
              <a:rPr lang="ar-SA" altLang="en-US" sz="6000">
                <a:cs typeface="PT Bold Heading" panose="00000400000000000000" pitchFamily="2" charset="-78"/>
              </a:rPr>
            </a:br>
            <a:r>
              <a:rPr lang="ar-SA" altLang="en-US" sz="6000">
                <a:cs typeface="PT Bold Heading" panose="00000400000000000000" pitchFamily="2" charset="-78"/>
              </a:rPr>
              <a:t>         وأعي</a:t>
            </a:r>
            <a:r>
              <a:rPr lang="ar-KW" altLang="en-US" sz="6000">
                <a:cs typeface="PT Bold Heading" panose="00000400000000000000" pitchFamily="2" charset="-78"/>
              </a:rPr>
              <a:t>ـ</a:t>
            </a:r>
            <a:r>
              <a:rPr lang="ar-SA" altLang="en-US" sz="6000">
                <a:cs typeface="PT Bold Heading" panose="00000400000000000000" pitchFamily="2" charset="-78"/>
              </a:rPr>
              <a:t>ن الك</a:t>
            </a:r>
            <a:r>
              <a:rPr lang="ar-KW" altLang="en-US" sz="6000">
                <a:cs typeface="PT Bold Heading" panose="00000400000000000000" pitchFamily="2" charset="-78"/>
              </a:rPr>
              <a:t>ــ</a:t>
            </a:r>
            <a:r>
              <a:rPr lang="ar-SA" altLang="en-US" sz="6000">
                <a:cs typeface="PT Bold Heading" panose="00000400000000000000" pitchFamily="2" charset="-78"/>
              </a:rPr>
              <a:t>ل تترج</a:t>
            </a:r>
            <a:r>
              <a:rPr lang="ar-KW" altLang="en-US" sz="6000">
                <a:cs typeface="PT Bold Heading" panose="00000400000000000000" pitchFamily="2" charset="-78"/>
              </a:rPr>
              <a:t>ــ</a:t>
            </a:r>
            <a:r>
              <a:rPr lang="ar-SA" altLang="en-US" sz="6000">
                <a:cs typeface="PT Bold Heading" panose="00000400000000000000" pitchFamily="2" charset="-78"/>
              </a:rPr>
              <a:t>اك</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جود علينا برضاك</a:t>
            </a:r>
            <a:br>
              <a:rPr lang="ar-SA" altLang="en-US" sz="6000">
                <a:cs typeface="PT Bold Heading" panose="00000400000000000000" pitchFamily="2" charset="-78"/>
              </a:rPr>
            </a:br>
            <a:r>
              <a:rPr lang="ar-SA" altLang="en-US" sz="6000">
                <a:cs typeface="PT Bold Heading" panose="00000400000000000000" pitchFamily="2" charset="-78"/>
              </a:rPr>
              <a:t>       </a:t>
            </a:r>
            <a:r>
              <a:rPr lang="ar-KW"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DC5FEE36-DB21-4124-B8A3-DC34E62CBE0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113425114"/>
      </p:ext>
    </p:extLst>
  </p:cSld>
  <p:clrMapOvr>
    <a:masterClrMapping/>
  </p:clrMapOvr>
</p:sld>
</file>

<file path=ppt/slides/slide1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227"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2226" name="Rectangle 2"/>
          <p:cNvSpPr>
            <a:spLocks noGrp="1" noChangeArrowheads="1"/>
          </p:cNvSpPr>
          <p:nvPr>
            <p:ph type="ctrTitle"/>
          </p:nvPr>
        </p:nvSpPr>
        <p:spPr/>
        <p:txBody>
          <a:bodyPr/>
          <a:lstStyle/>
          <a:p>
            <a:pPr algn="r"/>
            <a:r>
              <a:rPr lang="ar-SA" altLang="en-US" sz="6000">
                <a:cs typeface="PT Bold Heading" panose="00000400000000000000" pitchFamily="2" charset="-78"/>
              </a:rPr>
              <a:t>منك نطلب غفران الذنوب</a:t>
            </a:r>
            <a:br>
              <a:rPr lang="ar-SA" altLang="en-US" sz="6000">
                <a:cs typeface="PT Bold Heading" panose="00000400000000000000" pitchFamily="2" charset="-78"/>
              </a:rPr>
            </a:br>
            <a:r>
              <a:rPr lang="ar-SA" altLang="en-US" sz="6000">
                <a:cs typeface="PT Bold Heading" panose="00000400000000000000" pitchFamily="2" charset="-78"/>
              </a:rPr>
              <a:t>               أنت الغاية والمطلوب</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تفرح بخاطئ واحد يت</a:t>
            </a:r>
            <a:r>
              <a:rPr lang="ar-KW" altLang="en-US" sz="6000">
                <a:cs typeface="PT Bold Heading" panose="00000400000000000000" pitchFamily="2" charset="-78"/>
              </a:rPr>
              <a:t>ـ</a:t>
            </a:r>
            <a:r>
              <a:rPr lang="ar-SA" altLang="en-US" sz="6000">
                <a:cs typeface="PT Bold Heading" panose="00000400000000000000" pitchFamily="2" charset="-78"/>
              </a:rPr>
              <a:t>وب</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B2E980FF-F501-42A7-9B93-445CA4775E3B}"/>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274656013"/>
      </p:ext>
    </p:extLst>
  </p:cSld>
  <p:clrMapOvr>
    <a:masterClrMapping/>
  </p:clrMapOvr>
</p:sld>
</file>

<file path=ppt/slides/slide15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325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3250" name="Rectangle 2"/>
          <p:cNvSpPr>
            <a:spLocks noGrp="1" noChangeArrowheads="1"/>
          </p:cNvSpPr>
          <p:nvPr>
            <p:ph type="ctrTitle"/>
          </p:nvPr>
        </p:nvSpPr>
        <p:spPr/>
        <p:txBody>
          <a:bodyPr/>
          <a:lstStyle/>
          <a:p>
            <a:pPr algn="r"/>
            <a:r>
              <a:rPr lang="ar-SA" altLang="en-US" sz="6000">
                <a:cs typeface="PT Bold Heading" panose="00000400000000000000" pitchFamily="2" charset="-78"/>
              </a:rPr>
              <a:t>نسألك يارب الصباؤوت</a:t>
            </a:r>
            <a:br>
              <a:rPr lang="ar-SA" altLang="en-US" sz="6000">
                <a:cs typeface="PT Bold Heading" panose="00000400000000000000" pitchFamily="2" charset="-78"/>
              </a:rPr>
            </a:br>
            <a:r>
              <a:rPr lang="ar-SA" altLang="en-US" sz="6000">
                <a:cs typeface="PT Bold Heading" panose="00000400000000000000" pitchFamily="2" charset="-78"/>
              </a:rPr>
              <a:t>         الحى الأزلى الذى لايموت</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أن تنعم علينا بالملكوت</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BB6E90D3-8B70-4314-A88B-DE939FDE6F8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594995189"/>
      </p:ext>
    </p:extLst>
  </p:cSld>
  <p:clrMapOvr>
    <a:masterClrMapping/>
  </p:clrMapOvr>
</p:sld>
</file>

<file path=ppt/slides/slide1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27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4274" name="Rectangle 2"/>
          <p:cNvSpPr>
            <a:spLocks noGrp="1" noChangeArrowheads="1"/>
          </p:cNvSpPr>
          <p:nvPr>
            <p:ph type="ctrTitle"/>
          </p:nvPr>
        </p:nvSpPr>
        <p:spPr/>
        <p:txBody>
          <a:bodyPr/>
          <a:lstStyle/>
          <a:p>
            <a:pPr algn="r"/>
            <a:r>
              <a:rPr lang="ar-SA" altLang="en-US" sz="6000">
                <a:cs typeface="PT Bold Heading" panose="00000400000000000000" pitchFamily="2" charset="-78"/>
              </a:rPr>
              <a:t>أعطينا يارب توبة نقية </a:t>
            </a:r>
            <a:br>
              <a:rPr lang="ar-SA" altLang="en-US" sz="6000">
                <a:cs typeface="PT Bold Heading" panose="00000400000000000000" pitchFamily="2" charset="-78"/>
              </a:rPr>
            </a:br>
            <a:r>
              <a:rPr lang="ar-SA" altLang="en-US" sz="6000">
                <a:cs typeface="PT Bold Heading" panose="00000400000000000000" pitchFamily="2" charset="-78"/>
              </a:rPr>
              <a:t>                وأعمالا بارة مرضية</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لكى نرث حياة أبدية</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CD26918C-848A-468A-9733-6A1542FCA352}"/>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565882925"/>
      </p:ext>
    </p:extLst>
  </p:cSld>
  <p:clrMapOvr>
    <a:masterClrMapping/>
  </p:clrMapOvr>
</p:sld>
</file>

<file path=ppt/slides/slide1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0294"/>
            <a:ext cx="9144000" cy="2487705"/>
          </a:xfrm>
        </p:spPr>
        <p:txBody>
          <a:bodyPr>
            <a:normAutofit/>
          </a:bodyPr>
          <a:lstStyle/>
          <a:p>
            <a:r>
              <a:rPr lang="ar-EG" dirty="0"/>
              <a:t>فلنجتمع نحن الشعب المحب للاله يسوع المسيح لنكرم العذراء مريم و القديس العظيم الانبا بيشوي و القديس العظيم الانبا كاراس </a:t>
            </a:r>
            <a:endParaRPr lang="en-US" dirty="0"/>
          </a:p>
        </p:txBody>
      </p:sp>
    </p:spTree>
    <p:extLst>
      <p:ext uri="{BB962C8B-B14F-4D97-AF65-F5344CB8AC3E}">
        <p14:creationId xmlns:p14="http://schemas.microsoft.com/office/powerpoint/2010/main" val="2922512095"/>
      </p:ext>
    </p:extLst>
  </p:cSld>
  <p:clrMapOvr>
    <a:masterClrMapping/>
  </p:clrMapOvr>
</p:sld>
</file>

<file path=ppt/slides/slide1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85B1E-BDCE-4E5A-9EF3-100DCF02A29F}"/>
              </a:ext>
            </a:extLst>
          </p:cNvPr>
          <p:cNvSpPr>
            <a:spLocks noGrp="1"/>
          </p:cNvSpPr>
          <p:nvPr>
            <p:ph type="title"/>
          </p:nvPr>
        </p:nvSpPr>
        <p:spPr>
          <a:xfrm>
            <a:off x="2944906" y="1"/>
            <a:ext cx="3294530" cy="666351"/>
          </a:xfrm>
        </p:spPr>
        <p:txBody>
          <a:bodyPr anchor="ctr">
            <a:normAutofit/>
          </a:bodyPr>
          <a:lstStyle/>
          <a:p>
            <a:r>
              <a:rPr lang="ar-EG" sz="4000" b="1" dirty="0">
                <a:solidFill>
                  <a:srgbClr val="FFC000"/>
                </a:solidFill>
              </a:rPr>
              <a:t>المدائح السنوي</a:t>
            </a:r>
            <a:endParaRPr lang="en-GB" sz="4000" dirty="0"/>
          </a:p>
        </p:txBody>
      </p:sp>
      <p:sp>
        <p:nvSpPr>
          <p:cNvPr id="24" name="Action Button: Custom 6">
            <a:extLst>
              <a:ext uri="{FF2B5EF4-FFF2-40B4-BE49-F238E27FC236}">
                <a16:creationId xmlns:a16="http://schemas.microsoft.com/office/drawing/2014/main" id="{2279FDFA-446A-4D26-B542-E082A6E5016B}"/>
              </a:ext>
            </a:extLst>
          </p:cNvPr>
          <p:cNvSpPr/>
          <p:nvPr/>
        </p:nvSpPr>
        <p:spPr>
          <a:xfrm>
            <a:off x="3221724" y="831756"/>
            <a:ext cx="2720788"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أبانا الذي فى السموات</a:t>
            </a:r>
            <a:endParaRPr kumimoji="0" lang="en-US" sz="28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
        <p:nvSpPr>
          <p:cNvPr id="25" name="Action Button: Custom 7">
            <a:extLst>
              <a:ext uri="{FF2B5EF4-FFF2-40B4-BE49-F238E27FC236}">
                <a16:creationId xmlns:a16="http://schemas.microsoft.com/office/drawing/2014/main" id="{BB2E22A7-DC75-40AE-9634-F5310CD616EA}"/>
              </a:ext>
            </a:extLst>
          </p:cNvPr>
          <p:cNvSpPr/>
          <p:nvPr/>
        </p:nvSpPr>
        <p:spPr>
          <a:xfrm>
            <a:off x="70685" y="831756"/>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اسمعوا يا شعب المسيح</a:t>
            </a: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 </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(المسيح أنعم لنا بالخلاص)</a:t>
            </a:r>
            <a:endParaRPr kumimoji="0" lang="ar-EG" sz="28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endParaRPr>
          </a:p>
        </p:txBody>
      </p:sp>
      <p:sp>
        <p:nvSpPr>
          <p:cNvPr id="26" name="Action Button: Custom 8">
            <a:extLst>
              <a:ext uri="{FF2B5EF4-FFF2-40B4-BE49-F238E27FC236}">
                <a16:creationId xmlns:a16="http://schemas.microsoft.com/office/drawing/2014/main" id="{499C280A-AA1E-41C2-A478-D1F66C34FA52}"/>
              </a:ext>
            </a:extLst>
          </p:cNvPr>
          <p:cNvSpPr/>
          <p:nvPr/>
        </p:nvSpPr>
        <p:spPr>
          <a:xfrm>
            <a:off x="6087528" y="1872149"/>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fontScale="925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المجد لمن رفع السموات</a:t>
            </a: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 </a:t>
            </a:r>
            <a:r>
              <a:rPr kumimoji="0" lang="ar-EG" sz="28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(يا رب إرحم صنعة يديك)</a:t>
            </a:r>
          </a:p>
        </p:txBody>
      </p:sp>
      <p:sp>
        <p:nvSpPr>
          <p:cNvPr id="27" name="Action Button: Custom 9">
            <a:hlinkClick r:id="" action="ppaction://noaction" highlightClick="1"/>
            <a:extLst>
              <a:ext uri="{FF2B5EF4-FFF2-40B4-BE49-F238E27FC236}">
                <a16:creationId xmlns:a16="http://schemas.microsoft.com/office/drawing/2014/main" id="{99B135B1-D8D6-4DD8-9994-086AB5DECAEC}"/>
              </a:ext>
            </a:extLst>
          </p:cNvPr>
          <p:cNvSpPr/>
          <p:nvPr/>
        </p:nvSpPr>
        <p:spPr>
          <a:xfrm>
            <a:off x="70685" y="1871827"/>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أبدى باسم الثلاثة أقانيم</a:t>
            </a: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 </a:t>
            </a:r>
            <a:r>
              <a:rPr kumimoji="0" lang="ar-EG" sz="20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20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ثالوث في واحد وواحد في ثالوث</a:t>
            </a:r>
            <a:r>
              <a:rPr kumimoji="0" lang="ar-EG" sz="20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p>
        </p:txBody>
      </p:sp>
      <p:sp>
        <p:nvSpPr>
          <p:cNvPr id="28" name="Action Button: Custom 10">
            <a:hlinkClick r:id="" action="ppaction://noaction" highlightClick="1"/>
            <a:extLst>
              <a:ext uri="{FF2B5EF4-FFF2-40B4-BE49-F238E27FC236}">
                <a16:creationId xmlns:a16="http://schemas.microsoft.com/office/drawing/2014/main" id="{499228C0-BCD6-482B-8188-03D4FAA0D62A}"/>
              </a:ext>
            </a:extLst>
          </p:cNvPr>
          <p:cNvSpPr/>
          <p:nvPr/>
        </p:nvSpPr>
        <p:spPr>
          <a:xfrm>
            <a:off x="6087528" y="2912542"/>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أول ما أبدي أسبح الإله </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24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اشفعي فينا يا مريم</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p>
        </p:txBody>
      </p:sp>
      <p:sp>
        <p:nvSpPr>
          <p:cNvPr id="29" name="Action Button: Custom 10">
            <a:hlinkClick r:id="" action="ppaction://noaction" highlightClick="1"/>
            <a:extLst>
              <a:ext uri="{FF2B5EF4-FFF2-40B4-BE49-F238E27FC236}">
                <a16:creationId xmlns:a16="http://schemas.microsoft.com/office/drawing/2014/main" id="{B7312007-F2DE-4915-8E30-91C613C6AC19}"/>
              </a:ext>
            </a:extLst>
          </p:cNvPr>
          <p:cNvSpPr/>
          <p:nvPr/>
        </p:nvSpPr>
        <p:spPr>
          <a:xfrm>
            <a:off x="3223512" y="2915631"/>
            <a:ext cx="2720788"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أوصنا يا ابن داود</a:t>
            </a:r>
          </a:p>
        </p:txBody>
      </p:sp>
      <p:sp>
        <p:nvSpPr>
          <p:cNvPr id="30" name="Action Button: Custom 8">
            <a:extLst>
              <a:ext uri="{FF2B5EF4-FFF2-40B4-BE49-F238E27FC236}">
                <a16:creationId xmlns:a16="http://schemas.microsoft.com/office/drawing/2014/main" id="{EA9BBEA2-5E4C-4093-B1DA-36CDDC37ECC6}"/>
              </a:ext>
            </a:extLst>
          </p:cNvPr>
          <p:cNvSpPr/>
          <p:nvPr/>
        </p:nvSpPr>
        <p:spPr>
          <a:xfrm>
            <a:off x="3223512" y="1871827"/>
            <a:ext cx="2720788"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فلنسجد لاسم الثالوث </a:t>
            </a: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(مديح سنوي لباكر)</a:t>
            </a:r>
          </a:p>
        </p:txBody>
      </p:sp>
      <p:sp>
        <p:nvSpPr>
          <p:cNvPr id="31" name="Action Button: Custom 10">
            <a:hlinkClick r:id="" action="ppaction://noaction" highlightClick="1"/>
            <a:extLst>
              <a:ext uri="{FF2B5EF4-FFF2-40B4-BE49-F238E27FC236}">
                <a16:creationId xmlns:a16="http://schemas.microsoft.com/office/drawing/2014/main" id="{45A77600-B62E-4DF4-93C0-1AF400376C45}"/>
              </a:ext>
            </a:extLst>
          </p:cNvPr>
          <p:cNvSpPr/>
          <p:nvPr/>
        </p:nvSpPr>
        <p:spPr>
          <a:xfrm>
            <a:off x="6087528" y="831756"/>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سبحوا الله في جميع قديسيه </a:t>
            </a:r>
            <a:r>
              <a:rPr kumimoji="0" lang="ar-EG" sz="24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(هلليلويا هلليلويا)</a:t>
            </a:r>
            <a:endPar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endParaRPr>
          </a:p>
        </p:txBody>
      </p:sp>
      <p:sp>
        <p:nvSpPr>
          <p:cNvPr id="32" name="Action Button: Custom 10">
            <a:hlinkClick r:id="" action="ppaction://noaction" highlightClick="1"/>
            <a:extLst>
              <a:ext uri="{FF2B5EF4-FFF2-40B4-BE49-F238E27FC236}">
                <a16:creationId xmlns:a16="http://schemas.microsoft.com/office/drawing/2014/main" id="{5A7FB7BE-9C59-402E-9D19-8E4DE64F4EED}"/>
              </a:ext>
            </a:extLst>
          </p:cNvPr>
          <p:cNvSpPr/>
          <p:nvPr/>
        </p:nvSpPr>
        <p:spPr>
          <a:xfrm>
            <a:off x="70685" y="2915631"/>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2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الزمان يقصر بي ومدحي طويل </a:t>
            </a: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(مديح لنياح السيدة العذراء)</a:t>
            </a:r>
          </a:p>
        </p:txBody>
      </p:sp>
      <p:sp>
        <p:nvSpPr>
          <p:cNvPr id="33" name="Action Button: Custom 8">
            <a:extLst>
              <a:ext uri="{FF2B5EF4-FFF2-40B4-BE49-F238E27FC236}">
                <a16:creationId xmlns:a16="http://schemas.microsoft.com/office/drawing/2014/main" id="{A6378C3B-4997-4068-AEEB-F9421B647145}"/>
              </a:ext>
            </a:extLst>
          </p:cNvPr>
          <p:cNvSpPr/>
          <p:nvPr/>
        </p:nvSpPr>
        <p:spPr>
          <a:xfrm>
            <a:off x="6087528" y="3952935"/>
            <a:ext cx="3009600" cy="72167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ليل العشاء السري</a:t>
            </a:r>
            <a:endParaRPr kumimoji="0" lang="en-US" sz="36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
        <p:nvSpPr>
          <p:cNvPr id="34" name="Action Button: Custom 6">
            <a:extLst>
              <a:ext uri="{FF2B5EF4-FFF2-40B4-BE49-F238E27FC236}">
                <a16:creationId xmlns:a16="http://schemas.microsoft.com/office/drawing/2014/main" id="{C83CA880-4D6A-4D58-A023-7E0E899ECB65}"/>
              </a:ext>
            </a:extLst>
          </p:cNvPr>
          <p:cNvSpPr/>
          <p:nvPr/>
        </p:nvSpPr>
        <p:spPr>
          <a:xfrm>
            <a:off x="3220912" y="3954480"/>
            <a:ext cx="2721600" cy="72167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40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إن فادينا دعانا</a:t>
            </a:r>
            <a:endParaRPr kumimoji="0" lang="en-US" sz="44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
        <p:nvSpPr>
          <p:cNvPr id="35" name="Action Button: Custom 8">
            <a:extLst>
              <a:ext uri="{FF2B5EF4-FFF2-40B4-BE49-F238E27FC236}">
                <a16:creationId xmlns:a16="http://schemas.microsoft.com/office/drawing/2014/main" id="{9AC1E1E3-5B64-4722-BCCD-DC63C43BA834}"/>
              </a:ext>
            </a:extLst>
          </p:cNvPr>
          <p:cNvSpPr/>
          <p:nvPr/>
        </p:nvSpPr>
        <p:spPr>
          <a:xfrm>
            <a:off x="66296" y="3954480"/>
            <a:ext cx="3009600" cy="72167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كنيستي القبطية</a:t>
            </a:r>
            <a:endParaRPr kumimoji="0" lang="en-US" sz="36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
        <p:nvSpPr>
          <p:cNvPr id="36" name="Action Button: Custom 8">
            <a:extLst>
              <a:ext uri="{FF2B5EF4-FFF2-40B4-BE49-F238E27FC236}">
                <a16:creationId xmlns:a16="http://schemas.microsoft.com/office/drawing/2014/main" id="{F8F05F14-6098-420A-B576-EB0AD7B4E6C9}"/>
              </a:ext>
            </a:extLst>
          </p:cNvPr>
          <p:cNvSpPr/>
          <p:nvPr/>
        </p:nvSpPr>
        <p:spPr>
          <a:xfrm>
            <a:off x="6087528" y="4836598"/>
            <a:ext cx="3009600" cy="72167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0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أعروس الفادي القبطية</a:t>
            </a:r>
            <a:endParaRPr kumimoji="0" lang="en-US" sz="30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720635589"/>
      </p:ext>
    </p:extLst>
  </p:cSld>
  <p:clrMapOvr>
    <a:masterClrMapping/>
  </p:clrMapOvr>
</p:sld>
</file>

<file path=ppt/slides/slide1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ED3CE-26DB-44EB-91A7-BC6305962ECF}"/>
              </a:ext>
            </a:extLst>
          </p:cNvPr>
          <p:cNvSpPr>
            <a:spLocks noGrp="1"/>
          </p:cNvSpPr>
          <p:nvPr>
            <p:ph type="title"/>
          </p:nvPr>
        </p:nvSpPr>
        <p:spPr>
          <a:xfrm>
            <a:off x="-15349" y="1"/>
            <a:ext cx="9144000" cy="605118"/>
          </a:xfrm>
        </p:spPr>
        <p:txBody>
          <a:bodyPr>
            <a:normAutofit/>
          </a:bodyPr>
          <a:lstStyle/>
          <a:p>
            <a:r>
              <a:rPr lang="ar-EG" sz="3200" b="1" dirty="0">
                <a:solidFill>
                  <a:srgbClr val="FFC000"/>
                </a:solidFill>
              </a:rPr>
              <a:t>مدائح كيهك</a:t>
            </a:r>
            <a:endParaRPr lang="en-GB" sz="3200" b="1" dirty="0">
              <a:solidFill>
                <a:srgbClr val="FFC000"/>
              </a:solidFill>
            </a:endParaRPr>
          </a:p>
        </p:txBody>
      </p:sp>
      <p:sp>
        <p:nvSpPr>
          <p:cNvPr id="9" name="Action Button: Custom 8">
            <a:hlinkClick r:id="rId2" action="ppaction://hlinkpres?slideindex=129&amp;slidetitle=(كيهك) الأحد الثالث"/>
            <a:extLst>
              <a:ext uri="{FF2B5EF4-FFF2-40B4-BE49-F238E27FC236}">
                <a16:creationId xmlns:a16="http://schemas.microsoft.com/office/drawing/2014/main" id="{B54E1A3D-C708-4B69-9389-CBA0EFBACA26}"/>
              </a:ext>
            </a:extLst>
          </p:cNvPr>
          <p:cNvSpPr/>
          <p:nvPr/>
        </p:nvSpPr>
        <p:spPr>
          <a:xfrm>
            <a:off x="4683408" y="5216878"/>
            <a:ext cx="4330800" cy="6192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الأحد الثالث </a:t>
            </a:r>
            <a:r>
              <a:rPr kumimoji="0" lang="ar-EG" sz="23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(خطرت حمامة في بيت زكريا)</a:t>
            </a:r>
          </a:p>
        </p:txBody>
      </p:sp>
      <p:sp>
        <p:nvSpPr>
          <p:cNvPr id="10" name="Action Button: Custom 9">
            <a:hlinkClick r:id="rId3" action="ppaction://hlinkpres?slideindex=231&amp;slidetitle=(كيهك) الأحد الرابع"/>
            <a:extLst>
              <a:ext uri="{FF2B5EF4-FFF2-40B4-BE49-F238E27FC236}">
                <a16:creationId xmlns:a16="http://schemas.microsoft.com/office/drawing/2014/main" id="{480D61FF-D27D-47DD-8B82-7ADC9C5C04FF}"/>
              </a:ext>
            </a:extLst>
          </p:cNvPr>
          <p:cNvSpPr/>
          <p:nvPr/>
        </p:nvSpPr>
        <p:spPr>
          <a:xfrm>
            <a:off x="4141693" y="6026390"/>
            <a:ext cx="4873161" cy="777822"/>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الأحد الرابع </a:t>
            </a:r>
            <a:r>
              <a:rPr kumimoji="0" lang="ar-EG" sz="32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3200" b="1" i="0"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أنا افتح فاي بالتسبيح</a:t>
            </a:r>
            <a:r>
              <a:rPr kumimoji="0" lang="ar-EG" sz="32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p>
        </p:txBody>
      </p:sp>
      <p:sp>
        <p:nvSpPr>
          <p:cNvPr id="11" name="Action Button: Custom 5">
            <a:hlinkClick r:id="rId4" action="ppaction://hlinkpres?slideindex=190&amp;slidetitle=(كيهك) الأحد الثالث 2"/>
            <a:extLst>
              <a:ext uri="{FF2B5EF4-FFF2-40B4-BE49-F238E27FC236}">
                <a16:creationId xmlns:a16="http://schemas.microsoft.com/office/drawing/2014/main" id="{8AFADDAE-C2FB-46D6-BB87-3436AEE5767C}"/>
              </a:ext>
            </a:extLst>
          </p:cNvPr>
          <p:cNvSpPr/>
          <p:nvPr/>
        </p:nvSpPr>
        <p:spPr>
          <a:xfrm>
            <a:off x="129148" y="5216878"/>
            <a:ext cx="4330800" cy="6192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الأحد الثالث </a:t>
            </a:r>
            <a:r>
              <a:rPr kumimoji="0" lang="ar-EG" sz="28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(أبدي باسم الله القدوس)</a:t>
            </a:r>
          </a:p>
        </p:txBody>
      </p:sp>
      <p:sp>
        <p:nvSpPr>
          <p:cNvPr id="12" name="Action Button: Custom 10">
            <a:hlinkClick r:id="rId5" action="ppaction://hlinkpres?slideindex=55&amp;slidetitle=(كيهك) الأحد الاول"/>
            <a:extLst>
              <a:ext uri="{FF2B5EF4-FFF2-40B4-BE49-F238E27FC236}">
                <a16:creationId xmlns:a16="http://schemas.microsoft.com/office/drawing/2014/main" id="{F9B6DEFC-C572-4A49-A678-CD7176075C61}"/>
              </a:ext>
            </a:extLst>
          </p:cNvPr>
          <p:cNvSpPr/>
          <p:nvPr/>
        </p:nvSpPr>
        <p:spPr>
          <a:xfrm>
            <a:off x="4683406" y="4407365"/>
            <a:ext cx="4331446" cy="62075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الأحد الاول </a:t>
            </a:r>
            <a:r>
              <a:rPr kumimoji="0" lang="ar-EG" sz="28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2800" b="1" i="0"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أمدح فيك يا بكر بتول)</a:t>
            </a:r>
            <a:endParaRPr kumimoji="0" lang="en-US" sz="2800" b="1" i="0" strike="noStrike" kern="0" cap="none" spc="0" normalizeH="0" baseline="0" noProof="0" dirty="0">
              <a:ln>
                <a:noFill/>
              </a:ln>
              <a:solidFill>
                <a:prstClr val="white"/>
              </a:solidFill>
              <a:effectLst/>
              <a:uLnTx/>
              <a:uFillTx/>
              <a:latin typeface="Rockwell" panose="02060603020205020403"/>
              <a:ea typeface="+mn-ea"/>
              <a:cs typeface="+mn-cs"/>
            </a:endParaRPr>
          </a:p>
        </p:txBody>
      </p:sp>
      <p:sp>
        <p:nvSpPr>
          <p:cNvPr id="13" name="TextBox 12">
            <a:hlinkClick r:id="rId6" action="ppaction://hlinksldjump"/>
            <a:extLst>
              <a:ext uri="{FF2B5EF4-FFF2-40B4-BE49-F238E27FC236}">
                <a16:creationId xmlns:a16="http://schemas.microsoft.com/office/drawing/2014/main" id="{D965C098-C4C3-4C8B-848D-EB657D5352FF}"/>
              </a:ext>
            </a:extLst>
          </p:cNvPr>
          <p:cNvSpPr txBox="1"/>
          <p:nvPr/>
        </p:nvSpPr>
        <p:spPr>
          <a:xfrm>
            <a:off x="3585801" y="3901580"/>
            <a:ext cx="1941701" cy="400110"/>
          </a:xfrm>
          <a:prstGeom prst="rect">
            <a:avLst/>
          </a:prstGeom>
          <a:noFill/>
          <a:ln w="38100">
            <a:solidFill>
              <a:srgbClr val="FFC000"/>
            </a:solidFill>
          </a:ln>
          <a:scene3d>
            <a:camera prst="orthographicFront"/>
            <a:lightRig rig="threePt" dir="t"/>
          </a:scene3d>
          <a:sp3d>
            <a:bevelT/>
          </a:sp3d>
        </p:spPr>
        <p:txBody>
          <a:bodyPr wrap="square" rtlCol="0">
            <a:spAutoFit/>
          </a:bodyPr>
          <a:lstStyle/>
          <a:p>
            <a:pPr algn="ctr" rtl="1"/>
            <a:r>
              <a:rPr lang="ar-EG" sz="2000" b="1" dirty="0">
                <a:solidFill>
                  <a:srgbClr val="FFC000"/>
                </a:solidFill>
              </a:rPr>
              <a:t>فهرس الحان التوزيع</a:t>
            </a:r>
            <a:endParaRPr lang="en-GB" sz="2000" b="1" dirty="0">
              <a:solidFill>
                <a:srgbClr val="FFC000"/>
              </a:solidFill>
            </a:endParaRPr>
          </a:p>
        </p:txBody>
      </p:sp>
      <p:sp>
        <p:nvSpPr>
          <p:cNvPr id="15" name="TextBox 14">
            <a:hlinkClick r:id="" action="ppaction://customshow?id=5"/>
            <a:extLst>
              <a:ext uri="{FF2B5EF4-FFF2-40B4-BE49-F238E27FC236}">
                <a16:creationId xmlns:a16="http://schemas.microsoft.com/office/drawing/2014/main" id="{819BDB8B-976B-4B96-A7CC-2623944ECB40}"/>
              </a:ext>
            </a:extLst>
          </p:cNvPr>
          <p:cNvSpPr txBox="1"/>
          <p:nvPr/>
        </p:nvSpPr>
        <p:spPr>
          <a:xfrm>
            <a:off x="5527502" y="4007255"/>
            <a:ext cx="3666924" cy="400110"/>
          </a:xfrm>
          <a:prstGeom prst="rect">
            <a:avLst/>
          </a:prstGeom>
          <a:noFill/>
        </p:spPr>
        <p:txBody>
          <a:bodyPr wrap="square">
            <a:spAutoFit/>
          </a:bodyPr>
          <a:lstStyle/>
          <a:p>
            <a:pPr algn="ctr" rtl="1" eaLnBrk="1" fontAlgn="auto" hangingPunct="1">
              <a:spcBef>
                <a:spcPts val="0"/>
              </a:spcBef>
              <a:spcAft>
                <a:spcPts val="0"/>
              </a:spcAft>
              <a:defRPr/>
            </a:pPr>
            <a:r>
              <a:rPr lang="ar-EG" sz="2000" b="1" dirty="0">
                <a:solidFill>
                  <a:srgbClr val="FFC000"/>
                </a:solidFill>
                <a:cs typeface="Times New Roman" pitchFamily="18" charset="0"/>
              </a:rPr>
              <a:t>لحن لتوزيع فى أحاد كيهك </a:t>
            </a:r>
            <a:r>
              <a:rPr lang="ar-EG" sz="2000" b="1" dirty="0">
                <a:solidFill>
                  <a:schemeClr val="bg1"/>
                </a:solidFill>
                <a:cs typeface="Times New Roman" pitchFamily="18" charset="0"/>
              </a:rPr>
              <a:t>(إف إمبشا غار)</a:t>
            </a:r>
            <a:endParaRPr lang="en-US" sz="2000" b="1" dirty="0">
              <a:solidFill>
                <a:schemeClr val="bg1"/>
              </a:solidFill>
            </a:endParaRPr>
          </a:p>
        </p:txBody>
      </p:sp>
      <p:sp>
        <p:nvSpPr>
          <p:cNvPr id="17" name="TextBox 16">
            <a:hlinkClick r:id="" action="ppaction://customshow?id=6"/>
            <a:extLst>
              <a:ext uri="{FF2B5EF4-FFF2-40B4-BE49-F238E27FC236}">
                <a16:creationId xmlns:a16="http://schemas.microsoft.com/office/drawing/2014/main" id="{A7FEFC8A-3661-4A99-AB3D-5932DDF8867D}"/>
              </a:ext>
            </a:extLst>
          </p:cNvPr>
          <p:cNvSpPr txBox="1"/>
          <p:nvPr/>
        </p:nvSpPr>
        <p:spPr>
          <a:xfrm>
            <a:off x="-50427" y="3990864"/>
            <a:ext cx="3666925" cy="400110"/>
          </a:xfrm>
          <a:prstGeom prst="rect">
            <a:avLst/>
          </a:prstGeom>
          <a:noFill/>
        </p:spPr>
        <p:txBody>
          <a:bodyPr wrap="square">
            <a:spAutoFit/>
          </a:bodyPr>
          <a:lstStyle/>
          <a:p>
            <a:pPr algn="ctr" rtl="1" eaLnBrk="1" fontAlgn="auto" hangingPunct="1">
              <a:spcBef>
                <a:spcPts val="0"/>
              </a:spcBef>
              <a:spcAft>
                <a:spcPts val="0"/>
              </a:spcAft>
              <a:defRPr/>
            </a:pPr>
            <a:r>
              <a:rPr lang="ar-EG" sz="2000" b="1" dirty="0">
                <a:solidFill>
                  <a:srgbClr val="FFC000"/>
                </a:solidFill>
                <a:cs typeface="Times New Roman" pitchFamily="18" charset="0"/>
              </a:rPr>
              <a:t>لحن لتوزيع فى أيام كيهك </a:t>
            </a:r>
            <a:r>
              <a:rPr lang="ar-EG" sz="2000" b="1" dirty="0">
                <a:solidFill>
                  <a:schemeClr val="bg1"/>
                </a:solidFill>
                <a:cs typeface="Times New Roman" pitchFamily="18" charset="0"/>
              </a:rPr>
              <a:t>(تى بارثينوس)</a:t>
            </a:r>
            <a:endParaRPr lang="en-US" sz="2000" b="1" dirty="0">
              <a:solidFill>
                <a:schemeClr val="bg1"/>
              </a:solidFill>
            </a:endParaRPr>
          </a:p>
        </p:txBody>
      </p:sp>
      <p:sp>
        <p:nvSpPr>
          <p:cNvPr id="14" name="Action Button: Custom 10">
            <a:hlinkClick r:id="rId7" action="ppaction://hlinkpres?slideindex=101&amp;slidetitle=(كيهك) الأحد الثاني"/>
            <a:extLst>
              <a:ext uri="{FF2B5EF4-FFF2-40B4-BE49-F238E27FC236}">
                <a16:creationId xmlns:a16="http://schemas.microsoft.com/office/drawing/2014/main" id="{A3B76B73-B3CE-4B78-9C89-D399C880AB99}"/>
              </a:ext>
            </a:extLst>
          </p:cNvPr>
          <p:cNvSpPr/>
          <p:nvPr/>
        </p:nvSpPr>
        <p:spPr>
          <a:xfrm>
            <a:off x="129148" y="4407365"/>
            <a:ext cx="4331446" cy="62075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الأحد الثانى </a:t>
            </a:r>
            <a:r>
              <a:rPr kumimoji="0" lang="ar-EG" sz="28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2800" b="1" i="0"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أبدي باسم الله القدوس</a:t>
            </a:r>
            <a:r>
              <a:rPr kumimoji="0" lang="ar-EG" sz="28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p>
        </p:txBody>
      </p:sp>
      <p:sp>
        <p:nvSpPr>
          <p:cNvPr id="20" name="Pentagon 5">
            <a:hlinkClick r:id="rId8" action="ppaction://hlinksldjump"/>
            <a:extLst>
              <a:ext uri="{FF2B5EF4-FFF2-40B4-BE49-F238E27FC236}">
                <a16:creationId xmlns:a16="http://schemas.microsoft.com/office/drawing/2014/main" id="{2D2536C3-6BE9-4F37-9193-BD2749D6B509}"/>
              </a:ext>
            </a:extLst>
          </p:cNvPr>
          <p:cNvSpPr/>
          <p:nvPr/>
        </p:nvSpPr>
        <p:spPr>
          <a:xfrm flipH="1">
            <a:off x="129145" y="6024837"/>
            <a:ext cx="3823729" cy="777822"/>
          </a:xfrm>
          <a:prstGeom prst="homePlate">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4000" b="1" dirty="0">
                <a:solidFill>
                  <a:srgbClr val="FFC000"/>
                </a:solidFill>
                <a:cs typeface="Times New Roman" pitchFamily="18" charset="0"/>
              </a:rPr>
              <a:t>الختام </a:t>
            </a:r>
            <a:r>
              <a:rPr lang="ar-EG" sz="3200" b="1" dirty="0">
                <a:solidFill>
                  <a:schemeClr val="bg1"/>
                </a:solidFill>
                <a:cs typeface="Times New Roman" pitchFamily="18" charset="0"/>
              </a:rPr>
              <a:t>(أمين الليلويا)</a:t>
            </a:r>
            <a:endParaRPr lang="en-US" sz="3200" b="1" dirty="0">
              <a:solidFill>
                <a:schemeClr val="bg1"/>
              </a:solidFill>
            </a:endParaRPr>
          </a:p>
        </p:txBody>
      </p:sp>
    </p:spTree>
    <p:extLst>
      <p:ext uri="{BB962C8B-B14F-4D97-AF65-F5344CB8AC3E}">
        <p14:creationId xmlns:p14="http://schemas.microsoft.com/office/powerpoint/2010/main" val="33044912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595662493"/>
      </p:ext>
    </p:extLst>
  </p:cSld>
  <p:clrMapOvr>
    <a:masterClrMapping/>
  </p:clrMapOvr>
</p:sld>
</file>

<file path=ppt/slides/slide1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6CFB-2685-4138-8205-CBBC7D3919D7}"/>
              </a:ext>
            </a:extLst>
          </p:cNvPr>
          <p:cNvSpPr>
            <a:spLocks noGrp="1"/>
          </p:cNvSpPr>
          <p:nvPr>
            <p:ph type="title"/>
          </p:nvPr>
        </p:nvSpPr>
        <p:spPr>
          <a:xfrm>
            <a:off x="0" y="1"/>
            <a:ext cx="9144000" cy="504056"/>
          </a:xfrm>
        </p:spPr>
        <p:txBody>
          <a:bodyPr anchor="ctr">
            <a:normAutofit/>
          </a:bodyPr>
          <a:lstStyle/>
          <a:p>
            <a:r>
              <a:rPr kumimoji="0" lang="ar-EG" sz="2800" b="1" i="0" u="none" strike="noStrike" kern="1200" cap="none" spc="0" normalizeH="0" baseline="0" noProof="0" dirty="0">
                <a:ln>
                  <a:noFill/>
                </a:ln>
                <a:solidFill>
                  <a:srgbClr val="FFC000"/>
                </a:solidFill>
                <a:effectLst/>
                <a:uLnTx/>
                <a:uFillTx/>
                <a:latin typeface="Calibri"/>
                <a:ea typeface="+mj-ea"/>
                <a:cs typeface="Times New Roman" panose="02020603050405020304" pitchFamily="18" charset="0"/>
              </a:rPr>
              <a:t>مدائح برامون و عيد الميلاد</a:t>
            </a:r>
            <a:endParaRPr lang="en-GB" sz="1200" dirty="0"/>
          </a:p>
        </p:txBody>
      </p:sp>
      <p:sp>
        <p:nvSpPr>
          <p:cNvPr id="3" name="Pentagon 5">
            <a:hlinkClick r:id="rId2" action="ppaction://hlinksldjump"/>
            <a:extLst>
              <a:ext uri="{FF2B5EF4-FFF2-40B4-BE49-F238E27FC236}">
                <a16:creationId xmlns:a16="http://schemas.microsoft.com/office/drawing/2014/main" id="{1CA0C4E7-169F-44D1-848C-387C8345E45D}"/>
              </a:ext>
            </a:extLst>
          </p:cNvPr>
          <p:cNvSpPr/>
          <p:nvPr/>
        </p:nvSpPr>
        <p:spPr>
          <a:xfrm flipH="1">
            <a:off x="0" y="3908320"/>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
        <p:nvSpPr>
          <p:cNvPr id="12" name="Action Button: Custom 6">
            <a:extLst>
              <a:ext uri="{FF2B5EF4-FFF2-40B4-BE49-F238E27FC236}">
                <a16:creationId xmlns:a16="http://schemas.microsoft.com/office/drawing/2014/main" id="{4D44B1A1-B362-4FC7-B0E7-0CE19938C390}"/>
              </a:ext>
            </a:extLst>
          </p:cNvPr>
          <p:cNvSpPr/>
          <p:nvPr/>
        </p:nvSpPr>
        <p:spPr>
          <a:xfrm>
            <a:off x="4652682" y="6103032"/>
            <a:ext cx="4424080"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أبدأ باسم الله القدوس</a:t>
            </a:r>
            <a:endParaRPr kumimoji="0" lang="en-US" sz="32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3" name="Action Button: Custom 7">
            <a:extLst>
              <a:ext uri="{FF2B5EF4-FFF2-40B4-BE49-F238E27FC236}">
                <a16:creationId xmlns:a16="http://schemas.microsoft.com/office/drawing/2014/main" id="{EFFBC1DF-4E94-4279-87FB-0EF48DD96C66}"/>
              </a:ext>
            </a:extLst>
          </p:cNvPr>
          <p:cNvSpPr/>
          <p:nvPr/>
        </p:nvSpPr>
        <p:spPr>
          <a:xfrm>
            <a:off x="67238" y="6103032"/>
            <a:ext cx="4424080"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المجد والعظمة للإله</a:t>
            </a:r>
            <a:endParaRPr kumimoji="0" lang="ar-EG" sz="36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endParaRPr>
          </a:p>
        </p:txBody>
      </p:sp>
      <p:sp>
        <p:nvSpPr>
          <p:cNvPr id="14" name="Action Button: Custom 8">
            <a:extLst>
              <a:ext uri="{FF2B5EF4-FFF2-40B4-BE49-F238E27FC236}">
                <a16:creationId xmlns:a16="http://schemas.microsoft.com/office/drawing/2014/main" id="{C195E11D-60BD-4191-8959-8B69284A6CE7}"/>
              </a:ext>
            </a:extLst>
          </p:cNvPr>
          <p:cNvSpPr/>
          <p:nvPr/>
        </p:nvSpPr>
        <p:spPr>
          <a:xfrm>
            <a:off x="67238" y="5256976"/>
            <a:ext cx="4424080" cy="6840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أنا افتح فاي بمجد الله</a:t>
            </a:r>
            <a:endParaRPr kumimoji="0" lang="ar-EG" sz="36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endParaRPr>
          </a:p>
        </p:txBody>
      </p:sp>
      <p:sp>
        <p:nvSpPr>
          <p:cNvPr id="16" name="Action Button: Custom 6">
            <a:extLst>
              <a:ext uri="{FF2B5EF4-FFF2-40B4-BE49-F238E27FC236}">
                <a16:creationId xmlns:a16="http://schemas.microsoft.com/office/drawing/2014/main" id="{8F8AD4C9-2B00-4374-8FFC-5169562DCA1E}"/>
              </a:ext>
            </a:extLst>
          </p:cNvPr>
          <p:cNvSpPr/>
          <p:nvPr/>
        </p:nvSpPr>
        <p:spPr>
          <a:xfrm>
            <a:off x="4679577" y="4412376"/>
            <a:ext cx="4397183"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fontScale="9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4000" b="1" i="0" u="none" strike="noStrike" kern="0" cap="none" spc="0" normalizeH="0" baseline="0" noProof="0" dirty="0">
                <a:ln>
                  <a:noFill/>
                </a:ln>
                <a:solidFill>
                  <a:srgbClr val="FFC000"/>
                </a:solidFill>
                <a:effectLst/>
                <a:uLnTx/>
                <a:uFillTx/>
                <a:latin typeface="Rockwell" panose="02060603020205020403"/>
                <a:ea typeface="+mn-ea"/>
                <a:cs typeface="+mj-cs"/>
              </a:rPr>
              <a:t>أنا اول كلامي</a:t>
            </a:r>
            <a:r>
              <a:rPr kumimoji="0" lang="ar-EG" sz="5400" b="1" i="0" u="none" strike="noStrike" kern="0" cap="none" spc="0" normalizeH="0" baseline="0" noProof="0" dirty="0">
                <a:ln>
                  <a:noFill/>
                </a:ln>
                <a:solidFill>
                  <a:srgbClr val="FFC000"/>
                </a:solidFill>
                <a:effectLst/>
                <a:uLnTx/>
                <a:uFillTx/>
                <a:latin typeface="Rockwell" panose="02060603020205020403"/>
                <a:ea typeface="+mn-ea"/>
                <a:cs typeface="+mj-cs"/>
              </a:rPr>
              <a:t> </a:t>
            </a:r>
            <a:r>
              <a:rPr kumimoji="0" lang="ar-EG" sz="3200" b="1" i="0" u="none" strike="noStrike" kern="0" cap="none" spc="0" normalizeH="0" baseline="0" noProof="0" dirty="0">
                <a:ln>
                  <a:noFill/>
                </a:ln>
                <a:solidFill>
                  <a:prstClr val="white"/>
                </a:solidFill>
                <a:effectLst/>
                <a:uLnTx/>
                <a:uFillTx/>
                <a:latin typeface="Rockwell" panose="02060603020205020403"/>
                <a:ea typeface="+mn-ea"/>
                <a:cs typeface="+mj-cs"/>
              </a:rPr>
              <a:t>(برامون الميلاد) </a:t>
            </a:r>
            <a:endParaRPr kumimoji="0" lang="en-GB" sz="2800" b="1" i="0" u="none" strike="noStrike" kern="0" cap="none" spc="0" normalizeH="0" baseline="0" noProof="0" dirty="0">
              <a:ln>
                <a:noFill/>
              </a:ln>
              <a:solidFill>
                <a:prstClr val="white"/>
              </a:solidFill>
              <a:effectLst/>
              <a:uLnTx/>
              <a:uFillTx/>
              <a:latin typeface="Rockwell" panose="02060603020205020403"/>
              <a:ea typeface="+mn-ea"/>
              <a:cs typeface="+mj-cs"/>
            </a:endParaRPr>
          </a:p>
        </p:txBody>
      </p:sp>
      <p:sp>
        <p:nvSpPr>
          <p:cNvPr id="17" name="Action Button: Custom 6">
            <a:extLst>
              <a:ext uri="{FF2B5EF4-FFF2-40B4-BE49-F238E27FC236}">
                <a16:creationId xmlns:a16="http://schemas.microsoft.com/office/drawing/2014/main" id="{E09D2CC0-8328-45D9-A953-823C97F20535}"/>
              </a:ext>
            </a:extLst>
          </p:cNvPr>
          <p:cNvSpPr/>
          <p:nvPr/>
        </p:nvSpPr>
        <p:spPr>
          <a:xfrm>
            <a:off x="61910" y="4412376"/>
            <a:ext cx="4402514"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ar-EG" sz="3200" b="1" kern="0" dirty="0">
                <a:solidFill>
                  <a:srgbClr val="FFC000"/>
                </a:solidFill>
                <a:latin typeface="Rockwell" panose="02060603020205020403"/>
                <a:cs typeface="+mj-cs"/>
              </a:rPr>
              <a:t>لحن استر ماجي </a:t>
            </a:r>
            <a:r>
              <a:rPr kumimoji="0" lang="ar-EG" sz="2800" b="1" i="0" u="none" strike="noStrike" kern="0" cap="none" spc="0" normalizeH="0" baseline="0" noProof="0" dirty="0">
                <a:ln>
                  <a:noFill/>
                </a:ln>
                <a:solidFill>
                  <a:prstClr val="white"/>
                </a:solidFill>
                <a:effectLst/>
                <a:uLnTx/>
                <a:uFillTx/>
                <a:latin typeface="Rockwell" panose="02060603020205020403"/>
                <a:ea typeface="+mn-ea"/>
                <a:cs typeface="+mj-cs"/>
              </a:rPr>
              <a:t>(برامون الميلاد) </a:t>
            </a:r>
            <a:endParaRPr kumimoji="0" lang="en-GB" sz="2000" b="1" i="0" u="none" strike="noStrike" kern="0" cap="none" spc="0" normalizeH="0" baseline="0" noProof="0" dirty="0">
              <a:ln>
                <a:noFill/>
              </a:ln>
              <a:solidFill>
                <a:prstClr val="white"/>
              </a:solidFill>
              <a:effectLst/>
              <a:uLnTx/>
              <a:uFillTx/>
              <a:latin typeface="Rockwell" panose="02060603020205020403"/>
              <a:ea typeface="+mn-ea"/>
              <a:cs typeface="+mj-cs"/>
            </a:endParaRPr>
          </a:p>
        </p:txBody>
      </p:sp>
      <p:sp>
        <p:nvSpPr>
          <p:cNvPr id="18" name="Action Button: Custom 6">
            <a:extLst>
              <a:ext uri="{FF2B5EF4-FFF2-40B4-BE49-F238E27FC236}">
                <a16:creationId xmlns:a16="http://schemas.microsoft.com/office/drawing/2014/main" id="{8F086473-415D-4FD5-B7C8-F8BEDD9D9669}"/>
              </a:ext>
            </a:extLst>
          </p:cNvPr>
          <p:cNvSpPr/>
          <p:nvPr/>
        </p:nvSpPr>
        <p:spPr>
          <a:xfrm>
            <a:off x="4652681" y="5256976"/>
            <a:ext cx="4424079"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ar-EG" sz="3200" b="1" kern="0" dirty="0">
                <a:solidFill>
                  <a:srgbClr val="FFC000"/>
                </a:solidFill>
                <a:latin typeface="Rockwell" panose="02060603020205020403"/>
                <a:cs typeface="+mj-cs"/>
              </a:rPr>
              <a:t>لحن جينيثليون</a:t>
            </a:r>
            <a:endParaRPr kumimoji="0" lang="en-GB" sz="2000" b="1" i="0" u="none" strike="noStrike" kern="0" cap="none" spc="0" normalizeH="0" baseline="0" noProof="0" dirty="0">
              <a:ln>
                <a:noFill/>
              </a:ln>
              <a:solidFill>
                <a:prstClr val="white"/>
              </a:solidFill>
              <a:effectLst/>
              <a:uLnTx/>
              <a:uFillTx/>
              <a:latin typeface="Rockwell" panose="02060603020205020403"/>
              <a:ea typeface="+mn-ea"/>
              <a:cs typeface="+mj-cs"/>
            </a:endParaRPr>
          </a:p>
        </p:txBody>
      </p:sp>
    </p:spTree>
    <p:extLst>
      <p:ext uri="{BB962C8B-B14F-4D97-AF65-F5344CB8AC3E}">
        <p14:creationId xmlns:p14="http://schemas.microsoft.com/office/powerpoint/2010/main" val="468158734"/>
      </p:ext>
    </p:extLst>
  </p:cSld>
  <p:clrMapOvr>
    <a:masterClrMapping/>
  </p:clrMapOvr>
</p:sld>
</file>

<file path=ppt/slides/slide1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84F46-2E4A-4199-BDAC-C1FCB87F686C}"/>
              </a:ext>
            </a:extLst>
          </p:cNvPr>
          <p:cNvSpPr>
            <a:spLocks noGrp="1"/>
          </p:cNvSpPr>
          <p:nvPr>
            <p:ph type="title"/>
          </p:nvPr>
        </p:nvSpPr>
        <p:spPr>
          <a:xfrm>
            <a:off x="0" y="0"/>
            <a:ext cx="9144000" cy="551329"/>
          </a:xfrm>
        </p:spPr>
        <p:txBody>
          <a:bodyPr>
            <a:normAutofit/>
          </a:bodyPr>
          <a:lstStyle/>
          <a:p>
            <a:r>
              <a:rPr lang="ar-EG" sz="3200" dirty="0">
                <a:solidFill>
                  <a:srgbClr val="FFC000"/>
                </a:solidFill>
              </a:rPr>
              <a:t>مدائح صوم نينوى</a:t>
            </a:r>
            <a:endParaRPr lang="en-GB" sz="3200" dirty="0">
              <a:solidFill>
                <a:srgbClr val="FFC000"/>
              </a:solidFill>
            </a:endParaRPr>
          </a:p>
        </p:txBody>
      </p:sp>
      <p:sp>
        <p:nvSpPr>
          <p:cNvPr id="5" name="Pentagon 5">
            <a:hlinkClick r:id="rId2" action="ppaction://hlinksldjump"/>
            <a:extLst>
              <a:ext uri="{FF2B5EF4-FFF2-40B4-BE49-F238E27FC236}">
                <a16:creationId xmlns:a16="http://schemas.microsoft.com/office/drawing/2014/main" id="{8913AE06-EC40-42E8-A5BF-C365BB01E418}"/>
              </a:ext>
            </a:extLst>
          </p:cNvPr>
          <p:cNvSpPr/>
          <p:nvPr/>
        </p:nvSpPr>
        <p:spPr>
          <a:xfrm flipH="1">
            <a:off x="0" y="3853967"/>
            <a:ext cx="2030507"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(صوماتوس)</a:t>
            </a:r>
            <a:endParaRPr lang="en-US" sz="2000" b="1" dirty="0">
              <a:solidFill>
                <a:schemeClr val="bg1"/>
              </a:solidFill>
            </a:endParaRPr>
          </a:p>
        </p:txBody>
      </p:sp>
      <p:sp>
        <p:nvSpPr>
          <p:cNvPr id="6" name="Action Button: Custom 6">
            <a:hlinkClick r:id="" action="ppaction://noaction"/>
            <a:extLst>
              <a:ext uri="{FF2B5EF4-FFF2-40B4-BE49-F238E27FC236}">
                <a16:creationId xmlns:a16="http://schemas.microsoft.com/office/drawing/2014/main" id="{6E9AF1C0-FDC1-42B2-BE52-9D41EE7525E8}"/>
              </a:ext>
            </a:extLst>
          </p:cNvPr>
          <p:cNvSpPr/>
          <p:nvPr/>
        </p:nvSpPr>
        <p:spPr>
          <a:xfrm>
            <a:off x="67238" y="5256976"/>
            <a:ext cx="4424080" cy="1453106"/>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fontScale="925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defRPr/>
            </a:pPr>
            <a:r>
              <a:rPr lang="ar-EG" sz="5400" b="1" dirty="0">
                <a:solidFill>
                  <a:srgbClr val="FFC000"/>
                </a:solidFill>
                <a:cs typeface="Times New Roman" pitchFamily="18" charset="0"/>
              </a:rPr>
              <a:t>قطعة بى ماى رومى </a:t>
            </a:r>
            <a:endParaRPr lang="en-US" sz="5400" b="1" dirty="0">
              <a:solidFill>
                <a:srgbClr val="FFC000"/>
              </a:solidFill>
            </a:endParaRPr>
          </a:p>
        </p:txBody>
      </p:sp>
      <p:sp>
        <p:nvSpPr>
          <p:cNvPr id="9" name="Action Button: Custom 6">
            <a:hlinkClick r:id="rId3" action="ppaction://hlinkpres?slideindex=393&amp;slidetitle=مديح لصوم نينوى"/>
            <a:extLst>
              <a:ext uri="{FF2B5EF4-FFF2-40B4-BE49-F238E27FC236}">
                <a16:creationId xmlns:a16="http://schemas.microsoft.com/office/drawing/2014/main" id="{950C542B-6C46-4281-9DB9-C2ED80F67573}"/>
              </a:ext>
            </a:extLst>
          </p:cNvPr>
          <p:cNvSpPr/>
          <p:nvPr/>
        </p:nvSpPr>
        <p:spPr>
          <a:xfrm>
            <a:off x="67239" y="4430159"/>
            <a:ext cx="9009522"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defRPr/>
            </a:pPr>
            <a:r>
              <a:rPr lang="ar-EG" sz="4000" b="1" dirty="0">
                <a:solidFill>
                  <a:srgbClr val="FFC000"/>
                </a:solidFill>
                <a:cs typeface="Times New Roman" pitchFamily="18" charset="0"/>
              </a:rPr>
              <a:t>مديح لصوم نينوى </a:t>
            </a:r>
            <a:r>
              <a:rPr lang="ar-EG" sz="4000" b="1" dirty="0">
                <a:solidFill>
                  <a:schemeClr val="bg1"/>
                </a:solidFill>
                <a:cs typeface="Times New Roman" pitchFamily="18" charset="0"/>
              </a:rPr>
              <a:t>(الصوم الصوم للنفس ثبات)</a:t>
            </a:r>
          </a:p>
        </p:txBody>
      </p:sp>
      <p:sp>
        <p:nvSpPr>
          <p:cNvPr id="11" name="Action Button: Custom 6">
            <a:hlinkClick r:id="" action="ppaction://customshow?id=12"/>
            <a:extLst>
              <a:ext uri="{FF2B5EF4-FFF2-40B4-BE49-F238E27FC236}">
                <a16:creationId xmlns:a16="http://schemas.microsoft.com/office/drawing/2014/main" id="{347AEFF2-D0C6-42DD-9994-E5824C9829E5}"/>
              </a:ext>
            </a:extLst>
          </p:cNvPr>
          <p:cNvSpPr/>
          <p:nvPr/>
        </p:nvSpPr>
        <p:spPr>
          <a:xfrm>
            <a:off x="4652681" y="5256975"/>
            <a:ext cx="4424079" cy="1453105"/>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defRPr/>
            </a:pPr>
            <a:r>
              <a:rPr lang="ar-EG" sz="4400" b="1" dirty="0">
                <a:solidFill>
                  <a:srgbClr val="FFC000"/>
                </a:solidFill>
                <a:cs typeface="Times New Roman" pitchFamily="18" charset="0"/>
              </a:rPr>
              <a:t>لحن يونا بى ابروفيتيس</a:t>
            </a:r>
            <a:endParaRPr lang="en-US" sz="4400" b="1" dirty="0">
              <a:solidFill>
                <a:srgbClr val="FFC000"/>
              </a:solidFill>
            </a:endParaRPr>
          </a:p>
        </p:txBody>
      </p:sp>
    </p:spTree>
    <p:extLst>
      <p:ext uri="{BB962C8B-B14F-4D97-AF65-F5344CB8AC3E}">
        <p14:creationId xmlns:p14="http://schemas.microsoft.com/office/powerpoint/2010/main" val="2996554578"/>
      </p:ext>
    </p:extLst>
  </p:cSld>
  <p:clrMapOvr>
    <a:masterClrMapping/>
  </p:clrMapOvr>
</p:sld>
</file>

<file path=ppt/slides/slide1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F7AA7-E4F3-4101-9B98-9F3D02444C16}"/>
              </a:ext>
            </a:extLst>
          </p:cNvPr>
          <p:cNvSpPr>
            <a:spLocks noGrp="1"/>
          </p:cNvSpPr>
          <p:nvPr>
            <p:ph type="title"/>
          </p:nvPr>
        </p:nvSpPr>
        <p:spPr>
          <a:xfrm>
            <a:off x="-1600200" y="0"/>
            <a:ext cx="1600200" cy="2271572"/>
          </a:xfrm>
        </p:spPr>
        <p:txBody>
          <a:bodyPr anchor="ctr">
            <a:noAutofit/>
          </a:bodyPr>
          <a:lstStyle/>
          <a:p>
            <a:pPr algn="r"/>
            <a:r>
              <a:rPr lang="ar-EG" sz="4800" u="sng" dirty="0">
                <a:solidFill>
                  <a:srgbClr val="FFC000"/>
                </a:solidFill>
              </a:rPr>
              <a:t>مدائح الصوم الكبير:</a:t>
            </a:r>
            <a:endParaRPr lang="en-GB" sz="4800" u="sng" dirty="0">
              <a:solidFill>
                <a:srgbClr val="FFC000"/>
              </a:solidFill>
            </a:endParaRPr>
          </a:p>
        </p:txBody>
      </p:sp>
      <p:sp>
        <p:nvSpPr>
          <p:cNvPr id="3" name="Rectangle 2">
            <a:extLst>
              <a:ext uri="{FF2B5EF4-FFF2-40B4-BE49-F238E27FC236}">
                <a16:creationId xmlns:a16="http://schemas.microsoft.com/office/drawing/2014/main" id="{694EE3F8-69CC-480F-959B-C6ACFDAC6B6F}"/>
              </a:ext>
            </a:extLst>
          </p:cNvPr>
          <p:cNvSpPr/>
          <p:nvPr/>
        </p:nvSpPr>
        <p:spPr>
          <a:xfrm flipH="1">
            <a:off x="101600" y="4586428"/>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لجمعة ختام الصوم</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الصوم يا شعب يسوع</a:t>
            </a:r>
            <a:r>
              <a:rPr lang="ar-EG" sz="2800" b="1" dirty="0">
                <a:solidFill>
                  <a:srgbClr val="FFC000"/>
                </a:solidFill>
                <a:cs typeface="Times New Roman" pitchFamily="18" charset="0"/>
              </a:rPr>
              <a:t> </a:t>
            </a:r>
            <a:endParaRPr lang="en-US" sz="2800" b="1" dirty="0">
              <a:solidFill>
                <a:srgbClr val="FFC000"/>
              </a:solidFill>
            </a:endParaRPr>
          </a:p>
        </p:txBody>
      </p:sp>
      <p:sp>
        <p:nvSpPr>
          <p:cNvPr id="4" name="Rectangle 3">
            <a:extLst>
              <a:ext uri="{FF2B5EF4-FFF2-40B4-BE49-F238E27FC236}">
                <a16:creationId xmlns:a16="http://schemas.microsoft.com/office/drawing/2014/main" id="{53CECB23-A48C-4FC8-9C6D-F47DE754D7A0}"/>
              </a:ext>
            </a:extLst>
          </p:cNvPr>
          <p:cNvSpPr/>
          <p:nvPr/>
        </p:nvSpPr>
        <p:spPr>
          <a:xfrm flipH="1">
            <a:off x="101600" y="3624352"/>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السادس</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الصوم يا شعب </a:t>
            </a:r>
            <a:r>
              <a:rPr lang="ar-EG" sz="2800" dirty="0" err="1">
                <a:solidFill>
                  <a:schemeClr val="bg1"/>
                </a:solidFill>
                <a:latin typeface="Times New Roman" pitchFamily="18" charset="0"/>
                <a:cs typeface="Times New Roman" pitchFamily="18" charset="0"/>
              </a:rPr>
              <a:t>إيسوس</a:t>
            </a:r>
            <a:r>
              <a:rPr lang="ar-EG" sz="2400" dirty="0">
                <a:solidFill>
                  <a:schemeClr val="bg1"/>
                </a:solidFill>
                <a:latin typeface="Times New Roman" pitchFamily="18" charset="0"/>
                <a:cs typeface="Times New Roman" pitchFamily="18" charset="0"/>
              </a:rPr>
              <a:t> </a:t>
            </a:r>
            <a:r>
              <a:rPr lang="ar-EG" sz="2800" b="1" dirty="0">
                <a:solidFill>
                  <a:srgbClr val="FFC000"/>
                </a:solidFill>
                <a:cs typeface="Times New Roman" pitchFamily="18" charset="0"/>
              </a:rPr>
              <a:t> </a:t>
            </a:r>
            <a:endParaRPr lang="en-US" sz="2800" b="1" dirty="0">
              <a:solidFill>
                <a:srgbClr val="FFC000"/>
              </a:solidFill>
            </a:endParaRPr>
          </a:p>
        </p:txBody>
      </p:sp>
      <p:sp>
        <p:nvSpPr>
          <p:cNvPr id="5" name="Rectangle 4">
            <a:extLst>
              <a:ext uri="{FF2B5EF4-FFF2-40B4-BE49-F238E27FC236}">
                <a16:creationId xmlns:a16="http://schemas.microsoft.com/office/drawing/2014/main" id="{1B162BE9-2705-4B7A-8A35-7723CA9019A9}"/>
              </a:ext>
            </a:extLst>
          </p:cNvPr>
          <p:cNvSpPr/>
          <p:nvPr/>
        </p:nvSpPr>
        <p:spPr>
          <a:xfrm flipH="1">
            <a:off x="101600" y="2662276"/>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الخامس</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نوره مشرق دائم</a:t>
            </a:r>
            <a:r>
              <a:rPr lang="ar-EG" sz="2800" b="1" dirty="0">
                <a:solidFill>
                  <a:srgbClr val="FFC000"/>
                </a:solidFill>
                <a:cs typeface="Times New Roman" pitchFamily="18" charset="0"/>
              </a:rPr>
              <a:t> </a:t>
            </a:r>
            <a:endParaRPr lang="en-US" sz="2800" b="1" dirty="0">
              <a:solidFill>
                <a:srgbClr val="FFC000"/>
              </a:solidFill>
            </a:endParaRPr>
          </a:p>
        </p:txBody>
      </p:sp>
      <p:sp>
        <p:nvSpPr>
          <p:cNvPr id="6" name="Rectangle 5">
            <a:extLst>
              <a:ext uri="{FF2B5EF4-FFF2-40B4-BE49-F238E27FC236}">
                <a16:creationId xmlns:a16="http://schemas.microsoft.com/office/drawing/2014/main" id="{F72FD43F-3A05-422A-A775-D1D92638A411}"/>
              </a:ext>
            </a:extLst>
          </p:cNvPr>
          <p:cNvSpPr/>
          <p:nvPr/>
        </p:nvSpPr>
        <p:spPr>
          <a:xfrm flipH="1">
            <a:off x="101600" y="1700200"/>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ثان للأحد الرابع</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الصوم يا ابن النور</a:t>
            </a:r>
            <a:r>
              <a:rPr lang="ar-EG" sz="2800" b="1" dirty="0">
                <a:solidFill>
                  <a:srgbClr val="FFC000"/>
                </a:solidFill>
                <a:cs typeface="Times New Roman" pitchFamily="18" charset="0"/>
              </a:rPr>
              <a:t> </a:t>
            </a:r>
            <a:endParaRPr lang="en-US" sz="2800" b="1" dirty="0">
              <a:solidFill>
                <a:srgbClr val="FFC000"/>
              </a:solidFill>
            </a:endParaRPr>
          </a:p>
        </p:txBody>
      </p:sp>
      <p:sp>
        <p:nvSpPr>
          <p:cNvPr id="7" name="Rectangle 6">
            <a:hlinkClick r:id="rId2" action="ppaction://hlinkpres?slideindex=693&amp;slidetitle=(الصوم الكبير) الاسبوع الرابع"/>
            <a:extLst>
              <a:ext uri="{FF2B5EF4-FFF2-40B4-BE49-F238E27FC236}">
                <a16:creationId xmlns:a16="http://schemas.microsoft.com/office/drawing/2014/main" id="{C7AF6608-24F5-4B7C-B6C9-736502CC1686}"/>
              </a:ext>
            </a:extLst>
          </p:cNvPr>
          <p:cNvSpPr/>
          <p:nvPr/>
        </p:nvSpPr>
        <p:spPr>
          <a:xfrm flipH="1">
            <a:off x="101600" y="738124"/>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الرابع</a:t>
            </a:r>
            <a:endParaRPr lang="ar-EG" sz="2400" dirty="0">
              <a:solidFill>
                <a:srgbClr val="FFC000"/>
              </a:solidFill>
              <a:cs typeface="Times New Roman" pitchFamily="18" charset="0"/>
            </a:endParaRP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هو شجرة حاملة الأثمار</a:t>
            </a:r>
            <a:r>
              <a:rPr lang="ar-EG" sz="2800" b="1" dirty="0">
                <a:solidFill>
                  <a:srgbClr val="FFC000"/>
                </a:solidFill>
                <a:cs typeface="Times New Roman" pitchFamily="18" charset="0"/>
              </a:rPr>
              <a:t> </a:t>
            </a:r>
            <a:endParaRPr lang="en-US" sz="2800" b="1" dirty="0">
              <a:solidFill>
                <a:srgbClr val="FFC000"/>
              </a:solidFill>
            </a:endParaRPr>
          </a:p>
        </p:txBody>
      </p:sp>
      <p:sp>
        <p:nvSpPr>
          <p:cNvPr id="8" name="Rectangle 7">
            <a:extLst>
              <a:ext uri="{FF2B5EF4-FFF2-40B4-BE49-F238E27FC236}">
                <a16:creationId xmlns:a16="http://schemas.microsoft.com/office/drawing/2014/main" id="{4997A088-18BE-49BD-A0C9-255499FBDE04}"/>
              </a:ext>
            </a:extLst>
          </p:cNvPr>
          <p:cNvSpPr/>
          <p:nvPr/>
        </p:nvSpPr>
        <p:spPr>
          <a:xfrm flipH="1">
            <a:off x="4622800" y="4586428"/>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ثان للأحد الثالث</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الصوم للنفس ثبات</a:t>
            </a:r>
            <a:r>
              <a:rPr lang="ar-EG" sz="2800" b="1" dirty="0">
                <a:solidFill>
                  <a:srgbClr val="FFC000"/>
                </a:solidFill>
                <a:cs typeface="Times New Roman" pitchFamily="18" charset="0"/>
              </a:rPr>
              <a:t> </a:t>
            </a:r>
            <a:endParaRPr lang="en-US" sz="2800" b="1" dirty="0">
              <a:solidFill>
                <a:srgbClr val="FFC000"/>
              </a:solidFill>
            </a:endParaRPr>
          </a:p>
        </p:txBody>
      </p:sp>
      <p:sp>
        <p:nvSpPr>
          <p:cNvPr id="9" name="Rectangle 8">
            <a:hlinkClick r:id="rId3" action="ppaction://hlinkpres?slideindex=574&amp;slidetitle=(الصوم الكبير) الاسبوع الثالث"/>
            <a:extLst>
              <a:ext uri="{FF2B5EF4-FFF2-40B4-BE49-F238E27FC236}">
                <a16:creationId xmlns:a16="http://schemas.microsoft.com/office/drawing/2014/main" id="{CB07873A-9685-4018-A216-A9D7E1ED72B0}"/>
              </a:ext>
            </a:extLst>
          </p:cNvPr>
          <p:cNvSpPr/>
          <p:nvPr/>
        </p:nvSpPr>
        <p:spPr>
          <a:xfrm flipH="1">
            <a:off x="4622800" y="3624352"/>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الثالث</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هو حصن غير مهدوم </a:t>
            </a:r>
            <a:r>
              <a:rPr lang="ar-EG" sz="2800" b="1" dirty="0">
                <a:solidFill>
                  <a:srgbClr val="FFC000"/>
                </a:solidFill>
                <a:cs typeface="Times New Roman" pitchFamily="18" charset="0"/>
              </a:rPr>
              <a:t> </a:t>
            </a:r>
            <a:endParaRPr lang="en-US" sz="2800" b="1" dirty="0">
              <a:solidFill>
                <a:srgbClr val="FFC000"/>
              </a:solidFill>
            </a:endParaRPr>
          </a:p>
        </p:txBody>
      </p:sp>
      <p:sp>
        <p:nvSpPr>
          <p:cNvPr id="10" name="Rectangle 9">
            <a:extLst>
              <a:ext uri="{FF2B5EF4-FFF2-40B4-BE49-F238E27FC236}">
                <a16:creationId xmlns:a16="http://schemas.microsoft.com/office/drawing/2014/main" id="{86DF315C-6A0E-4011-B536-F492E594A2DF}"/>
              </a:ext>
            </a:extLst>
          </p:cNvPr>
          <p:cNvSpPr/>
          <p:nvPr/>
        </p:nvSpPr>
        <p:spPr>
          <a:xfrm flipH="1">
            <a:off x="4622800" y="2662276"/>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ثان للأحد الثانى</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الصوم يا شعب الرب</a:t>
            </a:r>
            <a:r>
              <a:rPr lang="ar-EG" sz="2800" b="1" dirty="0">
                <a:solidFill>
                  <a:srgbClr val="FFC000"/>
                </a:solidFill>
                <a:cs typeface="Times New Roman" pitchFamily="18" charset="0"/>
              </a:rPr>
              <a:t> </a:t>
            </a:r>
            <a:endParaRPr lang="en-US" sz="2800" b="1" dirty="0">
              <a:solidFill>
                <a:srgbClr val="FFC000"/>
              </a:solidFill>
            </a:endParaRPr>
          </a:p>
        </p:txBody>
      </p:sp>
      <p:sp>
        <p:nvSpPr>
          <p:cNvPr id="11" name="Rectangle 10">
            <a:hlinkClick r:id="rId4" action="ppaction://hlinkpres?slideindex=517&amp;slidetitle=(الصوم الكبير) الاسبوع الثاني"/>
            <a:extLst>
              <a:ext uri="{FF2B5EF4-FFF2-40B4-BE49-F238E27FC236}">
                <a16:creationId xmlns:a16="http://schemas.microsoft.com/office/drawing/2014/main" id="{76B22327-2711-4B53-A39C-A1C2F559BCCA}"/>
              </a:ext>
            </a:extLst>
          </p:cNvPr>
          <p:cNvSpPr/>
          <p:nvPr/>
        </p:nvSpPr>
        <p:spPr>
          <a:xfrm flipH="1">
            <a:off x="4622800" y="1700200"/>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الثانى</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سر عجيب هو سر المسيح</a:t>
            </a:r>
            <a:r>
              <a:rPr lang="ar-EG" sz="2800" b="1" dirty="0">
                <a:solidFill>
                  <a:srgbClr val="FFC000"/>
                </a:solidFill>
                <a:cs typeface="Times New Roman" pitchFamily="18" charset="0"/>
              </a:rPr>
              <a:t> </a:t>
            </a:r>
            <a:endParaRPr lang="en-US" sz="2800" b="1" dirty="0">
              <a:solidFill>
                <a:srgbClr val="FFC000"/>
              </a:solidFill>
            </a:endParaRPr>
          </a:p>
        </p:txBody>
      </p:sp>
      <p:sp>
        <p:nvSpPr>
          <p:cNvPr id="12" name="Rectangle 11">
            <a:hlinkClick r:id="rId5" action="ppaction://hlinkpres?slideindex=435&amp;slidetitle=(الصوم الكبير) الاسبوع الأول"/>
            <a:extLst>
              <a:ext uri="{FF2B5EF4-FFF2-40B4-BE49-F238E27FC236}">
                <a16:creationId xmlns:a16="http://schemas.microsoft.com/office/drawing/2014/main" id="{7CFFEA9B-B71C-4E80-84CE-A1D0907A7C7F}"/>
              </a:ext>
            </a:extLst>
          </p:cNvPr>
          <p:cNvSpPr/>
          <p:nvPr/>
        </p:nvSpPr>
        <p:spPr>
          <a:xfrm flipH="1">
            <a:off x="4622800" y="738124"/>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الأول</a:t>
            </a:r>
            <a:endParaRPr lang="en-US" sz="2800" b="1" dirty="0">
              <a:solidFill>
                <a:srgbClr val="FFC000"/>
              </a:solidFill>
              <a:cs typeface="Times New Roman" pitchFamily="18" charset="0"/>
            </a:endParaRPr>
          </a:p>
          <a:p>
            <a:pPr algn="ctr" rtl="1" eaLnBrk="1" hangingPunct="1">
              <a:lnSpc>
                <a:spcPct val="80000"/>
              </a:lnSpc>
              <a:defRPr/>
            </a:pPr>
            <a:r>
              <a:rPr lang="ar-EG" sz="2800" dirty="0">
                <a:solidFill>
                  <a:srgbClr val="FFC000"/>
                </a:solidFill>
                <a:cs typeface="Times New Roman" pitchFamily="18" charset="0"/>
              </a:rPr>
              <a:t> </a:t>
            </a:r>
            <a:r>
              <a:rPr lang="ar-EG" sz="2800" dirty="0">
                <a:solidFill>
                  <a:schemeClr val="bg1"/>
                </a:solidFill>
                <a:latin typeface="Times New Roman" pitchFamily="18" charset="0"/>
                <a:cs typeface="Times New Roman" pitchFamily="18" charset="0"/>
              </a:rPr>
              <a:t>الصوم الصوم للنفس ثبات</a:t>
            </a:r>
            <a:br>
              <a:rPr lang="en-US" sz="2800" dirty="0">
                <a:solidFill>
                  <a:schemeClr val="bg1"/>
                </a:solidFill>
                <a:latin typeface="Times New Roman" pitchFamily="18" charset="0"/>
                <a:cs typeface="Times New Roman" pitchFamily="18" charset="0"/>
              </a:rPr>
            </a:br>
            <a:endParaRPr lang="en-US" sz="100" dirty="0">
              <a:solidFill>
                <a:schemeClr val="bg1"/>
              </a:solidFill>
              <a:latin typeface="Times New Roman" pitchFamily="18" charset="0"/>
              <a:cs typeface="Times New Roman" pitchFamily="18" charset="0"/>
            </a:endParaRPr>
          </a:p>
        </p:txBody>
      </p:sp>
      <p:sp>
        <p:nvSpPr>
          <p:cNvPr id="13" name="Pentagon 11">
            <a:hlinkClick r:id="rId6" action="ppaction://hlinksldjump"/>
            <a:extLst>
              <a:ext uri="{FF2B5EF4-FFF2-40B4-BE49-F238E27FC236}">
                <a16:creationId xmlns:a16="http://schemas.microsoft.com/office/drawing/2014/main" id="{E249D04A-F33B-4908-A994-71CC6D429610}"/>
              </a:ext>
            </a:extLst>
          </p:cNvPr>
          <p:cNvSpPr/>
          <p:nvPr/>
        </p:nvSpPr>
        <p:spPr>
          <a:xfrm flipH="1">
            <a:off x="101600" y="6203252"/>
            <a:ext cx="8940800" cy="571372"/>
          </a:xfrm>
          <a:prstGeom prst="homePlate">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600" b="1" dirty="0">
                <a:solidFill>
                  <a:srgbClr val="FFC000"/>
                </a:solidFill>
                <a:cs typeface="Times New Roman" pitchFamily="18" charset="0"/>
              </a:rPr>
              <a:t>الختام </a:t>
            </a:r>
            <a:r>
              <a:rPr lang="ar-EG" sz="2800" b="1" dirty="0">
                <a:solidFill>
                  <a:schemeClr val="bg1"/>
                </a:solidFill>
                <a:cs typeface="Times New Roman" pitchFamily="18" charset="0"/>
              </a:rPr>
              <a:t>(صوماتوس/امين الليلويا)</a:t>
            </a:r>
            <a:endParaRPr lang="en-US" sz="2800" b="1" dirty="0">
              <a:solidFill>
                <a:schemeClr val="bg1"/>
              </a:solidFill>
            </a:endParaRPr>
          </a:p>
        </p:txBody>
      </p:sp>
      <p:sp>
        <p:nvSpPr>
          <p:cNvPr id="15" name="Rectangle 14">
            <a:hlinkClick r:id="rId7" action="ppaction://hlinksldjump"/>
            <a:extLst>
              <a:ext uri="{FF2B5EF4-FFF2-40B4-BE49-F238E27FC236}">
                <a16:creationId xmlns:a16="http://schemas.microsoft.com/office/drawing/2014/main" id="{13172EB7-13E1-4133-8238-41C12F58F4D5}"/>
              </a:ext>
            </a:extLst>
          </p:cNvPr>
          <p:cNvSpPr/>
          <p:nvPr/>
        </p:nvSpPr>
        <p:spPr>
          <a:xfrm flipH="1">
            <a:off x="4622800" y="5548504"/>
            <a:ext cx="4419600" cy="571372"/>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3200" b="1" dirty="0">
                <a:solidFill>
                  <a:srgbClr val="FFC000"/>
                </a:solidFill>
                <a:cs typeface="Times New Roman" pitchFamily="18" charset="0"/>
              </a:rPr>
              <a:t>قطعة بى ماى رومى </a:t>
            </a:r>
            <a:endParaRPr lang="en-US" sz="3200" b="1" dirty="0">
              <a:solidFill>
                <a:srgbClr val="FFC000"/>
              </a:solidFill>
            </a:endParaRPr>
          </a:p>
        </p:txBody>
      </p:sp>
      <p:sp>
        <p:nvSpPr>
          <p:cNvPr id="16" name="Rectangle 15">
            <a:hlinkClick r:id="" action="ppaction://noaction"/>
            <a:extLst>
              <a:ext uri="{FF2B5EF4-FFF2-40B4-BE49-F238E27FC236}">
                <a16:creationId xmlns:a16="http://schemas.microsoft.com/office/drawing/2014/main" id="{EC0EEB36-596C-448C-A41E-B802B2922CEC}"/>
              </a:ext>
            </a:extLst>
          </p:cNvPr>
          <p:cNvSpPr/>
          <p:nvPr/>
        </p:nvSpPr>
        <p:spPr>
          <a:xfrm flipH="1">
            <a:off x="101600" y="5548504"/>
            <a:ext cx="4419600" cy="571372"/>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3200" b="1" dirty="0">
                <a:solidFill>
                  <a:srgbClr val="FFC000"/>
                </a:solidFill>
                <a:cs typeface="Times New Roman" pitchFamily="18" charset="0"/>
              </a:rPr>
              <a:t>قطعة أونيشتى إمستيريون</a:t>
            </a:r>
            <a:endParaRPr lang="en-US" sz="3200" b="1" dirty="0">
              <a:solidFill>
                <a:srgbClr val="FFC000"/>
              </a:solidFill>
            </a:endParaRPr>
          </a:p>
        </p:txBody>
      </p:sp>
      <p:sp>
        <p:nvSpPr>
          <p:cNvPr id="17" name="Rectangle 16">
            <a:extLst>
              <a:ext uri="{FF2B5EF4-FFF2-40B4-BE49-F238E27FC236}">
                <a16:creationId xmlns:a16="http://schemas.microsoft.com/office/drawing/2014/main" id="{56DA6980-8175-4B2F-8E41-5152909FAA3C}"/>
              </a:ext>
            </a:extLst>
          </p:cNvPr>
          <p:cNvSpPr/>
          <p:nvPr/>
        </p:nvSpPr>
        <p:spPr>
          <a:xfrm flipH="1">
            <a:off x="4622800" y="83376"/>
            <a:ext cx="4419600" cy="571372"/>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200" b="1" dirty="0">
                <a:solidFill>
                  <a:srgbClr val="FFC000"/>
                </a:solidFill>
                <a:cs typeface="Times New Roman" pitchFamily="18" charset="0"/>
              </a:rPr>
              <a:t>مديح عشية الصوم المقدس</a:t>
            </a:r>
            <a:endParaRPr lang="en-US" sz="3200" b="1" dirty="0">
              <a:solidFill>
                <a:srgbClr val="FFC000"/>
              </a:solidFill>
            </a:endParaRPr>
          </a:p>
        </p:txBody>
      </p:sp>
      <p:sp>
        <p:nvSpPr>
          <p:cNvPr id="18" name="Rectangle 17">
            <a:extLst>
              <a:ext uri="{FF2B5EF4-FFF2-40B4-BE49-F238E27FC236}">
                <a16:creationId xmlns:a16="http://schemas.microsoft.com/office/drawing/2014/main" id="{44787F04-9796-4229-AFDE-7CBF6D0CB836}"/>
              </a:ext>
            </a:extLst>
          </p:cNvPr>
          <p:cNvSpPr/>
          <p:nvPr/>
        </p:nvSpPr>
        <p:spPr>
          <a:xfrm flipH="1">
            <a:off x="101600" y="83376"/>
            <a:ext cx="4419600" cy="571372"/>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3200" b="1" dirty="0">
                <a:solidFill>
                  <a:srgbClr val="FFC000"/>
                </a:solidFill>
                <a:cs typeface="Times New Roman" pitchFamily="18" charset="0"/>
              </a:rPr>
              <a:t>تسع قطع لعشية الصوم الكبير</a:t>
            </a:r>
            <a:endParaRPr lang="en-US" sz="3200" b="1" dirty="0">
              <a:solidFill>
                <a:srgbClr val="FFC000"/>
              </a:solidFill>
            </a:endParaRPr>
          </a:p>
        </p:txBody>
      </p:sp>
    </p:spTree>
    <p:extLst>
      <p:ext uri="{BB962C8B-B14F-4D97-AF65-F5344CB8AC3E}">
        <p14:creationId xmlns:p14="http://schemas.microsoft.com/office/powerpoint/2010/main" val="1984033721"/>
      </p:ext>
    </p:extLst>
  </p:cSld>
  <p:clrMapOvr>
    <a:masterClrMapping/>
  </p:clrMapOvr>
</p:sld>
</file>

<file path=ppt/slides/slide1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ED3CE-26DB-44EB-91A7-BC6305962ECF}"/>
              </a:ext>
            </a:extLst>
          </p:cNvPr>
          <p:cNvSpPr>
            <a:spLocks noGrp="1"/>
          </p:cNvSpPr>
          <p:nvPr>
            <p:ph type="title"/>
          </p:nvPr>
        </p:nvSpPr>
        <p:spPr>
          <a:xfrm>
            <a:off x="0" y="1"/>
            <a:ext cx="9144000" cy="605118"/>
          </a:xfrm>
        </p:spPr>
        <p:txBody>
          <a:bodyPr>
            <a:normAutofit/>
          </a:bodyPr>
          <a:lstStyle/>
          <a:p>
            <a:r>
              <a:rPr lang="ar-EG" sz="2800" b="1" dirty="0">
                <a:solidFill>
                  <a:srgbClr val="FFC000"/>
                </a:solidFill>
              </a:rPr>
              <a:t>مدائح ال</a:t>
            </a:r>
            <a:r>
              <a:rPr lang="ar-EG" sz="2800" b="1" dirty="0">
                <a:solidFill>
                  <a:srgbClr val="FFC000"/>
                </a:solidFill>
                <a:cs typeface="Times New Roman" pitchFamily="18" charset="0"/>
              </a:rPr>
              <a:t>29 من الشهر القبطي </a:t>
            </a:r>
            <a:endParaRPr lang="en-GB" sz="2800" b="1" dirty="0">
              <a:solidFill>
                <a:srgbClr val="FFC000"/>
              </a:solidFill>
            </a:endParaRPr>
          </a:p>
        </p:txBody>
      </p:sp>
      <p:sp>
        <p:nvSpPr>
          <p:cNvPr id="16" name="Rectangle 15">
            <a:hlinkClick r:id="rId2" action="ppaction://hlinkpres?slideindex=271&amp;slidetitle=مديح عيد البشارة المجيد (29 من برمهات)"/>
            <a:extLst>
              <a:ext uri="{FF2B5EF4-FFF2-40B4-BE49-F238E27FC236}">
                <a16:creationId xmlns:a16="http://schemas.microsoft.com/office/drawing/2014/main" id="{5162680B-5B1B-404A-B2A7-1E0A8245262B}"/>
              </a:ext>
            </a:extLst>
          </p:cNvPr>
          <p:cNvSpPr/>
          <p:nvPr/>
        </p:nvSpPr>
        <p:spPr>
          <a:xfrm flipH="1">
            <a:off x="4666129" y="5675669"/>
            <a:ext cx="4477869" cy="1182331"/>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2800" b="1" dirty="0">
                <a:solidFill>
                  <a:srgbClr val="FFC000"/>
                </a:solidFill>
                <a:cs typeface="Times New Roman" pitchFamily="18" charset="0"/>
              </a:rPr>
              <a:t>البشارة: أبدأ باسم الله القدوس</a:t>
            </a:r>
          </a:p>
          <a:p>
            <a:pPr algn="ctr" rtl="1" eaLnBrk="1" hangingPunct="1">
              <a:defRPr/>
            </a:pPr>
            <a:r>
              <a:rPr lang="ar-EG" sz="2400" b="1" dirty="0">
                <a:solidFill>
                  <a:srgbClr val="FFC000"/>
                </a:solidFill>
                <a:cs typeface="Times New Roman" pitchFamily="18" charset="0"/>
              </a:rPr>
              <a:t>  </a:t>
            </a:r>
            <a:r>
              <a:rPr lang="ar-EG" sz="2400" b="1" dirty="0">
                <a:solidFill>
                  <a:schemeClr val="bg1"/>
                </a:solidFill>
                <a:cs typeface="Times New Roman" pitchFamily="18" charset="0"/>
              </a:rPr>
              <a:t>(</a:t>
            </a:r>
            <a:r>
              <a:rPr lang="ar-EG" sz="2400" b="1" dirty="0">
                <a:solidFill>
                  <a:schemeClr val="bg1"/>
                </a:solidFill>
                <a:latin typeface="Times New Roman" pitchFamily="18" charset="0"/>
                <a:cs typeface="Times New Roman" pitchFamily="18" charset="0"/>
              </a:rPr>
              <a:t>في إيتاف اتشى ساركس خين تي بارثينوس)</a:t>
            </a:r>
            <a:endParaRPr lang="en-US" sz="2400" b="1" dirty="0">
              <a:solidFill>
                <a:srgbClr val="FFC000"/>
              </a:solidFill>
            </a:endParaRPr>
          </a:p>
        </p:txBody>
      </p:sp>
      <p:sp>
        <p:nvSpPr>
          <p:cNvPr id="21" name="Rectangle 20">
            <a:hlinkClick r:id="rId3" action="ppaction://hlinkpres?slideindex=299&amp;slidetitle=مديح عيد الميلاد"/>
            <a:extLst>
              <a:ext uri="{FF2B5EF4-FFF2-40B4-BE49-F238E27FC236}">
                <a16:creationId xmlns:a16="http://schemas.microsoft.com/office/drawing/2014/main" id="{D1F833D1-6F60-4504-A027-CE077A7E0A94}"/>
              </a:ext>
            </a:extLst>
          </p:cNvPr>
          <p:cNvSpPr/>
          <p:nvPr/>
        </p:nvSpPr>
        <p:spPr>
          <a:xfrm flipH="1">
            <a:off x="0" y="4419599"/>
            <a:ext cx="4477868" cy="112045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600" b="1" dirty="0">
                <a:solidFill>
                  <a:srgbClr val="FFC000"/>
                </a:solidFill>
                <a:cs typeface="Times New Roman" pitchFamily="18" charset="0"/>
              </a:rPr>
              <a:t>الميلاد: أنا افتح فاى بمجد الله</a:t>
            </a:r>
            <a:br>
              <a:rPr lang="ar-EG" sz="3600" b="1" dirty="0">
                <a:solidFill>
                  <a:srgbClr val="FFC000"/>
                </a:solidFill>
                <a:cs typeface="Times New Roman" pitchFamily="18" charset="0"/>
              </a:rPr>
            </a:br>
            <a:r>
              <a:rPr lang="ar-EG" sz="3200" b="1" dirty="0">
                <a:solidFill>
                  <a:schemeClr val="bg1"/>
                </a:solidFill>
                <a:cs typeface="Times New Roman" pitchFamily="18" charset="0"/>
              </a:rPr>
              <a:t>(</a:t>
            </a:r>
            <a:r>
              <a:rPr lang="ar-EG" sz="3200" b="1" dirty="0">
                <a:solidFill>
                  <a:schemeClr val="bg1"/>
                </a:solidFill>
                <a:latin typeface="Times New Roman" pitchFamily="18" charset="0"/>
                <a:cs typeface="Times New Roman" pitchFamily="18" charset="0"/>
              </a:rPr>
              <a:t>في إيتاف ماسف خين فيسليئيم</a:t>
            </a:r>
            <a:r>
              <a:rPr lang="ar-EG" sz="3200" b="1" dirty="0">
                <a:solidFill>
                  <a:schemeClr val="bg1"/>
                </a:solidFill>
                <a:cs typeface="Times New Roman" pitchFamily="18" charset="0"/>
              </a:rPr>
              <a:t>)</a:t>
            </a:r>
          </a:p>
        </p:txBody>
      </p:sp>
      <p:sp>
        <p:nvSpPr>
          <p:cNvPr id="23" name="Rectangle 22">
            <a:hlinkClick r:id="rId4" action="ppaction://hlinkpres?slideindex=330&amp;slidetitle=مديح عيد القيامة"/>
            <a:extLst>
              <a:ext uri="{FF2B5EF4-FFF2-40B4-BE49-F238E27FC236}">
                <a16:creationId xmlns:a16="http://schemas.microsoft.com/office/drawing/2014/main" id="{85E1B891-3969-4B2C-AB5B-FF886F25C818}"/>
              </a:ext>
            </a:extLst>
          </p:cNvPr>
          <p:cNvSpPr/>
          <p:nvPr/>
        </p:nvSpPr>
        <p:spPr>
          <a:xfrm flipH="1">
            <a:off x="0" y="5675669"/>
            <a:ext cx="4477870" cy="1182331"/>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600" b="1" dirty="0">
                <a:solidFill>
                  <a:srgbClr val="FFC000"/>
                </a:solidFill>
                <a:cs typeface="Times New Roman" pitchFamily="18" charset="0"/>
              </a:rPr>
              <a:t>القيامة: أنا افتح فمي وأتكلم</a:t>
            </a:r>
            <a:br>
              <a:rPr lang="ar-EG" sz="3600" b="1" dirty="0">
                <a:solidFill>
                  <a:srgbClr val="FFC000"/>
                </a:solidFill>
                <a:cs typeface="Times New Roman" pitchFamily="18" charset="0"/>
              </a:rPr>
            </a:br>
            <a:r>
              <a:rPr lang="ar-EG" sz="3600" b="1" dirty="0">
                <a:solidFill>
                  <a:schemeClr val="bg1"/>
                </a:solidFill>
                <a:cs typeface="Times New Roman" pitchFamily="18" charset="0"/>
              </a:rPr>
              <a:t>(</a:t>
            </a:r>
            <a:r>
              <a:rPr lang="ar-EG" sz="3600" b="1" dirty="0">
                <a:solidFill>
                  <a:schemeClr val="bg1"/>
                </a:solidFill>
                <a:latin typeface="Times New Roman" pitchFamily="18" charset="0"/>
                <a:cs typeface="Times New Roman" pitchFamily="18" charset="0"/>
              </a:rPr>
              <a:t>المسيح صلب وقبر ثم قام)</a:t>
            </a:r>
            <a:endParaRPr lang="ar-EG" sz="3600" b="1" dirty="0">
              <a:solidFill>
                <a:srgbClr val="FFC000"/>
              </a:solidFill>
              <a:cs typeface="Times New Roman" pitchFamily="18" charset="0"/>
            </a:endParaRPr>
          </a:p>
        </p:txBody>
      </p:sp>
      <p:sp>
        <p:nvSpPr>
          <p:cNvPr id="26" name="Rectangle 25">
            <a:hlinkClick r:id="rId5" action="ppaction://hlinkpres?slideindex=359&amp;slidetitle=مديح 29 من الشهر القبطي (المجد للآب خالقنا)"/>
            <a:extLst>
              <a:ext uri="{FF2B5EF4-FFF2-40B4-BE49-F238E27FC236}">
                <a16:creationId xmlns:a16="http://schemas.microsoft.com/office/drawing/2014/main" id="{8EEE0E30-84AB-4F02-BCBE-EEC4617B981B}"/>
              </a:ext>
            </a:extLst>
          </p:cNvPr>
          <p:cNvSpPr/>
          <p:nvPr/>
        </p:nvSpPr>
        <p:spPr>
          <a:xfrm flipH="1">
            <a:off x="4666127" y="4419599"/>
            <a:ext cx="4477872" cy="112045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600" b="1" dirty="0">
                <a:solidFill>
                  <a:srgbClr val="FFC000"/>
                </a:solidFill>
                <a:cs typeface="Times New Roman" pitchFamily="18" charset="0"/>
              </a:rPr>
              <a:t>مديح 29 من الشهر القبطي </a:t>
            </a:r>
            <a:r>
              <a:rPr lang="ar-EG" sz="3600" b="1" dirty="0">
                <a:solidFill>
                  <a:schemeClr val="bg1"/>
                </a:solidFill>
                <a:latin typeface="Times New Roman" pitchFamily="18" charset="0"/>
                <a:cs typeface="Times New Roman" pitchFamily="18" charset="0"/>
              </a:rPr>
              <a:t>(المجد للآب خالقنا)</a:t>
            </a:r>
            <a:endParaRPr lang="en-US" sz="3600" b="1" dirty="0">
              <a:solidFill>
                <a:schemeClr val="bg1"/>
              </a:solidFill>
              <a:latin typeface="Times New Roman" pitchFamily="18" charset="0"/>
              <a:cs typeface="Times New Roman" pitchFamily="18" charset="0"/>
            </a:endParaRPr>
          </a:p>
        </p:txBody>
      </p:sp>
      <p:sp>
        <p:nvSpPr>
          <p:cNvPr id="13" name="TextBox 12">
            <a:hlinkClick r:id="rId6" action="ppaction://hlinksldjump"/>
            <a:extLst>
              <a:ext uri="{FF2B5EF4-FFF2-40B4-BE49-F238E27FC236}">
                <a16:creationId xmlns:a16="http://schemas.microsoft.com/office/drawing/2014/main" id="{CFE913BE-094C-4F8C-9F9B-9FF4B458E774}"/>
              </a:ext>
            </a:extLst>
          </p:cNvPr>
          <p:cNvSpPr txBox="1"/>
          <p:nvPr/>
        </p:nvSpPr>
        <p:spPr>
          <a:xfrm>
            <a:off x="6865258" y="3957934"/>
            <a:ext cx="2278742" cy="461665"/>
          </a:xfrm>
          <a:prstGeom prst="rect">
            <a:avLst/>
          </a:prstGeom>
          <a:noFill/>
        </p:spPr>
        <p:txBody>
          <a:bodyPr wrap="square" rtlCol="0">
            <a:spAutoFit/>
          </a:bodyPr>
          <a:lstStyle/>
          <a:p>
            <a:pPr algn="ctr" rtl="1"/>
            <a:r>
              <a:rPr lang="ar-EG" sz="2400" b="1" dirty="0">
                <a:solidFill>
                  <a:srgbClr val="FFC000"/>
                </a:solidFill>
              </a:rPr>
              <a:t>فهرس الحان التوزيع</a:t>
            </a:r>
            <a:endParaRPr lang="en-GB" sz="2400" b="1" dirty="0">
              <a:solidFill>
                <a:srgbClr val="FFC000"/>
              </a:solidFill>
            </a:endParaRPr>
          </a:p>
        </p:txBody>
      </p:sp>
      <p:sp>
        <p:nvSpPr>
          <p:cNvPr id="14" name="TextBox 13">
            <a:hlinkClick r:id="" action="ppaction://customshow?id=7&amp;return=true"/>
            <a:extLst>
              <a:ext uri="{FF2B5EF4-FFF2-40B4-BE49-F238E27FC236}">
                <a16:creationId xmlns:a16="http://schemas.microsoft.com/office/drawing/2014/main" id="{870BC747-3399-4E6A-BD05-9560DE652F38}"/>
              </a:ext>
            </a:extLst>
          </p:cNvPr>
          <p:cNvSpPr txBox="1"/>
          <p:nvPr/>
        </p:nvSpPr>
        <p:spPr>
          <a:xfrm>
            <a:off x="4096903" y="3957934"/>
            <a:ext cx="2597446" cy="461665"/>
          </a:xfrm>
          <a:prstGeom prst="rect">
            <a:avLst/>
          </a:prstGeom>
          <a:noFill/>
        </p:spPr>
        <p:txBody>
          <a:bodyPr wrap="square" rtlCol="0">
            <a:spAutoFit/>
          </a:bodyPr>
          <a:lstStyle/>
          <a:p>
            <a:pPr algn="ctr" rtl="1"/>
            <a:r>
              <a:rPr lang="ar-EG" sz="2400" b="1" dirty="0">
                <a:solidFill>
                  <a:srgbClr val="FFC000"/>
                </a:solidFill>
              </a:rPr>
              <a:t>لحن كاطا ني خوروس</a:t>
            </a:r>
            <a:endParaRPr lang="en-GB" sz="2400" b="1" dirty="0">
              <a:solidFill>
                <a:srgbClr val="FFC000"/>
              </a:solidFill>
            </a:endParaRPr>
          </a:p>
        </p:txBody>
      </p:sp>
      <p:sp>
        <p:nvSpPr>
          <p:cNvPr id="9" name="TextBox 8">
            <a:hlinkClick r:id="" action="ppaction://customshow?id=8&amp;return=true"/>
            <a:extLst>
              <a:ext uri="{FF2B5EF4-FFF2-40B4-BE49-F238E27FC236}">
                <a16:creationId xmlns:a16="http://schemas.microsoft.com/office/drawing/2014/main" id="{A1E43687-FF16-4424-85BA-A9E2ED2DBEEB}"/>
              </a:ext>
            </a:extLst>
          </p:cNvPr>
          <p:cNvSpPr txBox="1"/>
          <p:nvPr/>
        </p:nvSpPr>
        <p:spPr>
          <a:xfrm>
            <a:off x="2252794" y="3957934"/>
            <a:ext cx="1673201" cy="461665"/>
          </a:xfrm>
          <a:prstGeom prst="rect">
            <a:avLst/>
          </a:prstGeom>
          <a:noFill/>
        </p:spPr>
        <p:txBody>
          <a:bodyPr wrap="square" rtlCol="0">
            <a:spAutoFit/>
          </a:bodyPr>
          <a:lstStyle/>
          <a:p>
            <a:pPr algn="ctr" rtl="1"/>
            <a:r>
              <a:rPr lang="ar-EG" sz="2400" b="1" dirty="0">
                <a:solidFill>
                  <a:srgbClr val="FFC000"/>
                </a:solidFill>
              </a:rPr>
              <a:t>لحن جينيثليون</a:t>
            </a:r>
            <a:endParaRPr lang="en-GB" sz="2400" b="1" dirty="0">
              <a:solidFill>
                <a:srgbClr val="FFC000"/>
              </a:solidFill>
            </a:endParaRPr>
          </a:p>
        </p:txBody>
      </p:sp>
      <p:sp>
        <p:nvSpPr>
          <p:cNvPr id="10" name="TextBox 9">
            <a:hlinkClick r:id="rId7" action="ppaction://hlinksldjump"/>
            <a:extLst>
              <a:ext uri="{FF2B5EF4-FFF2-40B4-BE49-F238E27FC236}">
                <a16:creationId xmlns:a16="http://schemas.microsoft.com/office/drawing/2014/main" id="{CC92D48E-C145-4ED5-8177-E1FED09D3E63}"/>
              </a:ext>
            </a:extLst>
          </p:cNvPr>
          <p:cNvSpPr txBox="1"/>
          <p:nvPr/>
        </p:nvSpPr>
        <p:spPr>
          <a:xfrm>
            <a:off x="-1" y="3957934"/>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2808029059"/>
      </p:ext>
    </p:extLst>
  </p:cSld>
  <p:clrMapOvr>
    <a:masterClrMapping/>
  </p:clrMapOvr>
</p:sld>
</file>

<file path=ppt/slides/slide1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4400" dirty="0"/>
              <a:t>يا ملك السلام اعطنا سلامك </a:t>
            </a:r>
            <a:endParaRPr lang="en-US" sz="4400" dirty="0"/>
          </a:p>
        </p:txBody>
      </p:sp>
      <p:sp>
        <p:nvSpPr>
          <p:cNvPr id="8" name="Text Placeholder 7"/>
          <p:cNvSpPr>
            <a:spLocks noGrp="1"/>
          </p:cNvSpPr>
          <p:nvPr>
            <p:ph type="body" idx="1"/>
          </p:nvPr>
        </p:nvSpPr>
        <p:spPr/>
        <p:txBody>
          <a:bodyPr/>
          <a:lstStyle/>
          <a:p>
            <a:r>
              <a:rPr lang="ar-EG" sz="4000" dirty="0"/>
              <a:t>إبؤروإنتي تي هيريني موى نان إنتيك هيريني </a:t>
            </a:r>
          </a:p>
        </p:txBody>
      </p:sp>
      <p:sp>
        <p:nvSpPr>
          <p:cNvPr id="9" name="Text Placeholder 8"/>
          <p:cNvSpPr>
            <a:spLocks noGrp="1"/>
          </p:cNvSpPr>
          <p:nvPr>
            <p:ph type="body" sz="quarter" idx="3"/>
          </p:nvPr>
        </p:nvSpPr>
        <p:spPr/>
        <p:txBody>
          <a:bodyPr/>
          <a:lstStyle/>
          <a:p>
            <a:pPr rtl="0"/>
            <a:r>
              <a:rPr lang="en-US" sz="4400" dirty="0">
                <a:effectLst/>
                <a:latin typeface="Athanasius" pitchFamily="2" charset="0"/>
              </a:rPr>
              <a:t>~</a:t>
            </a:r>
            <a:r>
              <a:rPr lang="en-US" sz="4400" dirty="0" err="1">
                <a:effectLst/>
                <a:latin typeface="Athanasius" pitchFamily="2" charset="0"/>
              </a:rPr>
              <a:t>Pouro</a:t>
            </a:r>
            <a:r>
              <a:rPr lang="en-US" sz="4400" dirty="0">
                <a:effectLst/>
                <a:latin typeface="Athanasius" pitchFamily="2" charset="0"/>
              </a:rPr>
              <a:t> `</a:t>
            </a:r>
            <a:r>
              <a:rPr lang="en-US" sz="4400" dirty="0" err="1">
                <a:effectLst/>
                <a:latin typeface="Athanasius" pitchFamily="2" charset="0"/>
              </a:rPr>
              <a:t>nte</a:t>
            </a:r>
            <a:r>
              <a:rPr lang="en-US" sz="4400" dirty="0">
                <a:effectLst/>
                <a:latin typeface="Athanasius" pitchFamily="2" charset="0"/>
              </a:rPr>
              <a:t> ;\</a:t>
            </a:r>
            <a:r>
              <a:rPr lang="en-US" sz="4400" dirty="0" err="1">
                <a:effectLst/>
                <a:latin typeface="Athanasius" pitchFamily="2" charset="0"/>
              </a:rPr>
              <a:t>irhnh</a:t>
            </a:r>
            <a:r>
              <a:rPr lang="en-US" sz="4400" dirty="0">
                <a:effectLst/>
                <a:latin typeface="Athanasius" pitchFamily="2" charset="0"/>
              </a:rPr>
              <a:t>&gt;  </a:t>
            </a:r>
            <a:r>
              <a:rPr lang="en-US" sz="4400" dirty="0" err="1">
                <a:effectLst/>
                <a:latin typeface="Athanasius" pitchFamily="2" charset="0"/>
              </a:rPr>
              <a:t>moi</a:t>
            </a:r>
            <a:r>
              <a:rPr lang="en-US" sz="4400" dirty="0">
                <a:effectLst/>
                <a:latin typeface="Athanasius" pitchFamily="2" charset="0"/>
              </a:rPr>
              <a:t> nan `</a:t>
            </a:r>
            <a:r>
              <a:rPr lang="en-US" sz="4400" dirty="0" err="1">
                <a:effectLst/>
                <a:latin typeface="Athanasius" pitchFamily="2" charset="0"/>
              </a:rPr>
              <a:t>ntek</a:t>
            </a:r>
            <a:r>
              <a:rPr lang="en-US" sz="4400" dirty="0">
                <a:effectLst/>
                <a:latin typeface="Athanasius" pitchFamily="2" charset="0"/>
              </a:rPr>
              <a:t>\</a:t>
            </a:r>
            <a:r>
              <a:rPr lang="en-US" sz="4400" dirty="0" err="1">
                <a:effectLst/>
                <a:latin typeface="Athanasius" pitchFamily="2" charset="0"/>
              </a:rPr>
              <a:t>irhnh</a:t>
            </a:r>
            <a:endParaRPr lang="en-US" sz="4400" dirty="0">
              <a:effectLst/>
              <a:latin typeface="Athanasius" pitchFamily="2" charset="0"/>
            </a:endParaRPr>
          </a:p>
        </p:txBody>
      </p:sp>
      <p:sp>
        <p:nvSpPr>
          <p:cNvPr id="5" name="TextBox 4">
            <a:hlinkClick r:id="rId2" action="ppaction://hlinksldjump"/>
            <a:extLst>
              <a:ext uri="{FF2B5EF4-FFF2-40B4-BE49-F238E27FC236}">
                <a16:creationId xmlns:a16="http://schemas.microsoft.com/office/drawing/2014/main" id="{93D2BB86-E02E-4F1F-9E77-F1DE8C94CF92}"/>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650225893"/>
      </p:ext>
    </p:extLst>
  </p:cSld>
  <p:clrMapOvr>
    <a:masterClrMapping/>
  </p:clrMapOvr>
</p:sld>
</file>

<file path=ppt/slides/slide1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dirty="0"/>
              <a:t>قرر لنا سلامك واغفر لنا خطايانا</a:t>
            </a:r>
          </a:p>
        </p:txBody>
      </p:sp>
      <p:sp>
        <p:nvSpPr>
          <p:cNvPr id="3" name="Text Placeholder 2"/>
          <p:cNvSpPr>
            <a:spLocks noGrp="1"/>
          </p:cNvSpPr>
          <p:nvPr>
            <p:ph type="body" idx="1"/>
          </p:nvPr>
        </p:nvSpPr>
        <p:spPr/>
        <p:txBody>
          <a:bodyPr/>
          <a:lstStyle/>
          <a:p>
            <a:r>
              <a:rPr lang="ar-EG" sz="4000" dirty="0"/>
              <a:t>سيمني نان انتيك هيريني كا نين نوفي نان ايفول</a:t>
            </a:r>
          </a:p>
        </p:txBody>
      </p:sp>
      <p:sp>
        <p:nvSpPr>
          <p:cNvPr id="6" name="Text Placeholder 5"/>
          <p:cNvSpPr>
            <a:spLocks noGrp="1"/>
          </p:cNvSpPr>
          <p:nvPr>
            <p:ph type="body" sz="quarter" idx="3"/>
          </p:nvPr>
        </p:nvSpPr>
        <p:spPr/>
        <p:txBody>
          <a:bodyPr/>
          <a:lstStyle/>
          <a:p>
            <a:pPr rtl="0"/>
            <a:r>
              <a:rPr lang="en-US" sz="3200" dirty="0" err="1">
                <a:effectLst/>
              </a:rPr>
              <a:t>cemni</a:t>
            </a:r>
            <a:r>
              <a:rPr lang="en-US" sz="3200" dirty="0">
                <a:effectLst/>
              </a:rPr>
              <a:t> nan `</a:t>
            </a:r>
            <a:r>
              <a:rPr lang="en-US" sz="3200" dirty="0" err="1">
                <a:effectLst/>
              </a:rPr>
              <a:t>ntek</a:t>
            </a:r>
            <a:r>
              <a:rPr lang="en-US" sz="3200" dirty="0">
                <a:effectLst/>
              </a:rPr>
              <a:t> hir3n3 : </a:t>
            </a:r>
            <a:r>
              <a:rPr lang="en-US" sz="3200" dirty="0" err="1">
                <a:effectLst/>
              </a:rPr>
              <a:t>xa</a:t>
            </a:r>
            <a:r>
              <a:rPr lang="en-US" sz="3200" dirty="0">
                <a:effectLst/>
              </a:rPr>
              <a:t> </a:t>
            </a:r>
            <a:r>
              <a:rPr lang="en-US" sz="3200" dirty="0" err="1">
                <a:effectLst/>
              </a:rPr>
              <a:t>nen</a:t>
            </a:r>
            <a:r>
              <a:rPr lang="en-US" sz="3200" dirty="0">
                <a:effectLst/>
              </a:rPr>
              <a:t> </a:t>
            </a:r>
            <a:r>
              <a:rPr lang="en-US" sz="3200" dirty="0" err="1">
                <a:effectLst/>
              </a:rPr>
              <a:t>nobi</a:t>
            </a:r>
            <a:r>
              <a:rPr lang="en-US" sz="3200" dirty="0">
                <a:effectLst/>
              </a:rPr>
              <a:t> nan </a:t>
            </a:r>
            <a:r>
              <a:rPr lang="en-US" sz="3200" dirty="0" err="1">
                <a:effectLst/>
              </a:rPr>
              <a:t>ebol</a:t>
            </a:r>
            <a:endParaRPr lang="en-US" sz="3200" dirty="0">
              <a:effectLst/>
            </a:endParaRPr>
          </a:p>
        </p:txBody>
      </p:sp>
      <p:sp>
        <p:nvSpPr>
          <p:cNvPr id="7" name="TextBox 6">
            <a:hlinkClick r:id="rId2" action="ppaction://hlinksldjump"/>
            <a:extLst>
              <a:ext uri="{FF2B5EF4-FFF2-40B4-BE49-F238E27FC236}">
                <a16:creationId xmlns:a16="http://schemas.microsoft.com/office/drawing/2014/main" id="{AAB751D9-C2FB-425B-AFB0-148EB7223D18}"/>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3213099150"/>
      </p:ext>
    </p:extLst>
  </p:cSld>
  <p:clrMapOvr>
    <a:masterClrMapping/>
  </p:clrMapOvr>
</p:sld>
</file>

<file path=ppt/slides/slide1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 فرق اعداء الكنيسة وحصنها</a:t>
            </a:r>
            <a:endParaRPr lang="en-US" dirty="0"/>
          </a:p>
        </p:txBody>
      </p:sp>
      <p:sp>
        <p:nvSpPr>
          <p:cNvPr id="3" name="Text Placeholder 2"/>
          <p:cNvSpPr>
            <a:spLocks noGrp="1"/>
          </p:cNvSpPr>
          <p:nvPr>
            <p:ph type="body" idx="1"/>
          </p:nvPr>
        </p:nvSpPr>
        <p:spPr/>
        <p:txBody>
          <a:bodyPr/>
          <a:lstStyle/>
          <a:p>
            <a:r>
              <a:rPr lang="ar-EG" sz="4000" dirty="0"/>
              <a:t>جور ايفول اني جاجي انتى تي اكليسيا</a:t>
            </a:r>
          </a:p>
        </p:txBody>
      </p:sp>
      <p:sp>
        <p:nvSpPr>
          <p:cNvPr id="4" name="Text Placeholder 3"/>
          <p:cNvSpPr>
            <a:spLocks noGrp="1"/>
          </p:cNvSpPr>
          <p:nvPr>
            <p:ph type="body" sz="quarter" idx="3"/>
          </p:nvPr>
        </p:nvSpPr>
        <p:spPr/>
        <p:txBody>
          <a:bodyPr/>
          <a:lstStyle/>
          <a:p>
            <a:pPr rtl="0"/>
            <a:r>
              <a:rPr lang="en-US" dirty="0" err="1">
                <a:effectLst/>
              </a:rPr>
              <a:t>Gwr</a:t>
            </a:r>
            <a:r>
              <a:rPr lang="en-US" dirty="0">
                <a:effectLst/>
              </a:rPr>
              <a:t> </a:t>
            </a:r>
            <a:r>
              <a:rPr lang="en-US" dirty="0" err="1">
                <a:effectLst/>
              </a:rPr>
              <a:t>ebol</a:t>
            </a:r>
            <a:r>
              <a:rPr lang="en-US" dirty="0">
                <a:effectLst/>
              </a:rPr>
              <a:t> `</a:t>
            </a:r>
            <a:r>
              <a:rPr lang="en-US" dirty="0" err="1">
                <a:effectLst/>
              </a:rPr>
              <a:t>nnigagi</a:t>
            </a:r>
            <a:r>
              <a:rPr lang="en-US" dirty="0">
                <a:effectLst/>
              </a:rPr>
              <a:t> `</a:t>
            </a:r>
            <a:r>
              <a:rPr lang="en-US" dirty="0" err="1">
                <a:effectLst/>
              </a:rPr>
              <a:t>nte</a:t>
            </a:r>
            <a:r>
              <a:rPr lang="en-US" dirty="0">
                <a:effectLst/>
              </a:rPr>
              <a:t> 5ekkl3cia</a:t>
            </a:r>
          </a:p>
        </p:txBody>
      </p:sp>
      <p:sp>
        <p:nvSpPr>
          <p:cNvPr id="5" name="TextBox 4">
            <a:hlinkClick r:id="rId2" action="ppaction://hlinksldjump"/>
            <a:extLst>
              <a:ext uri="{FF2B5EF4-FFF2-40B4-BE49-F238E27FC236}">
                <a16:creationId xmlns:a16="http://schemas.microsoft.com/office/drawing/2014/main" id="{BE966A3D-6AFB-4B51-AE5B-495E1B802B4D}"/>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853874589"/>
      </p:ext>
    </p:extLst>
  </p:cSld>
  <p:clrMapOvr>
    <a:masterClrMapping/>
  </p:clrMapOvr>
</p:sld>
</file>

<file path=ppt/slides/slide1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فلا تتزعزع ًالى الابد</a:t>
            </a:r>
            <a:endParaRPr lang="en-US" dirty="0"/>
          </a:p>
        </p:txBody>
      </p:sp>
      <p:sp>
        <p:nvSpPr>
          <p:cNvPr id="3" name="Text Placeholder 2"/>
          <p:cNvSpPr>
            <a:spLocks noGrp="1"/>
          </p:cNvSpPr>
          <p:nvPr>
            <p:ph type="body" idx="1"/>
          </p:nvPr>
        </p:nvSpPr>
        <p:spPr/>
        <p:txBody>
          <a:bodyPr/>
          <a:lstStyle/>
          <a:p>
            <a:r>
              <a:rPr lang="ar-EG" sz="4000" dirty="0"/>
              <a:t>اري سوبت ايروس انيسكم شا اينيه</a:t>
            </a:r>
          </a:p>
        </p:txBody>
      </p:sp>
      <p:sp>
        <p:nvSpPr>
          <p:cNvPr id="4" name="Text Placeholder 3"/>
          <p:cNvSpPr>
            <a:spLocks noGrp="1"/>
          </p:cNvSpPr>
          <p:nvPr>
            <p:ph type="body" sz="quarter" idx="3"/>
          </p:nvPr>
        </p:nvSpPr>
        <p:spPr/>
        <p:txBody>
          <a:bodyPr/>
          <a:lstStyle/>
          <a:p>
            <a:pPr rtl="0"/>
            <a:r>
              <a:rPr lang="en-US" dirty="0" err="1">
                <a:effectLst/>
              </a:rPr>
              <a:t>aricobt</a:t>
            </a:r>
            <a:r>
              <a:rPr lang="en-US" dirty="0">
                <a:effectLst/>
              </a:rPr>
              <a:t> `</a:t>
            </a:r>
            <a:r>
              <a:rPr lang="en-US" dirty="0" err="1">
                <a:effectLst/>
              </a:rPr>
              <a:t>eroc</a:t>
            </a:r>
            <a:r>
              <a:rPr lang="en-US" dirty="0">
                <a:effectLst/>
              </a:rPr>
              <a:t> : `</a:t>
            </a:r>
            <a:r>
              <a:rPr lang="en-US" dirty="0" err="1">
                <a:effectLst/>
              </a:rPr>
              <a:t>nneckim</a:t>
            </a:r>
            <a:r>
              <a:rPr lang="en-US" dirty="0">
                <a:effectLst/>
              </a:rPr>
              <a:t> 2a `</a:t>
            </a:r>
            <a:r>
              <a:rPr lang="en-US" dirty="0" err="1">
                <a:effectLst/>
              </a:rPr>
              <a:t>eneh</a:t>
            </a:r>
            <a:endParaRPr lang="en-US" dirty="0">
              <a:effectLst/>
            </a:endParaRPr>
          </a:p>
        </p:txBody>
      </p:sp>
      <p:sp>
        <p:nvSpPr>
          <p:cNvPr id="5" name="TextBox 4">
            <a:hlinkClick r:id="rId2" action="ppaction://hlinksldjump"/>
            <a:extLst>
              <a:ext uri="{FF2B5EF4-FFF2-40B4-BE49-F238E27FC236}">
                <a16:creationId xmlns:a16="http://schemas.microsoft.com/office/drawing/2014/main" id="{7D865B42-FA80-43E3-AA47-4876C8126229}"/>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1103240126"/>
      </p:ext>
    </p:extLst>
  </p:cSld>
  <p:clrMapOvr>
    <a:masterClrMapping/>
  </p:clrMapOvr>
</p:sld>
</file>

<file path=ppt/slides/slide1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عمانوئيل الهنا في وسطنا الان</a:t>
            </a:r>
            <a:endParaRPr lang="en-US" dirty="0"/>
          </a:p>
        </p:txBody>
      </p:sp>
      <p:sp>
        <p:nvSpPr>
          <p:cNvPr id="3" name="Text Placeholder 2"/>
          <p:cNvSpPr>
            <a:spLocks noGrp="1"/>
          </p:cNvSpPr>
          <p:nvPr>
            <p:ph type="body" idx="1"/>
          </p:nvPr>
        </p:nvSpPr>
        <p:spPr/>
        <p:txBody>
          <a:bodyPr/>
          <a:lstStyle/>
          <a:p>
            <a:r>
              <a:rPr lang="ar-EG" sz="4000" dirty="0"/>
              <a:t>اممانوئيل بينوتي خين تين مي تي تينو</a:t>
            </a:r>
          </a:p>
        </p:txBody>
      </p:sp>
      <p:sp>
        <p:nvSpPr>
          <p:cNvPr id="4" name="Text Placeholder 3"/>
          <p:cNvSpPr>
            <a:spLocks noGrp="1"/>
          </p:cNvSpPr>
          <p:nvPr>
            <p:ph type="body" sz="quarter" idx="3"/>
          </p:nvPr>
        </p:nvSpPr>
        <p:spPr/>
        <p:txBody>
          <a:bodyPr/>
          <a:lstStyle/>
          <a:p>
            <a:pPr rtl="0"/>
            <a:r>
              <a:rPr lang="nn-NO" dirty="0">
                <a:effectLst/>
              </a:rPr>
              <a:t>Emmanov3l pennov5 : qen tenm35 5nov </a:t>
            </a:r>
          </a:p>
        </p:txBody>
      </p:sp>
      <p:sp>
        <p:nvSpPr>
          <p:cNvPr id="5" name="TextBox 4">
            <a:hlinkClick r:id="rId2" action="ppaction://hlinksldjump"/>
            <a:extLst>
              <a:ext uri="{FF2B5EF4-FFF2-40B4-BE49-F238E27FC236}">
                <a16:creationId xmlns:a16="http://schemas.microsoft.com/office/drawing/2014/main" id="{1D1BD4C8-41FD-41EF-A44D-4E20D3518A1A}"/>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3373709826"/>
      </p:ext>
    </p:extLst>
  </p:cSld>
  <p:clrMapOvr>
    <a:masterClrMapping/>
  </p:clrMapOvr>
</p:sld>
</file>

<file path=ppt/slides/slide1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بمجد ابيه و الروح القدس</a:t>
            </a:r>
            <a:endParaRPr lang="en-US" dirty="0"/>
          </a:p>
        </p:txBody>
      </p:sp>
      <p:sp>
        <p:nvSpPr>
          <p:cNvPr id="3" name="Text Placeholder 2"/>
          <p:cNvSpPr>
            <a:spLocks noGrp="1"/>
          </p:cNvSpPr>
          <p:nvPr>
            <p:ph type="body" idx="1"/>
          </p:nvPr>
        </p:nvSpPr>
        <p:spPr/>
        <p:txBody>
          <a:bodyPr/>
          <a:lstStyle/>
          <a:p>
            <a:r>
              <a:rPr lang="ar-EG" sz="4000" dirty="0"/>
              <a:t>خين ابؤوو انتى بيف يوت نيم بي بنفما اثؤواب</a:t>
            </a:r>
          </a:p>
        </p:txBody>
      </p:sp>
      <p:sp>
        <p:nvSpPr>
          <p:cNvPr id="4" name="Text Placeholder 3"/>
          <p:cNvSpPr>
            <a:spLocks noGrp="1"/>
          </p:cNvSpPr>
          <p:nvPr>
            <p:ph type="body" sz="quarter" idx="3"/>
          </p:nvPr>
        </p:nvSpPr>
        <p:spPr/>
        <p:txBody>
          <a:bodyPr/>
          <a:lstStyle/>
          <a:p>
            <a:pPr rtl="0"/>
            <a:r>
              <a:rPr lang="en-US" dirty="0" err="1">
                <a:effectLst/>
              </a:rPr>
              <a:t>qen</a:t>
            </a:r>
            <a:r>
              <a:rPr lang="en-US" dirty="0">
                <a:effectLst/>
              </a:rPr>
              <a:t> `</a:t>
            </a:r>
            <a:r>
              <a:rPr lang="en-US" dirty="0" err="1">
                <a:effectLst/>
              </a:rPr>
              <a:t>pwov</a:t>
            </a:r>
            <a:r>
              <a:rPr lang="en-US" dirty="0">
                <a:effectLst/>
              </a:rPr>
              <a:t> `</a:t>
            </a:r>
            <a:r>
              <a:rPr lang="en-US" dirty="0" err="1">
                <a:effectLst/>
              </a:rPr>
              <a:t>nte</a:t>
            </a:r>
            <a:r>
              <a:rPr lang="en-US" dirty="0">
                <a:effectLst/>
              </a:rPr>
              <a:t> pe4iwt : </a:t>
            </a:r>
            <a:r>
              <a:rPr lang="en-US" dirty="0" err="1">
                <a:effectLst/>
              </a:rPr>
              <a:t>nem</a:t>
            </a:r>
            <a:r>
              <a:rPr lang="en-US" dirty="0">
                <a:effectLst/>
              </a:rPr>
              <a:t> </a:t>
            </a:r>
            <a:r>
              <a:rPr lang="en-US" dirty="0" err="1">
                <a:effectLst/>
              </a:rPr>
              <a:t>pipnevma</a:t>
            </a:r>
            <a:r>
              <a:rPr lang="en-US" dirty="0">
                <a:effectLst/>
              </a:rPr>
              <a:t> e0ovab</a:t>
            </a:r>
          </a:p>
        </p:txBody>
      </p:sp>
      <p:sp>
        <p:nvSpPr>
          <p:cNvPr id="5" name="TextBox 4">
            <a:hlinkClick r:id="rId2" action="ppaction://hlinksldjump"/>
            <a:extLst>
              <a:ext uri="{FF2B5EF4-FFF2-40B4-BE49-F238E27FC236}">
                <a16:creationId xmlns:a16="http://schemas.microsoft.com/office/drawing/2014/main" id="{ED3CCC2F-3183-4E53-9D88-2154197BE1F1}"/>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8454517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73307" y="0"/>
            <a:ext cx="1573307" cy="975718"/>
          </a:xfrm>
        </p:spPr>
        <p:txBody>
          <a:bodyPr>
            <a:noAutofit/>
          </a:bodyPr>
          <a:lstStyle/>
          <a:p>
            <a:r>
              <a:rPr lang="ar-EG" sz="5400" dirty="0"/>
              <a:t>الرسل</a:t>
            </a:r>
            <a:endParaRPr lang="en-US" sz="5400" dirty="0"/>
          </a:p>
        </p:txBody>
      </p:sp>
      <p:sp>
        <p:nvSpPr>
          <p:cNvPr id="7" name="Text Placeholder 6"/>
          <p:cNvSpPr>
            <a:spLocks noGrp="1"/>
          </p:cNvSpPr>
          <p:nvPr>
            <p:ph type="body" idx="1"/>
          </p:nvPr>
        </p:nvSpPr>
        <p:spPr>
          <a:xfrm>
            <a:off x="0" y="5956301"/>
            <a:ext cx="9143999" cy="901700"/>
          </a:xfrm>
        </p:spPr>
        <p:txBody>
          <a:bodyPr anchor="ctr"/>
          <a:lstStyle/>
          <a:p>
            <a:r>
              <a:rPr lang="ar-EG" sz="3400" dirty="0"/>
              <a:t>هيتين نى افشى انتى ناشويس انيوتى ان أبوسطولوس نيم ابسيبى ان تينى ماثيتيس</a:t>
            </a:r>
          </a:p>
        </p:txBody>
      </p:sp>
      <p:sp>
        <p:nvSpPr>
          <p:cNvPr id="8" name="Text Placeholder 7"/>
          <p:cNvSpPr>
            <a:spLocks noGrp="1"/>
          </p:cNvSpPr>
          <p:nvPr>
            <p:ph type="body" sz="quarter" idx="3"/>
          </p:nvPr>
        </p:nvSpPr>
        <p:spPr>
          <a:xfrm>
            <a:off x="0" y="5073389"/>
            <a:ext cx="9144000" cy="901700"/>
          </a:xfrm>
        </p:spPr>
        <p:txBody>
          <a:bodyPr/>
          <a:lstStyle/>
          <a:p>
            <a:pPr>
              <a:lnSpc>
                <a:spcPct val="80000"/>
              </a:lnSpc>
            </a:pPr>
            <a:r>
              <a:rPr lang="pt-BR" sz="3800" dirty="0"/>
              <a:t>Hiten nieu,y `nte na[oic `nio]</a:t>
            </a:r>
            <a:r>
              <a:rPr lang="ar-EG" sz="3800" dirty="0"/>
              <a:t> </a:t>
            </a:r>
            <a:r>
              <a:rPr lang="pt-BR" sz="3800" dirty="0"/>
              <a:t>`n`apoctoloc</a:t>
            </a:r>
            <a:r>
              <a:rPr lang="en-US" sz="3800" dirty="0"/>
              <a:t> </a:t>
            </a:r>
            <a:r>
              <a:rPr lang="en-US" sz="3800" dirty="0" err="1"/>
              <a:t>nem</a:t>
            </a:r>
            <a:r>
              <a:rPr lang="en-US" sz="3800" dirty="0"/>
              <a:t> `</a:t>
            </a:r>
            <a:r>
              <a:rPr lang="en-US" sz="3800" dirty="0" err="1"/>
              <a:t>pcepi</a:t>
            </a:r>
            <a:r>
              <a:rPr lang="en-US" sz="3800" dirty="0"/>
              <a:t> `</a:t>
            </a:r>
            <a:r>
              <a:rPr lang="en-US" sz="3800" dirty="0" err="1"/>
              <a:t>nte</a:t>
            </a:r>
            <a:r>
              <a:rPr lang="ar-EG" sz="3800" dirty="0"/>
              <a:t> </a:t>
            </a:r>
            <a:r>
              <a:rPr lang="en-US" sz="3800" dirty="0" err="1"/>
              <a:t>nima;ytyc</a:t>
            </a:r>
            <a:endParaRPr lang="en-US" sz="3800" dirty="0"/>
          </a:p>
        </p:txBody>
      </p:sp>
      <p:sp>
        <p:nvSpPr>
          <p:cNvPr id="2" name="Text Placeholder 1">
            <a:extLst>
              <a:ext uri="{FF2B5EF4-FFF2-40B4-BE49-F238E27FC236}">
                <a16:creationId xmlns:a16="http://schemas.microsoft.com/office/drawing/2014/main" id="{AE1DE2EA-70D9-428A-8F78-8CBC39B93C8B}"/>
              </a:ext>
            </a:extLst>
          </p:cNvPr>
          <p:cNvSpPr>
            <a:spLocks noGrp="1"/>
          </p:cNvSpPr>
          <p:nvPr>
            <p:ph type="body" sz="quarter" idx="10"/>
          </p:nvPr>
        </p:nvSpPr>
        <p:spPr/>
        <p:txBody>
          <a:bodyPr/>
          <a:lstStyle/>
          <a:p>
            <a:r>
              <a:rPr lang="ar-EG" sz="4400" dirty="0"/>
              <a:t>بصلوات سادتى الآباء الرسل وبقية التلاميذ</a:t>
            </a:r>
            <a:endParaRPr lang="en-US" sz="4400" dirty="0"/>
          </a:p>
        </p:txBody>
      </p:sp>
    </p:spTree>
    <p:extLst>
      <p:ext uri="{BB962C8B-B14F-4D97-AF65-F5344CB8AC3E}">
        <p14:creationId xmlns:p14="http://schemas.microsoft.com/office/powerpoint/2010/main" val="2764882246"/>
      </p:ext>
    </p:extLst>
  </p:cSld>
  <p:clrMapOvr>
    <a:masterClrMapping/>
  </p:clrMapOvr>
</p:sld>
</file>

<file path=ppt/slides/slide1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ليباركنا كلنا ويطهر قلوبنا</a:t>
            </a:r>
            <a:endParaRPr lang="en-US" dirty="0"/>
          </a:p>
        </p:txBody>
      </p:sp>
      <p:sp>
        <p:nvSpPr>
          <p:cNvPr id="3" name="Text Placeholder 2"/>
          <p:cNvSpPr>
            <a:spLocks noGrp="1"/>
          </p:cNvSpPr>
          <p:nvPr>
            <p:ph type="body" idx="1"/>
          </p:nvPr>
        </p:nvSpPr>
        <p:spPr/>
        <p:txBody>
          <a:bodyPr/>
          <a:lstStyle/>
          <a:p>
            <a:r>
              <a:rPr lang="ar-EG" sz="4000" dirty="0"/>
              <a:t> انتيف اسمو ايرون تيرين انتيف طوفو انين هيت</a:t>
            </a:r>
          </a:p>
        </p:txBody>
      </p:sp>
      <p:sp>
        <p:nvSpPr>
          <p:cNvPr id="4" name="Text Placeholder 3"/>
          <p:cNvSpPr>
            <a:spLocks noGrp="1"/>
          </p:cNvSpPr>
          <p:nvPr>
            <p:ph type="body" sz="quarter" idx="3"/>
          </p:nvPr>
        </p:nvSpPr>
        <p:spPr/>
        <p:txBody>
          <a:bodyPr/>
          <a:lstStyle/>
          <a:p>
            <a:pPr rtl="0"/>
            <a:r>
              <a:rPr lang="en-US" dirty="0">
                <a:effectLst/>
              </a:rPr>
              <a:t>Nte4`cmov `</a:t>
            </a:r>
            <a:r>
              <a:rPr lang="en-US" dirty="0" err="1">
                <a:effectLst/>
              </a:rPr>
              <a:t>eron</a:t>
            </a:r>
            <a:r>
              <a:rPr lang="en-US" dirty="0">
                <a:effectLst/>
              </a:rPr>
              <a:t> t3ren `nte4tovbo `nnenh3t</a:t>
            </a:r>
          </a:p>
        </p:txBody>
      </p:sp>
      <p:sp>
        <p:nvSpPr>
          <p:cNvPr id="5" name="TextBox 4">
            <a:hlinkClick r:id="rId2" action="ppaction://hlinksldjump"/>
            <a:extLst>
              <a:ext uri="{FF2B5EF4-FFF2-40B4-BE49-F238E27FC236}">
                <a16:creationId xmlns:a16="http://schemas.microsoft.com/office/drawing/2014/main" id="{104D1F88-FA9C-46E4-B1C0-2F1228E5EBEA}"/>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4043799929"/>
      </p:ext>
    </p:extLst>
  </p:cSld>
  <p:clrMapOvr>
    <a:masterClrMapping/>
  </p:clrMapOvr>
</p:sld>
</file>

<file path=ppt/slides/slide1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3800" dirty="0"/>
              <a:t>ويشفي امراض نفوسنا واجسدنا</a:t>
            </a:r>
            <a:endParaRPr lang="en-US" sz="3800" dirty="0"/>
          </a:p>
        </p:txBody>
      </p:sp>
      <p:sp>
        <p:nvSpPr>
          <p:cNvPr id="3" name="Text Placeholder 2"/>
          <p:cNvSpPr>
            <a:spLocks noGrp="1"/>
          </p:cNvSpPr>
          <p:nvPr>
            <p:ph type="body" idx="1"/>
          </p:nvPr>
        </p:nvSpPr>
        <p:spPr/>
        <p:txBody>
          <a:bodyPr/>
          <a:lstStyle/>
          <a:p>
            <a:r>
              <a:rPr lang="ar-EG" sz="3800" dirty="0"/>
              <a:t>انتيف تالتشو اني شوني انتى نين ابسيشي نيم نين سوما</a:t>
            </a:r>
          </a:p>
        </p:txBody>
      </p:sp>
      <p:sp>
        <p:nvSpPr>
          <p:cNvPr id="4" name="Text Placeholder 3"/>
          <p:cNvSpPr>
            <a:spLocks noGrp="1"/>
          </p:cNvSpPr>
          <p:nvPr>
            <p:ph type="body" sz="quarter" idx="3"/>
          </p:nvPr>
        </p:nvSpPr>
        <p:spPr/>
        <p:txBody>
          <a:bodyPr/>
          <a:lstStyle/>
          <a:p>
            <a:pPr rtl="0"/>
            <a:r>
              <a:rPr lang="pt-BR" sz="3200" dirty="0">
                <a:effectLst/>
              </a:rPr>
              <a:t>`nte4talso `nni2wni : `nte nenyix3 nem nencwma</a:t>
            </a:r>
          </a:p>
        </p:txBody>
      </p:sp>
      <p:sp>
        <p:nvSpPr>
          <p:cNvPr id="5" name="TextBox 4">
            <a:hlinkClick r:id="rId2" action="ppaction://hlinksldjump"/>
            <a:extLst>
              <a:ext uri="{FF2B5EF4-FFF2-40B4-BE49-F238E27FC236}">
                <a16:creationId xmlns:a16="http://schemas.microsoft.com/office/drawing/2014/main" id="{7B8D4C18-4B00-439A-A972-DFC152C832F2}"/>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3013505781"/>
      </p:ext>
    </p:extLst>
  </p:cSld>
  <p:clrMapOvr>
    <a:masterClrMapping/>
  </p:clrMapOvr>
</p:sld>
</file>

<file path=ppt/slides/slide1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نسجد لك ايها المسيح مع ابيك الصالح</a:t>
            </a:r>
            <a:endParaRPr lang="en-US" dirty="0"/>
          </a:p>
        </p:txBody>
      </p:sp>
      <p:sp>
        <p:nvSpPr>
          <p:cNvPr id="3" name="Text Placeholder 2"/>
          <p:cNvSpPr>
            <a:spLocks noGrp="1"/>
          </p:cNvSpPr>
          <p:nvPr>
            <p:ph type="body" idx="1"/>
          </p:nvPr>
        </p:nvSpPr>
        <p:spPr/>
        <p:txBody>
          <a:bodyPr/>
          <a:lstStyle/>
          <a:p>
            <a:r>
              <a:rPr lang="ar-EG" sz="3500" dirty="0"/>
              <a:t> تين اؤؤشت امموك او بي خريستوس نيم بيك يوت ان اغاثوس</a:t>
            </a:r>
          </a:p>
        </p:txBody>
      </p:sp>
      <p:sp>
        <p:nvSpPr>
          <p:cNvPr id="4" name="Text Placeholder 3"/>
          <p:cNvSpPr>
            <a:spLocks noGrp="1"/>
          </p:cNvSpPr>
          <p:nvPr>
            <p:ph type="body" sz="quarter" idx="3"/>
          </p:nvPr>
        </p:nvSpPr>
        <p:spPr/>
        <p:txBody>
          <a:bodyPr/>
          <a:lstStyle/>
          <a:p>
            <a:pPr rtl="0"/>
            <a:r>
              <a:rPr lang="en-US" sz="3200" dirty="0">
                <a:effectLst/>
              </a:rPr>
              <a:t>Tenovw2t `</a:t>
            </a:r>
            <a:r>
              <a:rPr lang="en-US" sz="3200" dirty="0" err="1">
                <a:effectLst/>
              </a:rPr>
              <a:t>mmok</a:t>
            </a:r>
            <a:r>
              <a:rPr lang="en-US" sz="3200" dirty="0">
                <a:effectLst/>
              </a:rPr>
              <a:t> w p=xc </a:t>
            </a:r>
            <a:r>
              <a:rPr lang="en-US" sz="3200" dirty="0" err="1">
                <a:effectLst/>
              </a:rPr>
              <a:t>nem</a:t>
            </a:r>
            <a:r>
              <a:rPr lang="en-US" sz="3200" dirty="0">
                <a:effectLst/>
              </a:rPr>
              <a:t> </a:t>
            </a:r>
            <a:r>
              <a:rPr lang="en-US" sz="3200" dirty="0" err="1">
                <a:effectLst/>
              </a:rPr>
              <a:t>pekiwt</a:t>
            </a:r>
            <a:r>
              <a:rPr lang="en-US" sz="3200" dirty="0">
                <a:effectLst/>
              </a:rPr>
              <a:t> `naja0oc</a:t>
            </a:r>
          </a:p>
        </p:txBody>
      </p:sp>
      <p:sp>
        <p:nvSpPr>
          <p:cNvPr id="5" name="TextBox 4">
            <a:hlinkClick r:id="rId2" action="ppaction://hlinksldjump"/>
            <a:extLst>
              <a:ext uri="{FF2B5EF4-FFF2-40B4-BE49-F238E27FC236}">
                <a16:creationId xmlns:a16="http://schemas.microsoft.com/office/drawing/2014/main" id="{27F78EB5-F644-413D-8004-F3EC965074F0}"/>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1549946953"/>
      </p:ext>
    </p:extLst>
  </p:cSld>
  <p:clrMapOvr>
    <a:masterClrMapping/>
  </p:clrMapOvr>
</p:sld>
</file>

<file path=ppt/slides/slide1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والروح القدس لأنك جئت وخلصتنا</a:t>
            </a:r>
            <a:endParaRPr lang="en-US" sz="4800" dirty="0"/>
          </a:p>
        </p:txBody>
      </p:sp>
      <p:sp>
        <p:nvSpPr>
          <p:cNvPr id="3" name="Text Placeholder 2"/>
          <p:cNvSpPr>
            <a:spLocks noGrp="1"/>
          </p:cNvSpPr>
          <p:nvPr>
            <p:ph type="body" idx="1"/>
          </p:nvPr>
        </p:nvSpPr>
        <p:spPr/>
        <p:txBody>
          <a:bodyPr/>
          <a:lstStyle/>
          <a:p>
            <a:r>
              <a:rPr lang="ar-EG" sz="4000" dirty="0"/>
              <a:t>نيم بي بنيفما اثوؤاب جى آك اي اكسوتي اممون</a:t>
            </a:r>
          </a:p>
        </p:txBody>
      </p:sp>
      <p:sp>
        <p:nvSpPr>
          <p:cNvPr id="4" name="Text Placeholder 3"/>
          <p:cNvSpPr>
            <a:spLocks noGrp="1"/>
          </p:cNvSpPr>
          <p:nvPr>
            <p:ph type="body" sz="quarter" idx="3"/>
          </p:nvPr>
        </p:nvSpPr>
        <p:spPr/>
        <p:txBody>
          <a:bodyPr/>
          <a:lstStyle/>
          <a:p>
            <a:pPr rtl="0"/>
            <a:r>
              <a:rPr lang="en-US" sz="3200" dirty="0" err="1">
                <a:effectLst/>
              </a:rPr>
              <a:t>nem</a:t>
            </a:r>
            <a:r>
              <a:rPr lang="en-US" sz="3200" dirty="0">
                <a:effectLst/>
              </a:rPr>
              <a:t> </a:t>
            </a:r>
            <a:r>
              <a:rPr lang="en-US" sz="3200" dirty="0" err="1">
                <a:effectLst/>
              </a:rPr>
              <a:t>pipnevma</a:t>
            </a:r>
            <a:r>
              <a:rPr lang="en-US" sz="3200" dirty="0">
                <a:effectLst/>
              </a:rPr>
              <a:t> e0ovab</a:t>
            </a:r>
            <a:r>
              <a:rPr lang="ar-EG" sz="3200" dirty="0">
                <a:effectLst/>
              </a:rPr>
              <a:t> </a:t>
            </a:r>
            <a:r>
              <a:rPr lang="en-US" sz="3200" dirty="0">
                <a:effectLst/>
              </a:rPr>
              <a:t>:</a:t>
            </a:r>
            <a:r>
              <a:rPr lang="ar-EG" sz="3200" dirty="0">
                <a:effectLst/>
              </a:rPr>
              <a:t> </a:t>
            </a:r>
            <a:r>
              <a:rPr lang="en-US" sz="3200" dirty="0" err="1">
                <a:effectLst/>
              </a:rPr>
              <a:t>ge</a:t>
            </a:r>
            <a:r>
              <a:rPr lang="en-US" sz="3200" dirty="0">
                <a:effectLst/>
              </a:rPr>
              <a:t> </a:t>
            </a:r>
            <a:r>
              <a:rPr lang="en-US" sz="3200" dirty="0" err="1">
                <a:effectLst/>
              </a:rPr>
              <a:t>ak`i</a:t>
            </a:r>
            <a:r>
              <a:rPr lang="en-US" sz="3200" dirty="0">
                <a:effectLst/>
              </a:rPr>
              <a:t> akcw5`mmon</a:t>
            </a:r>
          </a:p>
        </p:txBody>
      </p:sp>
      <p:sp>
        <p:nvSpPr>
          <p:cNvPr id="5" name="TextBox 4">
            <a:hlinkClick r:id="rId2" action="ppaction://hlinksldjump"/>
            <a:extLst>
              <a:ext uri="{FF2B5EF4-FFF2-40B4-BE49-F238E27FC236}">
                <a16:creationId xmlns:a16="http://schemas.microsoft.com/office/drawing/2014/main" id="{84F8A7FC-87F0-4719-86FB-5599185720AD}"/>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2450970554"/>
      </p:ext>
    </p:extLst>
  </p:cSld>
  <p:clrMapOvr>
    <a:masterClrMapping/>
  </p:clrMapOvr>
</p:sld>
</file>

<file path=ppt/slides/slide1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9A661-C8DD-45AE-8379-E1ECA7813E94}"/>
              </a:ext>
            </a:extLst>
          </p:cNvPr>
          <p:cNvSpPr>
            <a:spLocks noGrp="1"/>
          </p:cNvSpPr>
          <p:nvPr>
            <p:ph type="title"/>
          </p:nvPr>
        </p:nvSpPr>
        <p:spPr>
          <a:xfrm>
            <a:off x="-1748118" y="71780"/>
            <a:ext cx="1748118" cy="969460"/>
          </a:xfrm>
        </p:spPr>
        <p:txBody>
          <a:bodyPr>
            <a:noAutofit/>
          </a:bodyPr>
          <a:lstStyle/>
          <a:p>
            <a:r>
              <a:rPr lang="ar-EG" sz="3200" dirty="0"/>
              <a:t>مدائح القديسيسن</a:t>
            </a:r>
            <a:endParaRPr lang="en-GB" sz="3200" dirty="0"/>
          </a:p>
        </p:txBody>
      </p:sp>
      <p:sp>
        <p:nvSpPr>
          <p:cNvPr id="3" name="Rectangle 2">
            <a:hlinkClick r:id="rId2" action="ppaction://hlinkpres?slideindex=1&amp;slidetitle="/>
            <a:extLst>
              <a:ext uri="{FF2B5EF4-FFF2-40B4-BE49-F238E27FC236}">
                <a16:creationId xmlns:a16="http://schemas.microsoft.com/office/drawing/2014/main" id="{5C52B2B3-1988-4EB8-870F-FDAAF3530F88}"/>
              </a:ext>
            </a:extLst>
          </p:cNvPr>
          <p:cNvSpPr/>
          <p:nvPr/>
        </p:nvSpPr>
        <p:spPr>
          <a:xfrm flipH="1">
            <a:off x="6126825" y="1137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السيدة العذراء </a:t>
            </a:r>
            <a:endParaRPr lang="en-US" sz="2000" b="1" dirty="0">
              <a:solidFill>
                <a:srgbClr val="FFC000"/>
              </a:solidFill>
            </a:endParaRPr>
          </a:p>
        </p:txBody>
      </p:sp>
      <p:sp>
        <p:nvSpPr>
          <p:cNvPr id="4" name="Rectangle 3">
            <a:hlinkClick r:id="rId3" action="ppaction://hlinkpres?slideindex=1&amp;slidetitle="/>
            <a:extLst>
              <a:ext uri="{FF2B5EF4-FFF2-40B4-BE49-F238E27FC236}">
                <a16:creationId xmlns:a16="http://schemas.microsoft.com/office/drawing/2014/main" id="{7926BDB0-C685-422F-910F-A1158B273214}"/>
              </a:ext>
            </a:extLst>
          </p:cNvPr>
          <p:cNvSpPr/>
          <p:nvPr/>
        </p:nvSpPr>
        <p:spPr>
          <a:xfrm flipH="1">
            <a:off x="6126825" y="54457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فيلوباتير </a:t>
            </a:r>
            <a:r>
              <a:rPr lang="ar-EG" sz="1600" b="1" dirty="0">
                <a:solidFill>
                  <a:schemeClr val="bg1"/>
                </a:solidFill>
                <a:cs typeface="Times New Roman" pitchFamily="18" charset="0"/>
              </a:rPr>
              <a:t>(افتح فاى بالتسبيح)</a:t>
            </a:r>
            <a:endParaRPr lang="en-US" sz="2000" b="1" dirty="0">
              <a:solidFill>
                <a:schemeClr val="bg1"/>
              </a:solidFill>
            </a:endParaRPr>
          </a:p>
        </p:txBody>
      </p:sp>
      <p:sp>
        <p:nvSpPr>
          <p:cNvPr id="5" name="Rectangle 4">
            <a:hlinkClick r:id="rId4" action="ppaction://hlinkpres?slideindex=1&amp;slidetitle="/>
            <a:extLst>
              <a:ext uri="{FF2B5EF4-FFF2-40B4-BE49-F238E27FC236}">
                <a16:creationId xmlns:a16="http://schemas.microsoft.com/office/drawing/2014/main" id="{036409D9-7CD2-4978-ABB9-680B75DF4DF6}"/>
              </a:ext>
            </a:extLst>
          </p:cNvPr>
          <p:cNvSpPr/>
          <p:nvPr/>
        </p:nvSpPr>
        <p:spPr>
          <a:xfrm flipH="1">
            <a:off x="6126825" y="302211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مارمرقس</a:t>
            </a:r>
            <a:endParaRPr lang="en-US" sz="2000" b="1" dirty="0">
              <a:solidFill>
                <a:srgbClr val="FFC000"/>
              </a:solidFill>
            </a:endParaRPr>
          </a:p>
        </p:txBody>
      </p:sp>
      <p:sp>
        <p:nvSpPr>
          <p:cNvPr id="6" name="Rectangle 5">
            <a:hlinkClick r:id="rId5" action="ppaction://hlinkpres?slideindex=1&amp;slidetitle="/>
            <a:extLst>
              <a:ext uri="{FF2B5EF4-FFF2-40B4-BE49-F238E27FC236}">
                <a16:creationId xmlns:a16="http://schemas.microsoft.com/office/drawing/2014/main" id="{02758696-3134-4FE1-ACD5-7BE61D6D3FEF}"/>
              </a:ext>
            </a:extLst>
          </p:cNvPr>
          <p:cNvSpPr/>
          <p:nvPr/>
        </p:nvSpPr>
        <p:spPr>
          <a:xfrm flipH="1">
            <a:off x="6126825" y="64152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مارمينا</a:t>
            </a:r>
            <a:endParaRPr lang="en-US" sz="2000" b="1" dirty="0">
              <a:solidFill>
                <a:srgbClr val="FFC000"/>
              </a:solidFill>
            </a:endParaRPr>
          </a:p>
        </p:txBody>
      </p:sp>
      <p:sp>
        <p:nvSpPr>
          <p:cNvPr id="7" name="Rectangle 6">
            <a:hlinkClick r:id="rId6" action="ppaction://hlinkpres?slideindex=1&amp;slidetitle="/>
            <a:extLst>
              <a:ext uri="{FF2B5EF4-FFF2-40B4-BE49-F238E27FC236}">
                <a16:creationId xmlns:a16="http://schemas.microsoft.com/office/drawing/2014/main" id="{7ABB98DB-C012-4CE7-85B6-98C0BFADD9FD}"/>
              </a:ext>
            </a:extLst>
          </p:cNvPr>
          <p:cNvSpPr/>
          <p:nvPr/>
        </p:nvSpPr>
        <p:spPr>
          <a:xfrm flipH="1">
            <a:off x="6126825" y="350684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err="1">
                <a:solidFill>
                  <a:srgbClr val="FFC000"/>
                </a:solidFill>
                <a:cs typeface="Times New Roman" pitchFamily="18" charset="0"/>
              </a:rPr>
              <a:t>مارجرجس</a:t>
            </a:r>
            <a:endParaRPr lang="en-US" sz="2000" b="1" dirty="0">
              <a:solidFill>
                <a:srgbClr val="FFC000"/>
              </a:solidFill>
            </a:endParaRPr>
          </a:p>
        </p:txBody>
      </p:sp>
      <p:sp>
        <p:nvSpPr>
          <p:cNvPr id="8" name="Rectangle 7">
            <a:hlinkClick r:id="rId7" action="ppaction://hlinkpres?slideindex=1&amp;slidetitle="/>
            <a:extLst>
              <a:ext uri="{FF2B5EF4-FFF2-40B4-BE49-F238E27FC236}">
                <a16:creationId xmlns:a16="http://schemas.microsoft.com/office/drawing/2014/main" id="{8686B729-C774-4D10-A4BE-449762ED23BD}"/>
              </a:ext>
            </a:extLst>
          </p:cNvPr>
          <p:cNvSpPr/>
          <p:nvPr/>
        </p:nvSpPr>
        <p:spPr>
          <a:xfrm flipH="1">
            <a:off x="6126825" y="253738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الشهيد استفانوس</a:t>
            </a:r>
            <a:endParaRPr lang="en-US" sz="2000" b="1" dirty="0">
              <a:solidFill>
                <a:srgbClr val="FFC000"/>
              </a:solidFill>
            </a:endParaRPr>
          </a:p>
        </p:txBody>
      </p:sp>
      <p:sp>
        <p:nvSpPr>
          <p:cNvPr id="9" name="Rectangle 8">
            <a:hlinkClick r:id="rId8" action="ppaction://hlinkpres?slideindex=1&amp;slidetitle="/>
            <a:extLst>
              <a:ext uri="{FF2B5EF4-FFF2-40B4-BE49-F238E27FC236}">
                <a16:creationId xmlns:a16="http://schemas.microsoft.com/office/drawing/2014/main" id="{C91C2BD1-151C-4B7C-A5F0-C1E528CE006F}"/>
              </a:ext>
            </a:extLst>
          </p:cNvPr>
          <p:cNvSpPr/>
          <p:nvPr/>
        </p:nvSpPr>
        <p:spPr>
          <a:xfrm flipH="1">
            <a:off x="6126825" y="59304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فيلوباتير </a:t>
            </a:r>
            <a:r>
              <a:rPr lang="ar-EG" sz="1600" b="1" dirty="0">
                <a:solidFill>
                  <a:schemeClr val="bg1"/>
                </a:solidFill>
                <a:cs typeface="Times New Roman" pitchFamily="18" charset="0"/>
              </a:rPr>
              <a:t>(تعالوا نتهلل بالألحان)</a:t>
            </a:r>
            <a:endParaRPr lang="en-US" sz="2000" b="1" dirty="0">
              <a:solidFill>
                <a:schemeClr val="bg1"/>
              </a:solidFill>
            </a:endParaRPr>
          </a:p>
        </p:txBody>
      </p:sp>
      <p:sp>
        <p:nvSpPr>
          <p:cNvPr id="10" name="Rectangle 9">
            <a:hlinkClick r:id="rId9" action="ppaction://hlinkpres?slideindex=1&amp;slidetitle="/>
            <a:extLst>
              <a:ext uri="{FF2B5EF4-FFF2-40B4-BE49-F238E27FC236}">
                <a16:creationId xmlns:a16="http://schemas.microsoft.com/office/drawing/2014/main" id="{EA553238-62CD-4D8F-8D38-9D5E45747556}"/>
              </a:ext>
            </a:extLst>
          </p:cNvPr>
          <p:cNvSpPr/>
          <p:nvPr/>
        </p:nvSpPr>
        <p:spPr>
          <a:xfrm flipH="1">
            <a:off x="6126825" y="399157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1600" b="1" dirty="0">
                <a:solidFill>
                  <a:srgbClr val="FFC000"/>
                </a:solidFill>
                <a:cs typeface="Times New Roman" pitchFamily="18" charset="0"/>
              </a:rPr>
              <a:t>تادرس الشاطبى </a:t>
            </a:r>
            <a:r>
              <a:rPr lang="ar-EG" sz="1600" b="1" dirty="0">
                <a:solidFill>
                  <a:srgbClr val="FFFFFF"/>
                </a:solidFill>
                <a:latin typeface="CS Avva Shenouda" panose="020B7200000000000000" pitchFamily="34" charset="0"/>
                <a:cs typeface="Times New Roman" panose="02020603050405020304" pitchFamily="18" charset="0"/>
              </a:rPr>
              <a:t>(</a:t>
            </a:r>
            <a:r>
              <a:rPr lang="ar-EG" altLang="en-US" sz="1600" b="1" dirty="0">
                <a:solidFill>
                  <a:srgbClr val="FFFFFF"/>
                </a:solidFill>
                <a:latin typeface="CS Avva Shenouda" panose="020B7200000000000000" pitchFamily="34" charset="0"/>
                <a:cs typeface="Times New Roman" panose="02020603050405020304" pitchFamily="18" charset="0"/>
              </a:rPr>
              <a:t>انا افتح </a:t>
            </a:r>
            <a:r>
              <a:rPr lang="ar-EG" altLang="en-US" sz="1600" b="1" dirty="0" err="1">
                <a:solidFill>
                  <a:srgbClr val="FFFFFF"/>
                </a:solidFill>
                <a:latin typeface="CS Avva Shenouda" panose="020B7200000000000000" pitchFamily="34" charset="0"/>
                <a:cs typeface="Times New Roman" panose="02020603050405020304" pitchFamily="18" charset="0"/>
              </a:rPr>
              <a:t>فاى</a:t>
            </a:r>
            <a:r>
              <a:rPr lang="ar-EG" altLang="en-US" sz="1600" b="1" dirty="0">
                <a:solidFill>
                  <a:srgbClr val="FFFFFF"/>
                </a:solidFill>
                <a:latin typeface="CS Avva Shenouda" panose="020B7200000000000000" pitchFamily="34" charset="0"/>
                <a:cs typeface="Times New Roman" panose="02020603050405020304" pitchFamily="18" charset="0"/>
              </a:rPr>
              <a:t> واصيح)</a:t>
            </a:r>
            <a:endParaRPr lang="en-US" b="1" dirty="0">
              <a:solidFill>
                <a:srgbClr val="FFC000"/>
              </a:solidFill>
            </a:endParaRPr>
          </a:p>
        </p:txBody>
      </p:sp>
      <p:sp>
        <p:nvSpPr>
          <p:cNvPr id="11" name="Rectangle 10">
            <a:hlinkClick r:id="rId10" action="ppaction://hlinkpres?slideindex=1&amp;slidetitle="/>
            <a:extLst>
              <a:ext uri="{FF2B5EF4-FFF2-40B4-BE49-F238E27FC236}">
                <a16:creationId xmlns:a16="http://schemas.microsoft.com/office/drawing/2014/main" id="{A8F686A4-2227-404E-A211-5937B5C9B317}"/>
              </a:ext>
            </a:extLst>
          </p:cNvPr>
          <p:cNvSpPr/>
          <p:nvPr/>
        </p:nvSpPr>
        <p:spPr>
          <a:xfrm flipH="1">
            <a:off x="6126825" y="10831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الملاك ميخائيل</a:t>
            </a:r>
            <a:endParaRPr lang="en-US" sz="2000" b="1" dirty="0">
              <a:solidFill>
                <a:srgbClr val="FFC000"/>
              </a:solidFill>
            </a:endParaRPr>
          </a:p>
        </p:txBody>
      </p:sp>
      <p:sp>
        <p:nvSpPr>
          <p:cNvPr id="12" name="Rectangle 11">
            <a:hlinkClick r:id="rId11" action="ppaction://hlinkpres?slideindex=1&amp;slidetitle="/>
            <a:extLst>
              <a:ext uri="{FF2B5EF4-FFF2-40B4-BE49-F238E27FC236}">
                <a16:creationId xmlns:a16="http://schemas.microsoft.com/office/drawing/2014/main" id="{F96A97CC-3459-40BC-BBDF-097B405B315A}"/>
              </a:ext>
            </a:extLst>
          </p:cNvPr>
          <p:cNvSpPr/>
          <p:nvPr/>
        </p:nvSpPr>
        <p:spPr>
          <a:xfrm flipH="1">
            <a:off x="6126825" y="205265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يوحنا المعمدان</a:t>
            </a:r>
            <a:endParaRPr lang="en-US" sz="2000" b="1" dirty="0">
              <a:solidFill>
                <a:srgbClr val="FFC000"/>
              </a:solidFill>
            </a:endParaRPr>
          </a:p>
        </p:txBody>
      </p:sp>
      <p:sp>
        <p:nvSpPr>
          <p:cNvPr id="13" name="Rectangle 12">
            <a:hlinkClick r:id="rId12" action="ppaction://hlinkpres?slideindex=1&amp;slidetitle="/>
            <a:extLst>
              <a:ext uri="{FF2B5EF4-FFF2-40B4-BE49-F238E27FC236}">
                <a16:creationId xmlns:a16="http://schemas.microsoft.com/office/drawing/2014/main" id="{977B71FA-E52D-4618-BD9B-384D9B165770}"/>
              </a:ext>
            </a:extLst>
          </p:cNvPr>
          <p:cNvSpPr/>
          <p:nvPr/>
        </p:nvSpPr>
        <p:spPr>
          <a:xfrm flipH="1">
            <a:off x="6126825" y="5984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السيدة العذراء </a:t>
            </a:r>
            <a:r>
              <a:rPr lang="ar-EG" sz="1600" b="1" dirty="0">
                <a:solidFill>
                  <a:schemeClr val="bg1"/>
                </a:solidFill>
                <a:cs typeface="Times New Roman" pitchFamily="18" charset="0"/>
              </a:rPr>
              <a:t>(يا يمامة جليلة) </a:t>
            </a:r>
            <a:endParaRPr lang="en-US" sz="2000" b="1" dirty="0">
              <a:solidFill>
                <a:schemeClr val="bg1"/>
              </a:solidFill>
            </a:endParaRPr>
          </a:p>
        </p:txBody>
      </p:sp>
      <p:sp>
        <p:nvSpPr>
          <p:cNvPr id="14" name="Rectangle 13">
            <a:hlinkClick r:id="rId13" action="ppaction://hlinkpres?slideindex=1&amp;slidetitle="/>
            <a:extLst>
              <a:ext uri="{FF2B5EF4-FFF2-40B4-BE49-F238E27FC236}">
                <a16:creationId xmlns:a16="http://schemas.microsoft.com/office/drawing/2014/main" id="{E220E2EF-4233-4F55-86E2-95C63C3654C4}"/>
              </a:ext>
            </a:extLst>
          </p:cNvPr>
          <p:cNvSpPr/>
          <p:nvPr/>
        </p:nvSpPr>
        <p:spPr>
          <a:xfrm flipH="1">
            <a:off x="6126825" y="447630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1" i="0" u="none" strike="noStrike" kern="1200" cap="none" spc="0" normalizeH="0" baseline="0" noProof="0" dirty="0">
                <a:ln>
                  <a:noFill/>
                </a:ln>
                <a:solidFill>
                  <a:srgbClr val="FFC000"/>
                </a:solidFill>
                <a:effectLst/>
                <a:uLnTx/>
                <a:uFillTx/>
                <a:latin typeface="Calibri"/>
                <a:ea typeface="+mn-ea"/>
                <a:cs typeface="Times New Roman" pitchFamily="18" charset="0"/>
              </a:rPr>
              <a:t>تادرس الشاطبى </a:t>
            </a:r>
            <a:r>
              <a:rPr kumimoji="0" lang="ar-EG" sz="1400" b="1" i="0" u="none" strike="noStrike" kern="1200" cap="none" spc="0" normalizeH="0" baseline="0" noProof="0" dirty="0">
                <a:ln>
                  <a:noFill/>
                </a:ln>
                <a:solidFill>
                  <a:srgbClr val="FFFFFF"/>
                </a:solidFill>
                <a:effectLst/>
                <a:uLnTx/>
                <a:uFillTx/>
                <a:latin typeface="CS Avva Shenouda" panose="020B7200000000000000" pitchFamily="34" charset="0"/>
                <a:ea typeface="+mn-ea"/>
                <a:cs typeface="Times New Roman" panose="02020603050405020304" pitchFamily="18" charset="0"/>
              </a:rPr>
              <a:t>(</a:t>
            </a:r>
            <a:r>
              <a:rPr kumimoji="0" lang="ar-EG" altLang="en-US" sz="1400" b="1" i="0" u="none" strike="noStrike" kern="1200" cap="none" spc="0" normalizeH="0" baseline="0" noProof="0" dirty="0">
                <a:ln>
                  <a:noFill/>
                </a:ln>
                <a:solidFill>
                  <a:srgbClr val="FFFFFF"/>
                </a:solidFill>
                <a:effectLst/>
                <a:uLnTx/>
                <a:uFillTx/>
                <a:latin typeface="CS Avva Shenouda" panose="020B7200000000000000" pitchFamily="34" charset="0"/>
                <a:ea typeface="+mn-ea"/>
                <a:cs typeface="Times New Roman" panose="02020603050405020304" pitchFamily="18" charset="0"/>
              </a:rPr>
              <a:t>ثيؤدوروس شهيد مختار)</a:t>
            </a:r>
            <a:endParaRPr kumimoji="0" lang="en-US" b="1" i="0" u="none" strike="noStrike" kern="1200" cap="none" spc="0" normalizeH="0" baseline="0" noProof="0" dirty="0">
              <a:ln>
                <a:noFill/>
              </a:ln>
              <a:solidFill>
                <a:srgbClr val="FFC000"/>
              </a:solidFill>
              <a:effectLst/>
              <a:uLnTx/>
              <a:uFillTx/>
              <a:latin typeface="Calibri"/>
              <a:ea typeface="+mn-ea"/>
              <a:cs typeface="+mn-cs"/>
            </a:endParaRPr>
          </a:p>
        </p:txBody>
      </p:sp>
      <p:sp>
        <p:nvSpPr>
          <p:cNvPr id="15" name="Rectangle 14">
            <a:hlinkClick r:id="rId14" action="ppaction://hlinkpres?slideindex=1&amp;slidetitle="/>
            <a:extLst>
              <a:ext uri="{FF2B5EF4-FFF2-40B4-BE49-F238E27FC236}">
                <a16:creationId xmlns:a16="http://schemas.microsoft.com/office/drawing/2014/main" id="{7CAC915C-E6CA-4DFA-9C83-162280C91B94}"/>
              </a:ext>
            </a:extLst>
          </p:cNvPr>
          <p:cNvSpPr/>
          <p:nvPr/>
        </p:nvSpPr>
        <p:spPr>
          <a:xfrm flipH="1">
            <a:off x="6126825" y="15679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الملاك غبريال</a:t>
            </a:r>
            <a:endParaRPr lang="en-US" sz="2000" b="1" dirty="0">
              <a:solidFill>
                <a:srgbClr val="FFC000"/>
              </a:solidFill>
              <a:cs typeface="Times New Roman" pitchFamily="18" charset="0"/>
            </a:endParaRPr>
          </a:p>
        </p:txBody>
      </p:sp>
      <p:sp>
        <p:nvSpPr>
          <p:cNvPr id="16" name="Rectangle 15">
            <a:hlinkClick r:id="rId15" action="ppaction://hlinkpres?slideindex=1&amp;slidetitle="/>
            <a:extLst>
              <a:ext uri="{FF2B5EF4-FFF2-40B4-BE49-F238E27FC236}">
                <a16:creationId xmlns:a16="http://schemas.microsoft.com/office/drawing/2014/main" id="{FCCAC739-341A-4D84-9FA0-31E87CFE01B7}"/>
              </a:ext>
            </a:extLst>
          </p:cNvPr>
          <p:cNvSpPr/>
          <p:nvPr/>
        </p:nvSpPr>
        <p:spPr>
          <a:xfrm flipH="1">
            <a:off x="6126825" y="49610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الامير تادرس المشرقي</a:t>
            </a:r>
            <a:endParaRPr lang="en-US" sz="2000" b="1" dirty="0">
              <a:solidFill>
                <a:srgbClr val="FFC000"/>
              </a:solidFill>
              <a:cs typeface="Times New Roman" pitchFamily="18" charset="0"/>
            </a:endParaRPr>
          </a:p>
        </p:txBody>
      </p:sp>
      <p:sp>
        <p:nvSpPr>
          <p:cNvPr id="17" name="Rectangle 16">
            <a:hlinkClick r:id="rId16" action="ppaction://hlinkpres?slideindex=1&amp;slidetitle="/>
            <a:extLst>
              <a:ext uri="{FF2B5EF4-FFF2-40B4-BE49-F238E27FC236}">
                <a16:creationId xmlns:a16="http://schemas.microsoft.com/office/drawing/2014/main" id="{1695337E-67F1-4F01-A955-CDB20EF7D4D6}"/>
              </a:ext>
            </a:extLst>
          </p:cNvPr>
          <p:cNvSpPr/>
          <p:nvPr/>
        </p:nvSpPr>
        <p:spPr>
          <a:xfrm flipH="1">
            <a:off x="92475" y="253738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توماس السائح</a:t>
            </a:r>
            <a:endParaRPr lang="en-US" sz="2000" b="1" dirty="0">
              <a:solidFill>
                <a:srgbClr val="FFC000"/>
              </a:solidFill>
            </a:endParaRPr>
          </a:p>
        </p:txBody>
      </p:sp>
      <p:sp>
        <p:nvSpPr>
          <p:cNvPr id="18" name="Rectangle 17">
            <a:hlinkClick r:id="rId17" action="ppaction://hlinkpres?slideindex=1&amp;slidetitle="/>
            <a:extLst>
              <a:ext uri="{FF2B5EF4-FFF2-40B4-BE49-F238E27FC236}">
                <a16:creationId xmlns:a16="http://schemas.microsoft.com/office/drawing/2014/main" id="{71C60D66-6171-402F-91BB-C4C419046DBD}"/>
              </a:ext>
            </a:extLst>
          </p:cNvPr>
          <p:cNvSpPr/>
          <p:nvPr/>
        </p:nvSpPr>
        <p:spPr>
          <a:xfrm flipH="1">
            <a:off x="92475" y="59304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البابا كيرلس الـ6</a:t>
            </a:r>
            <a:endParaRPr lang="en-US" sz="2000" b="1" dirty="0">
              <a:solidFill>
                <a:srgbClr val="FFC000"/>
              </a:solidFill>
            </a:endParaRPr>
          </a:p>
        </p:txBody>
      </p:sp>
      <p:sp>
        <p:nvSpPr>
          <p:cNvPr id="19" name="Rectangle 18">
            <a:hlinkClick r:id="rId18" action="ppaction://hlinkpres?slideindex=1&amp;slidetitle="/>
            <a:extLst>
              <a:ext uri="{FF2B5EF4-FFF2-40B4-BE49-F238E27FC236}">
                <a16:creationId xmlns:a16="http://schemas.microsoft.com/office/drawing/2014/main" id="{1381F2DD-9CD1-4F55-986E-087356FFD95C}"/>
              </a:ext>
            </a:extLst>
          </p:cNvPr>
          <p:cNvSpPr/>
          <p:nvPr/>
        </p:nvSpPr>
        <p:spPr>
          <a:xfrm flipH="1">
            <a:off x="92475" y="64152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الأرشيدياكون حبيب جرجس</a:t>
            </a:r>
            <a:endParaRPr lang="en-US" sz="2000" b="1" dirty="0">
              <a:solidFill>
                <a:srgbClr val="FFC000"/>
              </a:solidFill>
            </a:endParaRPr>
          </a:p>
        </p:txBody>
      </p:sp>
      <p:sp>
        <p:nvSpPr>
          <p:cNvPr id="20" name="Rectangle 19">
            <a:hlinkClick r:id="rId19" action="ppaction://hlinkpres?slideindex=1&amp;slidetitle="/>
            <a:extLst>
              <a:ext uri="{FF2B5EF4-FFF2-40B4-BE49-F238E27FC236}">
                <a16:creationId xmlns:a16="http://schemas.microsoft.com/office/drawing/2014/main" id="{ACFACEE3-A0C7-4A19-8315-D553CCB4A09C}"/>
              </a:ext>
            </a:extLst>
          </p:cNvPr>
          <p:cNvSpPr/>
          <p:nvPr/>
        </p:nvSpPr>
        <p:spPr>
          <a:xfrm flipH="1">
            <a:off x="92475" y="10831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الأنبا شنودة رئيس المتوحدين</a:t>
            </a:r>
            <a:endParaRPr lang="en-US" sz="2000" b="1" dirty="0">
              <a:solidFill>
                <a:srgbClr val="FFC000"/>
              </a:solidFill>
            </a:endParaRPr>
          </a:p>
        </p:txBody>
      </p:sp>
      <p:sp>
        <p:nvSpPr>
          <p:cNvPr id="21" name="Rectangle 20">
            <a:hlinkClick r:id="rId20" action="ppaction://hlinkpres?slideindex=1&amp;slidetitle="/>
            <a:extLst>
              <a:ext uri="{FF2B5EF4-FFF2-40B4-BE49-F238E27FC236}">
                <a16:creationId xmlns:a16="http://schemas.microsoft.com/office/drawing/2014/main" id="{F4899BA4-24A9-491B-9580-C537A510D349}"/>
              </a:ext>
            </a:extLst>
          </p:cNvPr>
          <p:cNvSpPr/>
          <p:nvPr/>
        </p:nvSpPr>
        <p:spPr>
          <a:xfrm flipH="1">
            <a:off x="92475" y="54457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الانبا ابرام اسقف الفيوم</a:t>
            </a:r>
            <a:endParaRPr lang="en-US" sz="2000" b="1" dirty="0">
              <a:solidFill>
                <a:srgbClr val="FFC000"/>
              </a:solidFill>
            </a:endParaRPr>
          </a:p>
        </p:txBody>
      </p:sp>
      <p:sp>
        <p:nvSpPr>
          <p:cNvPr id="22" name="Rectangle 21">
            <a:hlinkClick r:id="rId21" action="ppaction://hlinkpres?slideindex=1&amp;slidetitle="/>
            <a:extLst>
              <a:ext uri="{FF2B5EF4-FFF2-40B4-BE49-F238E27FC236}">
                <a16:creationId xmlns:a16="http://schemas.microsoft.com/office/drawing/2014/main" id="{4200932C-5C43-473D-9325-7051C7640954}"/>
              </a:ext>
            </a:extLst>
          </p:cNvPr>
          <p:cNvSpPr/>
          <p:nvPr/>
        </p:nvSpPr>
        <p:spPr>
          <a:xfrm flipH="1">
            <a:off x="92475" y="1137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موسى الأسود</a:t>
            </a:r>
            <a:endParaRPr lang="en-US" sz="2000" b="1" dirty="0">
              <a:solidFill>
                <a:srgbClr val="FFC000"/>
              </a:solidFill>
            </a:endParaRPr>
          </a:p>
        </p:txBody>
      </p:sp>
      <p:sp>
        <p:nvSpPr>
          <p:cNvPr id="23" name="Rectangle 22">
            <a:hlinkClick r:id="rId22" action="ppaction://hlinkpres?slideindex=1&amp;slidetitle="/>
            <a:extLst>
              <a:ext uri="{FF2B5EF4-FFF2-40B4-BE49-F238E27FC236}">
                <a16:creationId xmlns:a16="http://schemas.microsoft.com/office/drawing/2014/main" id="{6805699C-18BB-493C-BB31-A5D643604302}"/>
              </a:ext>
            </a:extLst>
          </p:cNvPr>
          <p:cNvSpPr/>
          <p:nvPr/>
        </p:nvSpPr>
        <p:spPr>
          <a:xfrm flipH="1">
            <a:off x="92475" y="5984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باخوميوس</a:t>
            </a:r>
            <a:endParaRPr lang="en-US" sz="2000" b="1" dirty="0">
              <a:solidFill>
                <a:srgbClr val="FFC000"/>
              </a:solidFill>
            </a:endParaRPr>
          </a:p>
        </p:txBody>
      </p:sp>
      <p:sp>
        <p:nvSpPr>
          <p:cNvPr id="24" name="Rectangle 23">
            <a:hlinkClick r:id="rId23" action="ppaction://hlinkpres?slideindex=1&amp;slidetitle="/>
            <a:extLst>
              <a:ext uri="{FF2B5EF4-FFF2-40B4-BE49-F238E27FC236}">
                <a16:creationId xmlns:a16="http://schemas.microsoft.com/office/drawing/2014/main" id="{7E3B54D5-E55B-4D42-B05A-01999FC9CB33}"/>
              </a:ext>
            </a:extLst>
          </p:cNvPr>
          <p:cNvSpPr/>
          <p:nvPr/>
        </p:nvSpPr>
        <p:spPr>
          <a:xfrm flipH="1">
            <a:off x="92475" y="350684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ارسانيوس</a:t>
            </a:r>
            <a:endParaRPr lang="en-US" sz="2000" b="1" dirty="0">
              <a:solidFill>
                <a:srgbClr val="FFC000"/>
              </a:solidFill>
            </a:endParaRPr>
          </a:p>
        </p:txBody>
      </p:sp>
      <p:sp>
        <p:nvSpPr>
          <p:cNvPr id="25" name="Rectangle 24">
            <a:hlinkClick r:id="rId24" action="ppaction://hlinkpres?slideindex=1&amp;slidetitle="/>
            <a:extLst>
              <a:ext uri="{FF2B5EF4-FFF2-40B4-BE49-F238E27FC236}">
                <a16:creationId xmlns:a16="http://schemas.microsoft.com/office/drawing/2014/main" id="{A88A54A8-5D9F-42AB-9A94-7319D6859FE6}"/>
              </a:ext>
            </a:extLst>
          </p:cNvPr>
          <p:cNvSpPr/>
          <p:nvPr/>
        </p:nvSpPr>
        <p:spPr>
          <a:xfrm flipH="1">
            <a:off x="92475" y="399157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البابا أثناسيوس</a:t>
            </a:r>
            <a:endParaRPr lang="en-US" sz="2000" b="1" dirty="0">
              <a:solidFill>
                <a:srgbClr val="FFC000"/>
              </a:solidFill>
            </a:endParaRPr>
          </a:p>
        </p:txBody>
      </p:sp>
      <p:sp>
        <p:nvSpPr>
          <p:cNvPr id="26" name="Rectangle 25">
            <a:hlinkClick r:id="rId25" action="ppaction://hlinkpres?slideindex=1&amp;slidetitle="/>
            <a:extLst>
              <a:ext uri="{FF2B5EF4-FFF2-40B4-BE49-F238E27FC236}">
                <a16:creationId xmlns:a16="http://schemas.microsoft.com/office/drawing/2014/main" id="{ED0FA577-CA70-42F8-B8F4-AC26B794D999}"/>
              </a:ext>
            </a:extLst>
          </p:cNvPr>
          <p:cNvSpPr/>
          <p:nvPr/>
        </p:nvSpPr>
        <p:spPr>
          <a:xfrm flipH="1">
            <a:off x="92475" y="302211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صموئيل المعترف</a:t>
            </a:r>
            <a:endParaRPr lang="en-US" sz="2000" b="1" dirty="0">
              <a:solidFill>
                <a:srgbClr val="FFC000"/>
              </a:solidFill>
            </a:endParaRPr>
          </a:p>
        </p:txBody>
      </p:sp>
      <p:sp>
        <p:nvSpPr>
          <p:cNvPr id="27" name="Rectangle 26">
            <a:hlinkClick r:id="rId26" action="ppaction://hlinkpres?slideindex=1&amp;slidetitle="/>
            <a:extLst>
              <a:ext uri="{FF2B5EF4-FFF2-40B4-BE49-F238E27FC236}">
                <a16:creationId xmlns:a16="http://schemas.microsoft.com/office/drawing/2014/main" id="{754C01EE-9509-491E-8426-BAFEF0F04B47}"/>
              </a:ext>
            </a:extLst>
          </p:cNvPr>
          <p:cNvSpPr/>
          <p:nvPr/>
        </p:nvSpPr>
        <p:spPr>
          <a:xfrm flipH="1">
            <a:off x="92475" y="447630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البابا ساويرس الأنطاكي</a:t>
            </a:r>
            <a:endParaRPr lang="en-US" sz="2000" b="1" dirty="0">
              <a:solidFill>
                <a:srgbClr val="FFC000"/>
              </a:solidFill>
            </a:endParaRPr>
          </a:p>
        </p:txBody>
      </p:sp>
      <p:sp>
        <p:nvSpPr>
          <p:cNvPr id="28" name="Rectangle 27">
            <a:hlinkClick r:id="rId27" action="ppaction://hlinkpres?slideindex=1&amp;slidetitle="/>
            <a:extLst>
              <a:ext uri="{FF2B5EF4-FFF2-40B4-BE49-F238E27FC236}">
                <a16:creationId xmlns:a16="http://schemas.microsoft.com/office/drawing/2014/main" id="{45598BBF-41F1-4CE7-8129-BAB8865B6FF5}"/>
              </a:ext>
            </a:extLst>
          </p:cNvPr>
          <p:cNvSpPr/>
          <p:nvPr/>
        </p:nvSpPr>
        <p:spPr>
          <a:xfrm flipH="1">
            <a:off x="92475" y="49610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C00"/>
                </a:solidFill>
                <a:cs typeface="Times New Roman" pitchFamily="18" charset="0"/>
              </a:rPr>
              <a:t>القديسة </a:t>
            </a:r>
            <a:r>
              <a:rPr lang="ar-EG" sz="2000" b="1" dirty="0" err="1">
                <a:solidFill>
                  <a:srgbClr val="FFCC00"/>
                </a:solidFill>
                <a:cs typeface="Times New Roman" pitchFamily="18" charset="0"/>
              </a:rPr>
              <a:t>ڤيرينا</a:t>
            </a:r>
            <a:endParaRPr lang="en-US" sz="2000" b="1" dirty="0">
              <a:solidFill>
                <a:srgbClr val="FFCC00"/>
              </a:solidFill>
            </a:endParaRPr>
          </a:p>
        </p:txBody>
      </p:sp>
      <p:sp>
        <p:nvSpPr>
          <p:cNvPr id="29" name="Rectangle 28">
            <a:hlinkClick r:id="rId28" action="ppaction://hlinkpres?slideindex=1&amp;slidetitle="/>
            <a:extLst>
              <a:ext uri="{FF2B5EF4-FFF2-40B4-BE49-F238E27FC236}">
                <a16:creationId xmlns:a16="http://schemas.microsoft.com/office/drawing/2014/main" id="{F7410767-205F-4BBF-A6CC-6BC5160A031F}"/>
              </a:ext>
            </a:extLst>
          </p:cNvPr>
          <p:cNvSpPr/>
          <p:nvPr/>
        </p:nvSpPr>
        <p:spPr>
          <a:xfrm flipH="1">
            <a:off x="92475" y="15679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C00"/>
                </a:solidFill>
                <a:cs typeface="Times New Roman" pitchFamily="18" charset="0"/>
              </a:rPr>
              <a:t>الأنبا </a:t>
            </a:r>
            <a:r>
              <a:rPr lang="ar-EG" sz="2000" b="1" dirty="0" err="1">
                <a:solidFill>
                  <a:srgbClr val="FFCC00"/>
                </a:solidFill>
                <a:cs typeface="Times New Roman" pitchFamily="18" charset="0"/>
              </a:rPr>
              <a:t>كاراس</a:t>
            </a:r>
            <a:r>
              <a:rPr lang="ar-EG" sz="2000" b="1" dirty="0">
                <a:solidFill>
                  <a:srgbClr val="FFCC00"/>
                </a:solidFill>
                <a:cs typeface="Times New Roman" pitchFamily="18" charset="0"/>
              </a:rPr>
              <a:t> </a:t>
            </a:r>
            <a:r>
              <a:rPr lang="ar-EG" sz="2000" b="1" dirty="0">
                <a:solidFill>
                  <a:schemeClr val="bg1"/>
                </a:solidFill>
                <a:cs typeface="Times New Roman" pitchFamily="18" charset="0"/>
              </a:rPr>
              <a:t>(في سماء القديسين)</a:t>
            </a:r>
            <a:endParaRPr lang="en-US" sz="2000" b="1" dirty="0">
              <a:solidFill>
                <a:schemeClr val="bg1"/>
              </a:solidFill>
            </a:endParaRPr>
          </a:p>
        </p:txBody>
      </p:sp>
      <p:sp>
        <p:nvSpPr>
          <p:cNvPr id="30" name="Rectangle 29">
            <a:hlinkClick r:id="rId29" action="ppaction://hlinkpres?slideindex=1&amp;slidetitle="/>
            <a:extLst>
              <a:ext uri="{FF2B5EF4-FFF2-40B4-BE49-F238E27FC236}">
                <a16:creationId xmlns:a16="http://schemas.microsoft.com/office/drawing/2014/main" id="{5086B9FB-8B85-472C-83C2-DDFCFAE01FCA}"/>
              </a:ext>
            </a:extLst>
          </p:cNvPr>
          <p:cNvSpPr/>
          <p:nvPr/>
        </p:nvSpPr>
        <p:spPr>
          <a:xfrm flipH="1">
            <a:off x="92475" y="205265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C00"/>
                </a:solidFill>
                <a:cs typeface="Times New Roman" pitchFamily="18" charset="0"/>
              </a:rPr>
              <a:t>الأنبا </a:t>
            </a:r>
            <a:r>
              <a:rPr lang="ar-EG" sz="2000" b="1" dirty="0" err="1">
                <a:solidFill>
                  <a:srgbClr val="FFCC00"/>
                </a:solidFill>
                <a:cs typeface="Times New Roman" pitchFamily="18" charset="0"/>
              </a:rPr>
              <a:t>كاراس</a:t>
            </a:r>
            <a:r>
              <a:rPr lang="ar-EG" sz="2000" b="1" dirty="0">
                <a:solidFill>
                  <a:srgbClr val="FFCC00"/>
                </a:solidFill>
                <a:cs typeface="Times New Roman" pitchFamily="18" charset="0"/>
              </a:rPr>
              <a:t> </a:t>
            </a:r>
            <a:r>
              <a:rPr lang="ar-EG" sz="2000" b="1" dirty="0">
                <a:solidFill>
                  <a:schemeClr val="bg1"/>
                </a:solidFill>
                <a:cs typeface="Times New Roman" pitchFamily="18" charset="0"/>
              </a:rPr>
              <a:t>(سمع الأنبا بموا)</a:t>
            </a:r>
            <a:endParaRPr lang="en-US" sz="2000" b="1" dirty="0">
              <a:solidFill>
                <a:schemeClr val="bg1"/>
              </a:solidFill>
            </a:endParaRPr>
          </a:p>
        </p:txBody>
      </p:sp>
      <p:sp>
        <p:nvSpPr>
          <p:cNvPr id="31" name="Rectangle 30">
            <a:hlinkClick r:id="rId30" action="ppaction://hlinkpres?slideindex=1&amp;slidetitle="/>
            <a:extLst>
              <a:ext uri="{FF2B5EF4-FFF2-40B4-BE49-F238E27FC236}">
                <a16:creationId xmlns:a16="http://schemas.microsoft.com/office/drawing/2014/main" id="{BA386BCA-FEC9-4699-A1FC-00B605C755EF}"/>
              </a:ext>
            </a:extLst>
          </p:cNvPr>
          <p:cNvSpPr/>
          <p:nvPr/>
        </p:nvSpPr>
        <p:spPr>
          <a:xfrm flipH="1">
            <a:off x="3109650" y="447630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البابا بطرس خاتم الشهداء</a:t>
            </a:r>
            <a:endParaRPr lang="en-US" sz="2000" b="1" dirty="0">
              <a:solidFill>
                <a:srgbClr val="FFC000"/>
              </a:solidFill>
            </a:endParaRPr>
          </a:p>
        </p:txBody>
      </p:sp>
      <p:sp>
        <p:nvSpPr>
          <p:cNvPr id="32" name="Rectangle 31">
            <a:hlinkClick r:id="rId31" action="ppaction://hlinkpres?slideindex=1&amp;slidetitle="/>
            <a:extLst>
              <a:ext uri="{FF2B5EF4-FFF2-40B4-BE49-F238E27FC236}">
                <a16:creationId xmlns:a16="http://schemas.microsoft.com/office/drawing/2014/main" id="{F3D2D354-A2C2-4631-B69B-1434FA568279}"/>
              </a:ext>
            </a:extLst>
          </p:cNvPr>
          <p:cNvSpPr/>
          <p:nvPr/>
        </p:nvSpPr>
        <p:spPr>
          <a:xfrm flipH="1">
            <a:off x="3109650" y="253738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الشهيدة مارينا</a:t>
            </a:r>
            <a:endParaRPr lang="en-US" sz="2000" b="1" dirty="0">
              <a:solidFill>
                <a:srgbClr val="FFC000"/>
              </a:solidFill>
            </a:endParaRPr>
          </a:p>
        </p:txBody>
      </p:sp>
      <p:sp>
        <p:nvSpPr>
          <p:cNvPr id="33" name="Rectangle 32">
            <a:hlinkClick r:id="rId32" action="ppaction://hlinkpres?slideindex=1&amp;slidetitle="/>
            <a:extLst>
              <a:ext uri="{FF2B5EF4-FFF2-40B4-BE49-F238E27FC236}">
                <a16:creationId xmlns:a16="http://schemas.microsoft.com/office/drawing/2014/main" id="{A1861AF8-9538-4E3B-B22F-E4C4E30820E0}"/>
              </a:ext>
            </a:extLst>
          </p:cNvPr>
          <p:cNvSpPr/>
          <p:nvPr/>
        </p:nvSpPr>
        <p:spPr>
          <a:xfrm flipH="1">
            <a:off x="3109650" y="15679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القديسة دميانة</a:t>
            </a:r>
            <a:endParaRPr lang="en-US" sz="2000" b="1" dirty="0">
              <a:solidFill>
                <a:srgbClr val="FFC000"/>
              </a:solidFill>
            </a:endParaRPr>
          </a:p>
        </p:txBody>
      </p:sp>
      <p:sp>
        <p:nvSpPr>
          <p:cNvPr id="34" name="Rectangle 33">
            <a:hlinkClick r:id="rId33" action="ppaction://hlinkpres?slideindex=1&amp;slidetitle="/>
            <a:extLst>
              <a:ext uri="{FF2B5EF4-FFF2-40B4-BE49-F238E27FC236}">
                <a16:creationId xmlns:a16="http://schemas.microsoft.com/office/drawing/2014/main" id="{0BF7996C-38C8-45F8-B1E5-0D899D4456B8}"/>
              </a:ext>
            </a:extLst>
          </p:cNvPr>
          <p:cNvSpPr/>
          <p:nvPr/>
        </p:nvSpPr>
        <p:spPr>
          <a:xfrm flipH="1">
            <a:off x="3109650" y="49610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أنطونيوس</a:t>
            </a:r>
            <a:endParaRPr lang="en-US" sz="2000" b="1" dirty="0">
              <a:solidFill>
                <a:srgbClr val="FFC000"/>
              </a:solidFill>
            </a:endParaRPr>
          </a:p>
        </p:txBody>
      </p:sp>
      <p:sp>
        <p:nvSpPr>
          <p:cNvPr id="35" name="Rectangle 34">
            <a:hlinkClick r:id="rId34" action="ppaction://hlinkpres?slideindex=1&amp;slidetitle="/>
            <a:extLst>
              <a:ext uri="{FF2B5EF4-FFF2-40B4-BE49-F238E27FC236}">
                <a16:creationId xmlns:a16="http://schemas.microsoft.com/office/drawing/2014/main" id="{79FCA259-488E-4109-9E13-F4A59E29AC48}"/>
              </a:ext>
            </a:extLst>
          </p:cNvPr>
          <p:cNvSpPr/>
          <p:nvPr/>
        </p:nvSpPr>
        <p:spPr>
          <a:xfrm flipH="1">
            <a:off x="3109650" y="64152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بيشوى</a:t>
            </a:r>
            <a:endParaRPr lang="en-US" sz="2000" b="1" dirty="0">
              <a:solidFill>
                <a:srgbClr val="FFC000"/>
              </a:solidFill>
            </a:endParaRPr>
          </a:p>
        </p:txBody>
      </p:sp>
      <p:sp>
        <p:nvSpPr>
          <p:cNvPr id="36" name="Rectangle 35">
            <a:hlinkClick r:id="rId35" action="ppaction://hlinkpres?slideindex=1&amp;slidetitle="/>
            <a:extLst>
              <a:ext uri="{FF2B5EF4-FFF2-40B4-BE49-F238E27FC236}">
                <a16:creationId xmlns:a16="http://schemas.microsoft.com/office/drawing/2014/main" id="{BCA1147A-E9CE-4484-8DD6-DB1C3531ACBD}"/>
              </a:ext>
            </a:extLst>
          </p:cNvPr>
          <p:cNvSpPr/>
          <p:nvPr/>
        </p:nvSpPr>
        <p:spPr>
          <a:xfrm flipH="1">
            <a:off x="3109650" y="54457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الأنبا بولا</a:t>
            </a:r>
            <a:endParaRPr lang="en-US" sz="2000" b="1" dirty="0">
              <a:solidFill>
                <a:srgbClr val="FFC000"/>
              </a:solidFill>
            </a:endParaRPr>
          </a:p>
        </p:txBody>
      </p:sp>
      <p:sp>
        <p:nvSpPr>
          <p:cNvPr id="37" name="Rectangle 36">
            <a:hlinkClick r:id="rId36" action="ppaction://hlinkpres?slideindex=1&amp;slidetitle="/>
            <a:extLst>
              <a:ext uri="{FF2B5EF4-FFF2-40B4-BE49-F238E27FC236}">
                <a16:creationId xmlns:a16="http://schemas.microsoft.com/office/drawing/2014/main" id="{503C52F5-B4F5-4490-889C-D9FE7469FF28}"/>
              </a:ext>
            </a:extLst>
          </p:cNvPr>
          <p:cNvSpPr/>
          <p:nvPr/>
        </p:nvSpPr>
        <p:spPr>
          <a:xfrm flipH="1">
            <a:off x="3109650" y="302211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شهداء أخميم</a:t>
            </a:r>
            <a:endParaRPr lang="en-US" sz="2000" b="1" dirty="0">
              <a:solidFill>
                <a:srgbClr val="FFC000"/>
              </a:solidFill>
            </a:endParaRPr>
          </a:p>
        </p:txBody>
      </p:sp>
      <p:sp>
        <p:nvSpPr>
          <p:cNvPr id="38" name="Rectangle 37">
            <a:hlinkClick r:id="rId37" action="ppaction://hlinkpres?slideindex=1&amp;slidetitle="/>
            <a:extLst>
              <a:ext uri="{FF2B5EF4-FFF2-40B4-BE49-F238E27FC236}">
                <a16:creationId xmlns:a16="http://schemas.microsoft.com/office/drawing/2014/main" id="{6F881AA0-0CC9-4E66-B9F1-48DCB0463409}"/>
              </a:ext>
            </a:extLst>
          </p:cNvPr>
          <p:cNvSpPr/>
          <p:nvPr/>
        </p:nvSpPr>
        <p:spPr>
          <a:xfrm flipH="1">
            <a:off x="3109650" y="59304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القديس أبو مقار الكبير</a:t>
            </a:r>
            <a:endParaRPr lang="en-US" sz="2000" b="1" dirty="0">
              <a:solidFill>
                <a:srgbClr val="FFC000"/>
              </a:solidFill>
            </a:endParaRPr>
          </a:p>
        </p:txBody>
      </p:sp>
      <p:sp>
        <p:nvSpPr>
          <p:cNvPr id="39" name="Rectangle 38">
            <a:hlinkClick r:id="rId38" action="ppaction://hlinkpres?slideindex=1&amp;slidetitle="/>
            <a:extLst>
              <a:ext uri="{FF2B5EF4-FFF2-40B4-BE49-F238E27FC236}">
                <a16:creationId xmlns:a16="http://schemas.microsoft.com/office/drawing/2014/main" id="{87A86A0A-4F75-44D5-9C56-AD644B7D10D0}"/>
              </a:ext>
            </a:extLst>
          </p:cNvPr>
          <p:cNvSpPr/>
          <p:nvPr/>
        </p:nvSpPr>
        <p:spPr>
          <a:xfrm flipH="1">
            <a:off x="3109650" y="1137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err="1">
                <a:solidFill>
                  <a:srgbClr val="FFC000"/>
                </a:solidFill>
                <a:cs typeface="Times New Roman" pitchFamily="18" charset="0"/>
              </a:rPr>
              <a:t>أبانوب</a:t>
            </a:r>
            <a:r>
              <a:rPr lang="ar-EG" sz="2000" b="1" dirty="0">
                <a:solidFill>
                  <a:srgbClr val="FFC000"/>
                </a:solidFill>
                <a:cs typeface="Times New Roman" pitchFamily="18" charset="0"/>
              </a:rPr>
              <a:t> </a:t>
            </a:r>
            <a:r>
              <a:rPr lang="ar-EG" sz="2000" b="1" dirty="0" err="1">
                <a:solidFill>
                  <a:srgbClr val="FFC000"/>
                </a:solidFill>
                <a:cs typeface="Times New Roman" pitchFamily="18" charset="0"/>
              </a:rPr>
              <a:t>النهيسى</a:t>
            </a:r>
            <a:endParaRPr lang="en-US" sz="2000" b="1" dirty="0">
              <a:solidFill>
                <a:srgbClr val="FFC000"/>
              </a:solidFill>
            </a:endParaRPr>
          </a:p>
        </p:txBody>
      </p:sp>
      <p:sp>
        <p:nvSpPr>
          <p:cNvPr id="40" name="Rectangle 39">
            <a:hlinkClick r:id="rId39" action="ppaction://hlinkpres?slideindex=1&amp;slidetitle="/>
            <a:extLst>
              <a:ext uri="{FF2B5EF4-FFF2-40B4-BE49-F238E27FC236}">
                <a16:creationId xmlns:a16="http://schemas.microsoft.com/office/drawing/2014/main" id="{D52664BD-5056-44B8-9A1D-F51B3129D38F}"/>
              </a:ext>
            </a:extLst>
          </p:cNvPr>
          <p:cNvSpPr/>
          <p:nvPr/>
        </p:nvSpPr>
        <p:spPr>
          <a:xfrm flipH="1">
            <a:off x="3109650" y="350684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الشهيد أبادير وايرينى أخته</a:t>
            </a:r>
            <a:endParaRPr lang="en-US" sz="2000" b="1" dirty="0">
              <a:solidFill>
                <a:srgbClr val="FFC000"/>
              </a:solidFill>
            </a:endParaRPr>
          </a:p>
        </p:txBody>
      </p:sp>
      <p:sp>
        <p:nvSpPr>
          <p:cNvPr id="41" name="Rectangle 40">
            <a:hlinkClick r:id="rId40" action="ppaction://hlinkpres?slideindex=1&amp;slidetitle="/>
            <a:extLst>
              <a:ext uri="{FF2B5EF4-FFF2-40B4-BE49-F238E27FC236}">
                <a16:creationId xmlns:a16="http://schemas.microsoft.com/office/drawing/2014/main" id="{CE632E73-B636-4D99-8EDB-DCA275801BDB}"/>
              </a:ext>
            </a:extLst>
          </p:cNvPr>
          <p:cNvSpPr/>
          <p:nvPr/>
        </p:nvSpPr>
        <p:spPr>
          <a:xfrm flipH="1">
            <a:off x="3109650" y="205265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pPr>
            <a:r>
              <a:rPr lang="ar-EG" sz="2000" b="1" dirty="0">
                <a:solidFill>
                  <a:srgbClr val="FFC000"/>
                </a:solidFill>
                <a:cs typeface="Times New Roman" pitchFamily="18" charset="0"/>
              </a:rPr>
              <a:t>الشهيدة بربارة</a:t>
            </a:r>
            <a:endParaRPr lang="en-US" sz="2000" b="1" dirty="0">
              <a:solidFill>
                <a:srgbClr val="FFC000"/>
              </a:solidFill>
              <a:cs typeface="Times New Roman" pitchFamily="18" charset="0"/>
            </a:endParaRPr>
          </a:p>
        </p:txBody>
      </p:sp>
      <p:sp>
        <p:nvSpPr>
          <p:cNvPr id="42" name="Rectangle 41">
            <a:hlinkClick r:id="rId41" action="ppaction://hlinkpres?slideindex=1&amp;slidetitle="/>
            <a:extLst>
              <a:ext uri="{FF2B5EF4-FFF2-40B4-BE49-F238E27FC236}">
                <a16:creationId xmlns:a16="http://schemas.microsoft.com/office/drawing/2014/main" id="{A8F10ADB-428A-4701-8160-334191EFE23F}"/>
              </a:ext>
            </a:extLst>
          </p:cNvPr>
          <p:cNvSpPr/>
          <p:nvPr/>
        </p:nvSpPr>
        <p:spPr>
          <a:xfrm flipH="1">
            <a:off x="3109650" y="399157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القديس يوليوس </a:t>
            </a:r>
            <a:r>
              <a:rPr lang="ar-EG" sz="2000" b="1" dirty="0" err="1">
                <a:solidFill>
                  <a:srgbClr val="FFC000"/>
                </a:solidFill>
                <a:cs typeface="Times New Roman" pitchFamily="18" charset="0"/>
              </a:rPr>
              <a:t>الأقفهصي</a:t>
            </a:r>
            <a:endParaRPr lang="en-US" sz="2000" b="1" dirty="0">
              <a:solidFill>
                <a:srgbClr val="FFC000"/>
              </a:solidFill>
            </a:endParaRPr>
          </a:p>
        </p:txBody>
      </p:sp>
      <p:sp>
        <p:nvSpPr>
          <p:cNvPr id="43" name="Rectangle 42">
            <a:hlinkClick r:id="rId42" action="ppaction://hlinkpres?slideindex=1&amp;slidetitle="/>
            <a:extLst>
              <a:ext uri="{FF2B5EF4-FFF2-40B4-BE49-F238E27FC236}">
                <a16:creationId xmlns:a16="http://schemas.microsoft.com/office/drawing/2014/main" id="{AAD54356-47AB-44C3-A4F7-E559FC3EED21}"/>
              </a:ext>
            </a:extLst>
          </p:cNvPr>
          <p:cNvSpPr/>
          <p:nvPr/>
        </p:nvSpPr>
        <p:spPr>
          <a:xfrm flipH="1">
            <a:off x="3109650" y="10831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C00"/>
                </a:solidFill>
                <a:cs typeface="Times New Roman" pitchFamily="18" charset="0"/>
              </a:rPr>
              <a:t>الشهيدان </a:t>
            </a:r>
            <a:r>
              <a:rPr lang="ar-EG" sz="2000" b="1" dirty="0" err="1">
                <a:solidFill>
                  <a:srgbClr val="FFCC00"/>
                </a:solidFill>
                <a:cs typeface="Times New Roman" pitchFamily="18" charset="0"/>
              </a:rPr>
              <a:t>أباكير</a:t>
            </a:r>
            <a:r>
              <a:rPr lang="ar-EG" sz="2000" b="1" dirty="0">
                <a:solidFill>
                  <a:srgbClr val="FFCC00"/>
                </a:solidFill>
                <a:cs typeface="Times New Roman" pitchFamily="18" charset="0"/>
              </a:rPr>
              <a:t> ويوحنا</a:t>
            </a:r>
            <a:endParaRPr lang="en-US" sz="2000" b="1" dirty="0">
              <a:solidFill>
                <a:srgbClr val="FFCC00"/>
              </a:solidFill>
            </a:endParaRPr>
          </a:p>
        </p:txBody>
      </p:sp>
      <p:sp>
        <p:nvSpPr>
          <p:cNvPr id="44" name="Rectangle 43">
            <a:hlinkClick r:id="rId43" action="ppaction://hlinkpres?slideindex=1&amp;slidetitle="/>
            <a:extLst>
              <a:ext uri="{FF2B5EF4-FFF2-40B4-BE49-F238E27FC236}">
                <a16:creationId xmlns:a16="http://schemas.microsoft.com/office/drawing/2014/main" id="{0A716F79-8649-4106-B1C1-C53A0432E39B}"/>
              </a:ext>
            </a:extLst>
          </p:cNvPr>
          <p:cNvSpPr/>
          <p:nvPr/>
        </p:nvSpPr>
        <p:spPr>
          <a:xfrm flipH="1">
            <a:off x="3109650" y="5984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C00"/>
                </a:solidFill>
                <a:cs typeface="Times New Roman" pitchFamily="18" charset="0"/>
              </a:rPr>
              <a:t>أبا </a:t>
            </a:r>
            <a:r>
              <a:rPr lang="ar-EG" sz="2000" b="1" dirty="0" err="1">
                <a:solidFill>
                  <a:srgbClr val="FFCC00"/>
                </a:solidFill>
                <a:cs typeface="Times New Roman" pitchFamily="18" charset="0"/>
              </a:rPr>
              <a:t>اسخيرون</a:t>
            </a:r>
            <a:r>
              <a:rPr lang="ar-EG" sz="2000" b="1" dirty="0">
                <a:solidFill>
                  <a:srgbClr val="FFCC00"/>
                </a:solidFill>
                <a:cs typeface="Times New Roman" pitchFamily="18" charset="0"/>
              </a:rPr>
              <a:t> </a:t>
            </a:r>
            <a:r>
              <a:rPr lang="ar-EG" sz="2000" b="1" dirty="0" err="1">
                <a:solidFill>
                  <a:srgbClr val="FFCC00"/>
                </a:solidFill>
                <a:cs typeface="Times New Roman" pitchFamily="18" charset="0"/>
              </a:rPr>
              <a:t>القليني</a:t>
            </a:r>
            <a:endParaRPr lang="en-US" sz="2000" b="1" dirty="0">
              <a:solidFill>
                <a:srgbClr val="FFCC00"/>
              </a:solidFill>
            </a:endParaRPr>
          </a:p>
        </p:txBody>
      </p:sp>
    </p:spTree>
    <p:extLst>
      <p:ext uri="{BB962C8B-B14F-4D97-AF65-F5344CB8AC3E}">
        <p14:creationId xmlns:p14="http://schemas.microsoft.com/office/powerpoint/2010/main" val="1662330757"/>
      </p:ext>
    </p:extLst>
  </p:cSld>
  <p:clrMapOvr>
    <a:masterClrMapping/>
  </p:clrMapOvr>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E93F4-60D0-4882-AE07-2D14DECD7771}"/>
              </a:ext>
            </a:extLst>
          </p:cNvPr>
          <p:cNvSpPr>
            <a:spLocks noGrp="1"/>
          </p:cNvSpPr>
          <p:nvPr>
            <p:ph type="title"/>
          </p:nvPr>
        </p:nvSpPr>
        <p:spPr>
          <a:xfrm>
            <a:off x="-1237130" y="0"/>
            <a:ext cx="1237130" cy="782371"/>
          </a:xfrm>
        </p:spPr>
        <p:txBody>
          <a:bodyPr/>
          <a:lstStyle/>
          <a:p>
            <a:r>
              <a:rPr lang="ar-EG" sz="4000" b="1" dirty="0">
                <a:solidFill>
                  <a:srgbClr val="FFFFFF"/>
                </a:solidFill>
                <a:latin typeface="Times New Roman" panose="02020603050405020304" pitchFamily="18" charset="0"/>
                <a:cs typeface="Times New Roman" panose="02020603050405020304" pitchFamily="18" charset="0"/>
              </a:rPr>
              <a:t>الختام</a:t>
            </a:r>
            <a:endParaRPr lang="en-GB" dirty="0"/>
          </a:p>
        </p:txBody>
      </p:sp>
    </p:spTree>
    <p:extLst>
      <p:ext uri="{BB962C8B-B14F-4D97-AF65-F5344CB8AC3E}">
        <p14:creationId xmlns:p14="http://schemas.microsoft.com/office/powerpoint/2010/main" val="230901702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E93F4-60D0-4882-AE07-2D14DECD7771}"/>
              </a:ext>
            </a:extLst>
          </p:cNvPr>
          <p:cNvSpPr>
            <a:spLocks noGrp="1"/>
          </p:cNvSpPr>
          <p:nvPr>
            <p:ph type="title"/>
          </p:nvPr>
        </p:nvSpPr>
        <p:spPr>
          <a:xfrm>
            <a:off x="-1" y="4486051"/>
            <a:ext cx="9144000" cy="782371"/>
          </a:xfrm>
        </p:spPr>
        <p:txBody>
          <a:bodyPr/>
          <a:lstStyle/>
          <a:p>
            <a:r>
              <a:rPr lang="ar-EG" sz="4000" b="1" dirty="0">
                <a:solidFill>
                  <a:srgbClr val="FFFFFF"/>
                </a:solidFill>
                <a:latin typeface="Times New Roman" panose="02020603050405020304" pitchFamily="18" charset="0"/>
                <a:cs typeface="Times New Roman" panose="02020603050405020304" pitchFamily="18" charset="0"/>
              </a:rPr>
              <a:t>آمين الليلويا </a:t>
            </a:r>
            <a:r>
              <a:rPr lang="ar-EG" sz="4000" b="1" dirty="0">
                <a:solidFill>
                  <a:schemeClr val="bg1"/>
                </a:solidFill>
                <a:latin typeface="Times New Roman" panose="02020603050405020304" pitchFamily="18" charset="0"/>
                <a:cs typeface="Times New Roman" panose="02020603050405020304" pitchFamily="18" charset="0"/>
              </a:rPr>
              <a:t>المجد للآب والابن والروح القدس. </a:t>
            </a:r>
            <a:endParaRPr lang="en-GB" dirty="0"/>
          </a:p>
        </p:txBody>
      </p:sp>
      <p:sp>
        <p:nvSpPr>
          <p:cNvPr id="3" name="Text Placeholder 2">
            <a:extLst>
              <a:ext uri="{FF2B5EF4-FFF2-40B4-BE49-F238E27FC236}">
                <a16:creationId xmlns:a16="http://schemas.microsoft.com/office/drawing/2014/main" id="{1D17854E-69A1-4723-B953-51063006E3D8}"/>
              </a:ext>
            </a:extLst>
          </p:cNvPr>
          <p:cNvSpPr>
            <a:spLocks noGrp="1"/>
          </p:cNvSpPr>
          <p:nvPr>
            <p:ph type="body" idx="1"/>
          </p:nvPr>
        </p:nvSpPr>
        <p:spPr/>
        <p:txBody>
          <a:bodyPr/>
          <a:lstStyle/>
          <a:p>
            <a:r>
              <a:rPr lang="ar-SA" sz="4000" b="1" dirty="0">
                <a:solidFill>
                  <a:schemeClr val="bg1"/>
                </a:solidFill>
                <a:latin typeface="Times New Roman" panose="02020603050405020304" pitchFamily="18" charset="0"/>
                <a:cs typeface="Times New Roman" panose="02020603050405020304" pitchFamily="18" charset="0"/>
              </a:rPr>
              <a:t>آمين الليلويا ذوكسابترى كيه إيو كيه أجيو إبنفماتى</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a:t>
            </a:r>
            <a:endParaRPr lang="en-GB" sz="4000" dirty="0"/>
          </a:p>
        </p:txBody>
      </p:sp>
      <p:sp>
        <p:nvSpPr>
          <p:cNvPr id="4" name="Text Placeholder 3">
            <a:extLst>
              <a:ext uri="{FF2B5EF4-FFF2-40B4-BE49-F238E27FC236}">
                <a16:creationId xmlns:a16="http://schemas.microsoft.com/office/drawing/2014/main" id="{18253DDC-DA5C-468B-9D46-1967221E3262}"/>
              </a:ext>
            </a:extLst>
          </p:cNvPr>
          <p:cNvSpPr>
            <a:spLocks noGrp="1"/>
          </p:cNvSpPr>
          <p:nvPr>
            <p:ph type="body" sz="quarter" idx="3"/>
          </p:nvPr>
        </p:nvSpPr>
        <p:spPr/>
        <p:txBody>
          <a:bodyPr anchor="ctr"/>
          <a:lstStyle/>
          <a:p>
            <a:r>
              <a:rPr lang="en-GB" sz="3500" dirty="0" err="1"/>
              <a:t>Amyn</a:t>
            </a:r>
            <a:r>
              <a:rPr lang="en-GB" sz="3500" dirty="0"/>
              <a:t> a=l@ </a:t>
            </a:r>
            <a:r>
              <a:rPr lang="en-GB" sz="3500" dirty="0" err="1"/>
              <a:t>Doza</a:t>
            </a:r>
            <a:r>
              <a:rPr lang="en-GB" sz="3500" dirty="0"/>
              <a:t> Patri </a:t>
            </a:r>
            <a:r>
              <a:rPr lang="en-GB" sz="3500" dirty="0" err="1"/>
              <a:t>ke</a:t>
            </a:r>
            <a:r>
              <a:rPr lang="en-GB" sz="3500" dirty="0"/>
              <a:t> </a:t>
            </a:r>
            <a:r>
              <a:rPr lang="en-GB" sz="3500" dirty="0" err="1"/>
              <a:t>Uiw</a:t>
            </a:r>
            <a:r>
              <a:rPr lang="en-GB" sz="3500" dirty="0"/>
              <a:t> </a:t>
            </a:r>
            <a:r>
              <a:rPr lang="en-GB" sz="3500" dirty="0" err="1"/>
              <a:t>ke</a:t>
            </a:r>
            <a:r>
              <a:rPr lang="en-GB" sz="3500" dirty="0"/>
              <a:t> `</a:t>
            </a:r>
            <a:r>
              <a:rPr lang="en-GB" sz="3500" dirty="0" err="1"/>
              <a:t>agi`w</a:t>
            </a:r>
            <a:r>
              <a:rPr lang="en-GB" sz="3500" dirty="0"/>
              <a:t> `</a:t>
            </a:r>
            <a:r>
              <a:rPr lang="en-GB" sz="3500" dirty="0" err="1"/>
              <a:t>Pneumati</a:t>
            </a:r>
            <a:r>
              <a:rPr lang="en-GB" sz="3500" dirty="0"/>
              <a:t>.</a:t>
            </a:r>
          </a:p>
        </p:txBody>
      </p:sp>
    </p:spTree>
    <p:extLst>
      <p:ext uri="{BB962C8B-B14F-4D97-AF65-F5344CB8AC3E}">
        <p14:creationId xmlns:p14="http://schemas.microsoft.com/office/powerpoint/2010/main" val="2318519711"/>
      </p:ext>
    </p:extLst>
  </p:cSld>
  <p:clrMapOvr>
    <a:masterClrMapping/>
  </p:clrMapOvr>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615E8-8B3B-43BC-99CD-F6F5E2363A17}"/>
              </a:ext>
            </a:extLst>
          </p:cNvPr>
          <p:cNvSpPr>
            <a:spLocks noGrp="1"/>
          </p:cNvSpPr>
          <p:nvPr>
            <p:ph type="title"/>
          </p:nvPr>
        </p:nvSpPr>
        <p:spPr/>
        <p:txBody>
          <a:bodyPr>
            <a:normAutofit/>
          </a:bodyPr>
          <a:lstStyle/>
          <a:p>
            <a:r>
              <a:rPr lang="ar-EG" sz="4000" b="1" dirty="0">
                <a:solidFill>
                  <a:schemeClr val="bg1"/>
                </a:solidFill>
                <a:latin typeface="Times New Roman" panose="02020603050405020304" pitchFamily="18" charset="0"/>
                <a:cs typeface="Times New Roman" panose="02020603050405020304" pitchFamily="18" charset="0"/>
              </a:rPr>
              <a:t>الآن وكل اوان والى دهر الدهور. آمين.</a:t>
            </a:r>
            <a:endParaRPr lang="en-GB" dirty="0"/>
          </a:p>
        </p:txBody>
      </p:sp>
      <p:sp>
        <p:nvSpPr>
          <p:cNvPr id="3" name="Text Placeholder 2">
            <a:extLst>
              <a:ext uri="{FF2B5EF4-FFF2-40B4-BE49-F238E27FC236}">
                <a16:creationId xmlns:a16="http://schemas.microsoft.com/office/drawing/2014/main" id="{CC8F11BC-EAD1-432F-BCDA-3EE73DC8D87B}"/>
              </a:ext>
            </a:extLst>
          </p:cNvPr>
          <p:cNvSpPr>
            <a:spLocks noGrp="1"/>
          </p:cNvSpPr>
          <p:nvPr>
            <p:ph type="body" idx="1"/>
          </p:nvPr>
        </p:nvSpPr>
        <p:spPr/>
        <p:txBody>
          <a:bodyPr anchor="ctr"/>
          <a:lstStyle/>
          <a:p>
            <a:r>
              <a:rPr lang="ar-SA" sz="3500" b="1" dirty="0">
                <a:solidFill>
                  <a:schemeClr val="bg1"/>
                </a:solidFill>
                <a:latin typeface="Times New Roman" panose="02020603050405020304" pitchFamily="18" charset="0"/>
                <a:cs typeface="Times New Roman" panose="02020603050405020304" pitchFamily="18" charset="0"/>
              </a:rPr>
              <a:t>كيه نيه كيه آ إى كيه إسطوس إيه أوناس طون إيه أونون أمين.</a:t>
            </a:r>
            <a:endParaRPr lang="en-GB" sz="3500" dirty="0"/>
          </a:p>
        </p:txBody>
      </p:sp>
      <p:sp>
        <p:nvSpPr>
          <p:cNvPr id="4" name="Text Placeholder 3">
            <a:extLst>
              <a:ext uri="{FF2B5EF4-FFF2-40B4-BE49-F238E27FC236}">
                <a16:creationId xmlns:a16="http://schemas.microsoft.com/office/drawing/2014/main" id="{D5C2F061-8345-4B12-9867-683BDB6168F8}"/>
              </a:ext>
            </a:extLst>
          </p:cNvPr>
          <p:cNvSpPr>
            <a:spLocks noGrp="1"/>
          </p:cNvSpPr>
          <p:nvPr>
            <p:ph type="body" sz="quarter" idx="3"/>
          </p:nvPr>
        </p:nvSpPr>
        <p:spPr/>
        <p:txBody>
          <a:bodyPr anchor="ctr"/>
          <a:lstStyle/>
          <a:p>
            <a:r>
              <a:rPr lang="en-GB" dirty="0" err="1"/>
              <a:t>Ke</a:t>
            </a:r>
            <a:r>
              <a:rPr lang="en-GB" dirty="0"/>
              <a:t> nun </a:t>
            </a:r>
            <a:r>
              <a:rPr lang="en-GB" dirty="0" err="1"/>
              <a:t>ke</a:t>
            </a:r>
            <a:r>
              <a:rPr lang="en-GB" dirty="0"/>
              <a:t> `</a:t>
            </a:r>
            <a:r>
              <a:rPr lang="en-GB" dirty="0" err="1"/>
              <a:t>a`i</a:t>
            </a:r>
            <a:r>
              <a:rPr lang="en-GB" dirty="0"/>
              <a:t> </a:t>
            </a:r>
            <a:r>
              <a:rPr lang="en-GB" dirty="0" err="1"/>
              <a:t>ke</a:t>
            </a:r>
            <a:r>
              <a:rPr lang="en-GB" dirty="0"/>
              <a:t> </a:t>
            </a:r>
            <a:r>
              <a:rPr lang="en-GB" dirty="0" err="1"/>
              <a:t>ictouc</a:t>
            </a:r>
            <a:r>
              <a:rPr lang="en-GB" dirty="0"/>
              <a:t> `</a:t>
            </a:r>
            <a:r>
              <a:rPr lang="en-GB" dirty="0" err="1"/>
              <a:t>ew`nac</a:t>
            </a:r>
            <a:r>
              <a:rPr lang="en-GB" dirty="0"/>
              <a:t> </a:t>
            </a:r>
            <a:r>
              <a:rPr lang="en-GB" dirty="0" err="1"/>
              <a:t>twn</a:t>
            </a:r>
            <a:r>
              <a:rPr lang="en-GB" dirty="0"/>
              <a:t> `</a:t>
            </a:r>
            <a:r>
              <a:rPr lang="en-GB" dirty="0" err="1"/>
              <a:t>e`wnwn</a:t>
            </a:r>
            <a:r>
              <a:rPr lang="en-GB" dirty="0"/>
              <a:t> `</a:t>
            </a:r>
            <a:r>
              <a:rPr lang="en-GB" dirty="0" err="1"/>
              <a:t>amyn</a:t>
            </a:r>
            <a:r>
              <a:rPr lang="en-GB" dirty="0"/>
              <a:t>.</a:t>
            </a:r>
          </a:p>
        </p:txBody>
      </p:sp>
    </p:spTree>
    <p:extLst>
      <p:ext uri="{BB962C8B-B14F-4D97-AF65-F5344CB8AC3E}">
        <p14:creationId xmlns:p14="http://schemas.microsoft.com/office/powerpoint/2010/main" val="2155136381"/>
      </p:ext>
    </p:extLst>
  </p:cSld>
  <p:clrMapOvr>
    <a:masterClrMapping/>
  </p:clrMapOvr>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9D89B-3661-4DF6-985F-7F5CFE7C0782}"/>
              </a:ext>
            </a:extLst>
          </p:cNvPr>
          <p:cNvSpPr>
            <a:spLocks noGrp="1"/>
          </p:cNvSpPr>
          <p:nvPr>
            <p:ph type="title"/>
          </p:nvPr>
        </p:nvSpPr>
        <p:spPr>
          <a:xfrm>
            <a:off x="0" y="4346957"/>
            <a:ext cx="9144000" cy="782371"/>
          </a:xfrm>
        </p:spPr>
        <p:txBody>
          <a:bodyPr>
            <a:normAutofit/>
          </a:bodyPr>
          <a:lstStyle/>
          <a:p>
            <a:r>
              <a:rPr lang="ar-EG" sz="4000" b="1" dirty="0">
                <a:solidFill>
                  <a:schemeClr val="bg1"/>
                </a:solidFill>
                <a:latin typeface="Times New Roman" panose="02020603050405020304" pitchFamily="18" charset="0"/>
                <a:cs typeface="Times New Roman" panose="02020603050405020304" pitchFamily="18" charset="0"/>
              </a:rPr>
              <a:t>نصرخ قائلين ياربنا يسوع المسيح.</a:t>
            </a:r>
            <a:endParaRPr lang="en-GB" dirty="0"/>
          </a:p>
        </p:txBody>
      </p:sp>
      <p:sp>
        <p:nvSpPr>
          <p:cNvPr id="3" name="Text Placeholder 2">
            <a:extLst>
              <a:ext uri="{FF2B5EF4-FFF2-40B4-BE49-F238E27FC236}">
                <a16:creationId xmlns:a16="http://schemas.microsoft.com/office/drawing/2014/main" id="{725CA2EC-472B-4791-9ECA-33E0686972D1}"/>
              </a:ext>
            </a:extLst>
          </p:cNvPr>
          <p:cNvSpPr>
            <a:spLocks noGrp="1"/>
          </p:cNvSpPr>
          <p:nvPr>
            <p:ph type="body" idx="1"/>
          </p:nvPr>
        </p:nvSpPr>
        <p:spPr/>
        <p:txBody>
          <a:bodyPr/>
          <a:lstStyle/>
          <a:p>
            <a:r>
              <a:rPr lang="ar-EG" sz="3600" b="1" dirty="0">
                <a:solidFill>
                  <a:schemeClr val="bg1"/>
                </a:solidFill>
                <a:latin typeface="Times New Roman" panose="02020603050405020304" pitchFamily="18" charset="0"/>
                <a:cs typeface="Times New Roman" panose="02020603050405020304" pitchFamily="18" charset="0"/>
              </a:rPr>
              <a:t>تين أوأوش ايڤول ان جو امموس جى او بين شويس ايسوس بى اخرستوس .</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BCB94DD-74FE-47F1-AD54-6634EE0EB30A}"/>
              </a:ext>
            </a:extLst>
          </p:cNvPr>
          <p:cNvSpPr>
            <a:spLocks noGrp="1"/>
          </p:cNvSpPr>
          <p:nvPr>
            <p:ph type="body" sz="quarter" idx="3"/>
          </p:nvPr>
        </p:nvSpPr>
        <p:spPr>
          <a:xfrm>
            <a:off x="0" y="5106120"/>
            <a:ext cx="9144000" cy="682357"/>
          </a:xfrm>
        </p:spPr>
        <p:txBody>
          <a:bodyPr anchor="t"/>
          <a:lstStyle/>
          <a:p>
            <a:r>
              <a:rPr lang="pl-PL" dirty="0"/>
              <a:t>Tenws `ebol enjw `mmoc@ je `w Pen[oic I=y=c P=,=c@</a:t>
            </a:r>
          </a:p>
        </p:txBody>
      </p:sp>
    </p:spTree>
    <p:extLst>
      <p:ext uri="{BB962C8B-B14F-4D97-AF65-F5344CB8AC3E}">
        <p14:creationId xmlns:p14="http://schemas.microsoft.com/office/powerpoint/2010/main" val="2992896921"/>
      </p:ext>
    </p:extLst>
  </p:cSld>
  <p:clrMapOvr>
    <a:masterClrMapping/>
  </p:clrMapOvr>
</p:sld>
</file>

<file path=ppt/slides/slide1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2D51-3497-4618-90B8-3AB00F18EDE4}"/>
              </a:ext>
            </a:extLst>
          </p:cNvPr>
          <p:cNvSpPr>
            <a:spLocks noGrp="1"/>
          </p:cNvSpPr>
          <p:nvPr>
            <p:ph type="title"/>
          </p:nvPr>
        </p:nvSpPr>
        <p:spPr>
          <a:xfrm>
            <a:off x="-1815353" y="-8475"/>
            <a:ext cx="1815353" cy="808893"/>
          </a:xfrm>
        </p:spPr>
        <p:txBody>
          <a:bodyPr/>
          <a:lstStyle/>
          <a:p>
            <a:r>
              <a:rPr lang="ar-EG" dirty="0"/>
              <a:t>سوماتوس</a:t>
            </a:r>
            <a:endParaRPr lang="en-GB" dirty="0"/>
          </a:p>
        </p:txBody>
      </p:sp>
      <p:sp>
        <p:nvSpPr>
          <p:cNvPr id="3" name="Text Placeholder 2">
            <a:extLst>
              <a:ext uri="{FF2B5EF4-FFF2-40B4-BE49-F238E27FC236}">
                <a16:creationId xmlns:a16="http://schemas.microsoft.com/office/drawing/2014/main" id="{4618D8A8-116D-4E2B-8E8F-FFE0907C2029}"/>
              </a:ext>
            </a:extLst>
          </p:cNvPr>
          <p:cNvSpPr>
            <a:spLocks noGrp="1"/>
          </p:cNvSpPr>
          <p:nvPr>
            <p:ph type="body" idx="1"/>
          </p:nvPr>
        </p:nvSpPr>
        <p:spPr>
          <a:xfrm>
            <a:off x="0" y="5899151"/>
            <a:ext cx="9143999" cy="958850"/>
          </a:xfrm>
        </p:spPr>
        <p:txBody>
          <a:bodyPr anchor="ctr"/>
          <a:lstStyle/>
          <a:p>
            <a:r>
              <a:rPr lang="ar-SA" sz="3400" b="1" dirty="0">
                <a:solidFill>
                  <a:schemeClr val="bg1"/>
                </a:solidFill>
                <a:latin typeface="Times New Roman" panose="02020603050405020304" pitchFamily="18" charset="0"/>
                <a:cs typeface="Times New Roman" panose="02020603050405020304" pitchFamily="18" charset="0"/>
              </a:rPr>
              <a:t>صوما طوس كيه إي ماطوس مونوجيه نيس ثيه أو، ميت آلا ڤونتيس أڤطو إڤخاريستى صومين.</a:t>
            </a:r>
            <a:endParaRPr lang="en-GB" sz="3400" dirty="0"/>
          </a:p>
        </p:txBody>
      </p:sp>
      <p:sp>
        <p:nvSpPr>
          <p:cNvPr id="4" name="Text Placeholder 3">
            <a:extLst>
              <a:ext uri="{FF2B5EF4-FFF2-40B4-BE49-F238E27FC236}">
                <a16:creationId xmlns:a16="http://schemas.microsoft.com/office/drawing/2014/main" id="{FE0479EE-2B6B-45D8-95D6-68E3662FCA74}"/>
              </a:ext>
            </a:extLst>
          </p:cNvPr>
          <p:cNvSpPr>
            <a:spLocks noGrp="1"/>
          </p:cNvSpPr>
          <p:nvPr>
            <p:ph type="body" sz="quarter" idx="3"/>
          </p:nvPr>
        </p:nvSpPr>
        <p:spPr>
          <a:xfrm>
            <a:off x="0" y="5041632"/>
            <a:ext cx="9144000" cy="808893"/>
          </a:xfrm>
        </p:spPr>
        <p:txBody>
          <a:bodyPr anchor="t"/>
          <a:lstStyle/>
          <a:p>
            <a:pPr>
              <a:lnSpc>
                <a:spcPct val="70000"/>
              </a:lnSpc>
              <a:spcBef>
                <a:spcPts val="0"/>
              </a:spcBef>
            </a:pPr>
            <a:r>
              <a:rPr lang="en-GB" sz="4000" dirty="0" err="1"/>
              <a:t>Cwmatoc</a:t>
            </a:r>
            <a:r>
              <a:rPr lang="en-GB" sz="4000" dirty="0"/>
              <a:t> </a:t>
            </a:r>
            <a:r>
              <a:rPr lang="en-GB" sz="4000" dirty="0" err="1"/>
              <a:t>ke</a:t>
            </a:r>
            <a:r>
              <a:rPr lang="en-GB" sz="4000" dirty="0"/>
              <a:t> `</a:t>
            </a:r>
            <a:r>
              <a:rPr lang="en-GB" sz="4000" dirty="0" err="1"/>
              <a:t>Ematoc</a:t>
            </a:r>
            <a:r>
              <a:rPr lang="en-GB" sz="4000" dirty="0"/>
              <a:t> </a:t>
            </a:r>
            <a:r>
              <a:rPr lang="en-GB" sz="4000" dirty="0" err="1"/>
              <a:t>monogenyc</a:t>
            </a:r>
            <a:r>
              <a:rPr lang="en-GB" sz="4000" dirty="0"/>
              <a:t> :</a:t>
            </a:r>
            <a:r>
              <a:rPr lang="en-GB" sz="4000" dirty="0" err="1"/>
              <a:t>e`ou</a:t>
            </a:r>
            <a:r>
              <a:rPr lang="en-GB" sz="4000" dirty="0"/>
              <a:t>@ met</a:t>
            </a:r>
            <a:endParaRPr lang="ar-EG" sz="4000" dirty="0"/>
          </a:p>
          <a:p>
            <a:pPr>
              <a:lnSpc>
                <a:spcPct val="70000"/>
              </a:lnSpc>
              <a:spcBef>
                <a:spcPts val="0"/>
              </a:spcBef>
            </a:pPr>
            <a:r>
              <a:rPr lang="en-GB" sz="4000" dirty="0"/>
              <a:t> `</a:t>
            </a:r>
            <a:r>
              <a:rPr lang="en-GB" sz="4000" dirty="0" err="1"/>
              <a:t>alabontec</a:t>
            </a:r>
            <a:r>
              <a:rPr lang="en-GB" sz="4000" dirty="0"/>
              <a:t> </a:t>
            </a:r>
            <a:r>
              <a:rPr lang="en-GB" sz="4000" dirty="0" err="1"/>
              <a:t>autw</a:t>
            </a:r>
            <a:r>
              <a:rPr lang="en-GB" sz="4000" dirty="0"/>
              <a:t>@ </a:t>
            </a:r>
            <a:r>
              <a:rPr lang="en-GB" sz="4000" dirty="0" err="1"/>
              <a:t>eu,arictycwmen</a:t>
            </a:r>
            <a:r>
              <a:rPr lang="en-GB" sz="4000" dirty="0"/>
              <a:t>.</a:t>
            </a:r>
          </a:p>
        </p:txBody>
      </p:sp>
      <p:sp>
        <p:nvSpPr>
          <p:cNvPr id="5" name="Text Placeholder 4">
            <a:extLst>
              <a:ext uri="{FF2B5EF4-FFF2-40B4-BE49-F238E27FC236}">
                <a16:creationId xmlns:a16="http://schemas.microsoft.com/office/drawing/2014/main" id="{55B30EE9-D900-46C9-AB34-CED5FF595DFE}"/>
              </a:ext>
            </a:extLst>
          </p:cNvPr>
          <p:cNvSpPr>
            <a:spLocks noGrp="1"/>
          </p:cNvSpPr>
          <p:nvPr>
            <p:ph type="body" sz="quarter" idx="10"/>
          </p:nvPr>
        </p:nvSpPr>
        <p:spPr/>
        <p:txBody>
          <a:bodyPr/>
          <a:lstStyle/>
          <a:p>
            <a:r>
              <a:rPr lang="ar-EG" sz="4000" b="1" dirty="0">
                <a:solidFill>
                  <a:srgbClr val="FFFFFF"/>
                </a:solidFill>
                <a:latin typeface="Times New Roman" panose="02020603050405020304" pitchFamily="18" charset="0"/>
                <a:cs typeface="Times New Roman" panose="02020603050405020304" pitchFamily="18" charset="0"/>
              </a:rPr>
              <a:t>جسد ودم الإله الوحيد اللذان</a:t>
            </a:r>
            <a:r>
              <a:rPr lang="ar-EG" sz="4000" b="1" baseline="0" dirty="0">
                <a:solidFill>
                  <a:srgbClr val="FFFFFF"/>
                </a:solidFill>
                <a:latin typeface="Times New Roman" panose="02020603050405020304" pitchFamily="18" charset="0"/>
                <a:cs typeface="Times New Roman" panose="02020603050405020304" pitchFamily="18" charset="0"/>
              </a:rPr>
              <a:t> </a:t>
            </a:r>
            <a:r>
              <a:rPr lang="ar-EG" sz="4000" b="1" dirty="0">
                <a:solidFill>
                  <a:srgbClr val="FFFFFF"/>
                </a:solidFill>
                <a:latin typeface="Times New Roman" panose="02020603050405020304" pitchFamily="18" charset="0"/>
                <a:cs typeface="Times New Roman" panose="02020603050405020304" pitchFamily="18" charset="0"/>
              </a:rPr>
              <a:t>تناولنا منهما فلنشكره.</a:t>
            </a:r>
            <a:endParaRPr lang="en-GB" sz="4000" dirty="0"/>
          </a:p>
        </p:txBody>
      </p:sp>
    </p:spTree>
    <p:extLst>
      <p:ext uri="{BB962C8B-B14F-4D97-AF65-F5344CB8AC3E}">
        <p14:creationId xmlns:p14="http://schemas.microsoft.com/office/powerpoint/2010/main" val="3191100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709961427"/>
      </p:ext>
    </p:extLst>
  </p:cSld>
  <p:clrMapOvr>
    <a:masterClrMapping/>
  </p:clrMapOvr>
</p:sld>
</file>

<file path=ppt/slides/slide1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1A6048-7CA2-437C-B94D-A373C3633F1A}"/>
              </a:ext>
            </a:extLst>
          </p:cNvPr>
          <p:cNvSpPr>
            <a:spLocks noGrp="1"/>
          </p:cNvSpPr>
          <p:nvPr>
            <p:ph type="body" idx="1"/>
          </p:nvPr>
        </p:nvSpPr>
        <p:spPr/>
        <p:txBody>
          <a:bodyPr/>
          <a:lstStyle/>
          <a:p>
            <a:r>
              <a:rPr lang="ar-SA" sz="4800" b="1" dirty="0">
                <a:solidFill>
                  <a:schemeClr val="bg1"/>
                </a:solidFill>
                <a:latin typeface="Times New Roman" panose="02020603050405020304" pitchFamily="18" charset="0"/>
                <a:cs typeface="Times New Roman" panose="02020603050405020304" pitchFamily="18" charset="0"/>
              </a:rPr>
              <a:t>ذوكصابترى كيه إيو كيه آجيو إبنڤماتى.</a:t>
            </a:r>
            <a:endParaRPr lang="en-GB" sz="4800" dirty="0"/>
          </a:p>
        </p:txBody>
      </p:sp>
      <p:sp>
        <p:nvSpPr>
          <p:cNvPr id="4" name="Text Placeholder 3">
            <a:extLst>
              <a:ext uri="{FF2B5EF4-FFF2-40B4-BE49-F238E27FC236}">
                <a16:creationId xmlns:a16="http://schemas.microsoft.com/office/drawing/2014/main" id="{EAA25018-9B62-4ADC-AD13-F49D86AF17C0}"/>
              </a:ext>
            </a:extLst>
          </p:cNvPr>
          <p:cNvSpPr>
            <a:spLocks noGrp="1"/>
          </p:cNvSpPr>
          <p:nvPr>
            <p:ph type="body" sz="quarter" idx="3"/>
          </p:nvPr>
        </p:nvSpPr>
        <p:spPr>
          <a:xfrm>
            <a:off x="0" y="5191050"/>
            <a:ext cx="9144000" cy="808893"/>
          </a:xfrm>
        </p:spPr>
        <p:txBody>
          <a:bodyPr/>
          <a:lstStyle/>
          <a:p>
            <a:r>
              <a:rPr lang="en-GB" sz="4400" dirty="0"/>
              <a:t>Doxa Patri </a:t>
            </a:r>
            <a:r>
              <a:rPr lang="en-GB" sz="4400" dirty="0" err="1"/>
              <a:t>ke</a:t>
            </a:r>
            <a:r>
              <a:rPr lang="en-GB" sz="4400" dirty="0"/>
              <a:t> `</a:t>
            </a:r>
            <a:r>
              <a:rPr lang="en-GB" sz="4400" dirty="0" err="1"/>
              <a:t>Uiw</a:t>
            </a:r>
            <a:r>
              <a:rPr lang="en-GB" sz="4400" dirty="0"/>
              <a:t> </a:t>
            </a:r>
            <a:r>
              <a:rPr lang="en-GB" sz="4400" dirty="0" err="1"/>
              <a:t>ke</a:t>
            </a:r>
            <a:r>
              <a:rPr lang="en-GB" sz="4400" dirty="0"/>
              <a:t> `Agio `</a:t>
            </a:r>
            <a:r>
              <a:rPr lang="en-GB" sz="4400" dirty="0" err="1"/>
              <a:t>Pneumati</a:t>
            </a:r>
            <a:r>
              <a:rPr lang="en-GB" sz="4400" dirty="0"/>
              <a:t>.</a:t>
            </a:r>
          </a:p>
        </p:txBody>
      </p:sp>
      <p:sp>
        <p:nvSpPr>
          <p:cNvPr id="5" name="Text Placeholder 4">
            <a:extLst>
              <a:ext uri="{FF2B5EF4-FFF2-40B4-BE49-F238E27FC236}">
                <a16:creationId xmlns:a16="http://schemas.microsoft.com/office/drawing/2014/main" id="{026EDA5E-1F58-483F-BE71-B04CBFD91B26}"/>
              </a:ext>
            </a:extLst>
          </p:cNvPr>
          <p:cNvSpPr>
            <a:spLocks noGrp="1"/>
          </p:cNvSpPr>
          <p:nvPr>
            <p:ph type="body" sz="quarter" idx="10"/>
          </p:nvPr>
        </p:nvSpPr>
        <p:spPr>
          <a:xfrm>
            <a:off x="0" y="4359275"/>
            <a:ext cx="9144000" cy="831775"/>
          </a:xfrm>
        </p:spPr>
        <p:txBody>
          <a:bodyPr/>
          <a:lstStyle/>
          <a:p>
            <a:r>
              <a:rPr lang="ar-EG" sz="5400" b="1" dirty="0">
                <a:solidFill>
                  <a:srgbClr val="FFFFFF"/>
                </a:solidFill>
                <a:latin typeface="Times New Roman" panose="02020603050405020304" pitchFamily="18" charset="0"/>
                <a:cs typeface="Times New Roman" panose="02020603050405020304" pitchFamily="18" charset="0"/>
              </a:rPr>
              <a:t>المجد للاب والابن والروح القدس.</a:t>
            </a:r>
            <a:endParaRPr lang="en-GB" sz="5400" dirty="0"/>
          </a:p>
        </p:txBody>
      </p:sp>
    </p:spTree>
    <p:extLst>
      <p:ext uri="{BB962C8B-B14F-4D97-AF65-F5344CB8AC3E}">
        <p14:creationId xmlns:p14="http://schemas.microsoft.com/office/powerpoint/2010/main" val="3849695270"/>
      </p:ext>
    </p:extLst>
  </p:cSld>
  <p:clrMapOvr>
    <a:masterClrMapping/>
  </p:clrMapOvr>
</p:sld>
</file>

<file path=ppt/slides/slide1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18D8A8-116D-4E2B-8E8F-FFE0907C2029}"/>
              </a:ext>
            </a:extLst>
          </p:cNvPr>
          <p:cNvSpPr>
            <a:spLocks noGrp="1"/>
          </p:cNvSpPr>
          <p:nvPr>
            <p:ph type="body" idx="1"/>
          </p:nvPr>
        </p:nvSpPr>
        <p:spPr>
          <a:xfrm>
            <a:off x="0" y="5899151"/>
            <a:ext cx="9143999" cy="958850"/>
          </a:xfrm>
        </p:spPr>
        <p:txBody>
          <a:bodyPr anchor="ctr"/>
          <a:lstStyle/>
          <a:p>
            <a:r>
              <a:rPr lang="ar-SA" sz="3400" b="1" dirty="0">
                <a:solidFill>
                  <a:schemeClr val="bg1"/>
                </a:solidFill>
                <a:latin typeface="Times New Roman" panose="02020603050405020304" pitchFamily="18" charset="0"/>
                <a:cs typeface="Times New Roman" panose="02020603050405020304" pitchFamily="18" charset="0"/>
              </a:rPr>
              <a:t>صوما طوس كيه إي ماطوس مونوجيه نيس ثيه أو، ميت آلا ڤونتيس أڤطو إڤخاريستى صومين.</a:t>
            </a:r>
            <a:endParaRPr lang="en-GB" sz="3400" dirty="0"/>
          </a:p>
        </p:txBody>
      </p:sp>
      <p:sp>
        <p:nvSpPr>
          <p:cNvPr id="4" name="Text Placeholder 3">
            <a:extLst>
              <a:ext uri="{FF2B5EF4-FFF2-40B4-BE49-F238E27FC236}">
                <a16:creationId xmlns:a16="http://schemas.microsoft.com/office/drawing/2014/main" id="{FE0479EE-2B6B-45D8-95D6-68E3662FCA74}"/>
              </a:ext>
            </a:extLst>
          </p:cNvPr>
          <p:cNvSpPr>
            <a:spLocks noGrp="1"/>
          </p:cNvSpPr>
          <p:nvPr>
            <p:ph type="body" sz="quarter" idx="3"/>
          </p:nvPr>
        </p:nvSpPr>
        <p:spPr>
          <a:xfrm>
            <a:off x="0" y="5041632"/>
            <a:ext cx="9144000" cy="808893"/>
          </a:xfrm>
        </p:spPr>
        <p:txBody>
          <a:bodyPr anchor="t"/>
          <a:lstStyle/>
          <a:p>
            <a:pPr>
              <a:lnSpc>
                <a:spcPct val="70000"/>
              </a:lnSpc>
              <a:spcBef>
                <a:spcPts val="0"/>
              </a:spcBef>
            </a:pPr>
            <a:r>
              <a:rPr lang="en-GB" sz="4000" dirty="0" err="1"/>
              <a:t>Cwmatoc</a:t>
            </a:r>
            <a:r>
              <a:rPr lang="en-GB" sz="4000" dirty="0"/>
              <a:t> </a:t>
            </a:r>
            <a:r>
              <a:rPr lang="en-GB" sz="4000" dirty="0" err="1"/>
              <a:t>ke</a:t>
            </a:r>
            <a:r>
              <a:rPr lang="en-GB" sz="4000" dirty="0"/>
              <a:t> `</a:t>
            </a:r>
            <a:r>
              <a:rPr lang="en-GB" sz="4000" dirty="0" err="1"/>
              <a:t>Ematoc</a:t>
            </a:r>
            <a:r>
              <a:rPr lang="en-GB" sz="4000" dirty="0"/>
              <a:t> </a:t>
            </a:r>
            <a:r>
              <a:rPr lang="en-GB" sz="4000" dirty="0" err="1"/>
              <a:t>monogenyc</a:t>
            </a:r>
            <a:r>
              <a:rPr lang="en-GB" sz="4000" dirty="0"/>
              <a:t> :</a:t>
            </a:r>
            <a:r>
              <a:rPr lang="en-GB" sz="4000" dirty="0" err="1"/>
              <a:t>e`ou</a:t>
            </a:r>
            <a:r>
              <a:rPr lang="en-GB" sz="4000" dirty="0"/>
              <a:t>@ met</a:t>
            </a:r>
            <a:endParaRPr lang="ar-EG" sz="4000" dirty="0"/>
          </a:p>
          <a:p>
            <a:pPr>
              <a:lnSpc>
                <a:spcPct val="70000"/>
              </a:lnSpc>
              <a:spcBef>
                <a:spcPts val="0"/>
              </a:spcBef>
            </a:pPr>
            <a:r>
              <a:rPr lang="en-GB" sz="4000" dirty="0"/>
              <a:t> `</a:t>
            </a:r>
            <a:r>
              <a:rPr lang="en-GB" sz="4000" dirty="0" err="1"/>
              <a:t>alabontec</a:t>
            </a:r>
            <a:r>
              <a:rPr lang="en-GB" sz="4000" dirty="0"/>
              <a:t> </a:t>
            </a:r>
            <a:r>
              <a:rPr lang="en-GB" sz="4000" dirty="0" err="1"/>
              <a:t>autw</a:t>
            </a:r>
            <a:r>
              <a:rPr lang="en-GB" sz="4000" dirty="0"/>
              <a:t>@ </a:t>
            </a:r>
            <a:r>
              <a:rPr lang="en-GB" sz="4000" dirty="0" err="1"/>
              <a:t>eu,arictycwmen</a:t>
            </a:r>
            <a:r>
              <a:rPr lang="en-GB" sz="4000" dirty="0"/>
              <a:t>.</a:t>
            </a:r>
          </a:p>
        </p:txBody>
      </p:sp>
      <p:sp>
        <p:nvSpPr>
          <p:cNvPr id="5" name="Text Placeholder 4">
            <a:extLst>
              <a:ext uri="{FF2B5EF4-FFF2-40B4-BE49-F238E27FC236}">
                <a16:creationId xmlns:a16="http://schemas.microsoft.com/office/drawing/2014/main" id="{55B30EE9-D900-46C9-AB34-CED5FF595DFE}"/>
              </a:ext>
            </a:extLst>
          </p:cNvPr>
          <p:cNvSpPr>
            <a:spLocks noGrp="1"/>
          </p:cNvSpPr>
          <p:nvPr>
            <p:ph type="body" sz="quarter" idx="10"/>
          </p:nvPr>
        </p:nvSpPr>
        <p:spPr/>
        <p:txBody>
          <a:bodyPr/>
          <a:lstStyle/>
          <a:p>
            <a:r>
              <a:rPr lang="ar-EG" sz="4000" b="1" dirty="0">
                <a:solidFill>
                  <a:srgbClr val="FFFFFF"/>
                </a:solidFill>
                <a:latin typeface="Times New Roman" panose="02020603050405020304" pitchFamily="18" charset="0"/>
                <a:cs typeface="Times New Roman" panose="02020603050405020304" pitchFamily="18" charset="0"/>
              </a:rPr>
              <a:t>جسد ودم الإله الوحيد اللذان</a:t>
            </a:r>
            <a:r>
              <a:rPr lang="ar-EG" sz="4000" b="1" baseline="0" dirty="0">
                <a:solidFill>
                  <a:srgbClr val="FFFFFF"/>
                </a:solidFill>
                <a:latin typeface="Times New Roman" panose="02020603050405020304" pitchFamily="18" charset="0"/>
                <a:cs typeface="Times New Roman" panose="02020603050405020304" pitchFamily="18" charset="0"/>
              </a:rPr>
              <a:t> </a:t>
            </a:r>
            <a:r>
              <a:rPr lang="ar-EG" sz="4000" b="1" dirty="0">
                <a:solidFill>
                  <a:srgbClr val="FFFFFF"/>
                </a:solidFill>
                <a:latin typeface="Times New Roman" panose="02020603050405020304" pitchFamily="18" charset="0"/>
                <a:cs typeface="Times New Roman" panose="02020603050405020304" pitchFamily="18" charset="0"/>
              </a:rPr>
              <a:t>تناولنا منهما فلنشكره.</a:t>
            </a:r>
            <a:endParaRPr lang="en-GB" sz="4000" dirty="0"/>
          </a:p>
        </p:txBody>
      </p:sp>
      <p:sp>
        <p:nvSpPr>
          <p:cNvPr id="7" name="Title 6">
            <a:extLst>
              <a:ext uri="{FF2B5EF4-FFF2-40B4-BE49-F238E27FC236}">
                <a16:creationId xmlns:a16="http://schemas.microsoft.com/office/drawing/2014/main" id="{1E829D68-4849-48CF-A2F8-873853AB303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30740750"/>
      </p:ext>
    </p:extLst>
  </p:cSld>
  <p:clrMapOvr>
    <a:masterClrMapping/>
  </p:clrMapOvr>
</p:sld>
</file>

<file path=ppt/slides/slide1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C4C79E-CBFD-400C-9B8C-6A11D01BE69E}"/>
              </a:ext>
            </a:extLst>
          </p:cNvPr>
          <p:cNvSpPr>
            <a:spLocks noGrp="1"/>
          </p:cNvSpPr>
          <p:nvPr>
            <p:ph type="body" idx="1"/>
          </p:nvPr>
        </p:nvSpPr>
        <p:spPr>
          <a:xfrm>
            <a:off x="0" y="5815769"/>
            <a:ext cx="9143999" cy="1042231"/>
          </a:xfrm>
        </p:spPr>
        <p:txBody>
          <a:bodyPr anchor="ctr"/>
          <a:lstStyle/>
          <a:p>
            <a:r>
              <a:rPr lang="ar-SA" sz="4000" b="1" dirty="0">
                <a:solidFill>
                  <a:schemeClr val="bg1"/>
                </a:solidFill>
                <a:latin typeface="Times New Roman" panose="02020603050405020304" pitchFamily="18" charset="0"/>
                <a:cs typeface="Times New Roman" panose="02020603050405020304" pitchFamily="18" charset="0"/>
              </a:rPr>
              <a:t>كيه نين كيه آ إى كيه إسطوس إيه أوناس طون إيه أ</a:t>
            </a:r>
            <a:r>
              <a:rPr lang="ar-EG" sz="4000" b="1" dirty="0">
                <a:solidFill>
                  <a:schemeClr val="bg1"/>
                </a:solidFill>
                <a:latin typeface="Times New Roman" panose="02020603050405020304" pitchFamily="18" charset="0"/>
                <a:cs typeface="Times New Roman" panose="02020603050405020304" pitchFamily="18" charset="0"/>
              </a:rPr>
              <a:t>و</a:t>
            </a:r>
            <a:r>
              <a:rPr lang="ar-SA" sz="4000" b="1" dirty="0">
                <a:solidFill>
                  <a:schemeClr val="bg1"/>
                </a:solidFill>
                <a:latin typeface="Times New Roman" panose="02020603050405020304" pitchFamily="18" charset="0"/>
                <a:cs typeface="Times New Roman" panose="02020603050405020304" pitchFamily="18" charset="0"/>
              </a:rPr>
              <a:t>نون آمين.</a:t>
            </a:r>
            <a:endParaRPr lang="en-GB" sz="4000" dirty="0"/>
          </a:p>
        </p:txBody>
      </p:sp>
      <p:sp>
        <p:nvSpPr>
          <p:cNvPr id="4" name="Text Placeholder 3">
            <a:extLst>
              <a:ext uri="{FF2B5EF4-FFF2-40B4-BE49-F238E27FC236}">
                <a16:creationId xmlns:a16="http://schemas.microsoft.com/office/drawing/2014/main" id="{64A1CBFE-2E75-49AA-960A-8303F51F60D3}"/>
              </a:ext>
            </a:extLst>
          </p:cNvPr>
          <p:cNvSpPr>
            <a:spLocks noGrp="1"/>
          </p:cNvSpPr>
          <p:nvPr>
            <p:ph type="body" sz="quarter" idx="3"/>
          </p:nvPr>
        </p:nvSpPr>
        <p:spPr>
          <a:xfrm>
            <a:off x="0" y="5041632"/>
            <a:ext cx="9144000" cy="774137"/>
          </a:xfrm>
        </p:spPr>
        <p:txBody>
          <a:bodyPr/>
          <a:lstStyle/>
          <a:p>
            <a:r>
              <a:rPr lang="en-GB" sz="3700" dirty="0" err="1"/>
              <a:t>Ke</a:t>
            </a:r>
            <a:r>
              <a:rPr lang="en-GB" sz="3700" dirty="0"/>
              <a:t> nun </a:t>
            </a:r>
            <a:r>
              <a:rPr lang="en-GB" sz="3700" dirty="0" err="1"/>
              <a:t>ke</a:t>
            </a:r>
            <a:r>
              <a:rPr lang="en-GB" sz="3700" dirty="0"/>
              <a:t> `</a:t>
            </a:r>
            <a:r>
              <a:rPr lang="en-GB" sz="3700" dirty="0" err="1"/>
              <a:t>a`i</a:t>
            </a:r>
            <a:r>
              <a:rPr lang="en-GB" sz="3700" dirty="0"/>
              <a:t> </a:t>
            </a:r>
            <a:r>
              <a:rPr lang="en-GB" sz="3700" dirty="0" err="1"/>
              <a:t>ke</a:t>
            </a:r>
            <a:r>
              <a:rPr lang="en-GB" sz="3700" dirty="0"/>
              <a:t> </a:t>
            </a:r>
            <a:r>
              <a:rPr lang="en-GB" sz="3700" dirty="0" err="1"/>
              <a:t>ic</a:t>
            </a:r>
            <a:r>
              <a:rPr lang="en-GB" sz="3700" dirty="0"/>
              <a:t> </a:t>
            </a:r>
            <a:r>
              <a:rPr lang="en-GB" sz="3700" dirty="0" err="1"/>
              <a:t>touc</a:t>
            </a:r>
            <a:r>
              <a:rPr lang="en-GB" sz="3700" dirty="0"/>
              <a:t> `</a:t>
            </a:r>
            <a:r>
              <a:rPr lang="en-GB" sz="3700" dirty="0" err="1"/>
              <a:t>e`wnac</a:t>
            </a:r>
            <a:r>
              <a:rPr lang="en-GB" sz="3700" dirty="0"/>
              <a:t> </a:t>
            </a:r>
            <a:r>
              <a:rPr lang="en-GB" sz="3700" dirty="0" err="1"/>
              <a:t>twn</a:t>
            </a:r>
            <a:r>
              <a:rPr lang="en-GB" sz="3700" dirty="0"/>
              <a:t> `</a:t>
            </a:r>
            <a:r>
              <a:rPr lang="en-GB" sz="3700" dirty="0" err="1"/>
              <a:t>e`wnwn</a:t>
            </a:r>
            <a:r>
              <a:rPr lang="en-GB" sz="3700" dirty="0"/>
              <a:t> </a:t>
            </a:r>
            <a:r>
              <a:rPr lang="en-GB" sz="3700" dirty="0" err="1"/>
              <a:t>amyn</a:t>
            </a:r>
            <a:r>
              <a:rPr lang="en-GB" sz="3700" dirty="0"/>
              <a:t>.</a:t>
            </a:r>
          </a:p>
        </p:txBody>
      </p:sp>
      <p:sp>
        <p:nvSpPr>
          <p:cNvPr id="5" name="Text Placeholder 4">
            <a:extLst>
              <a:ext uri="{FF2B5EF4-FFF2-40B4-BE49-F238E27FC236}">
                <a16:creationId xmlns:a16="http://schemas.microsoft.com/office/drawing/2014/main" id="{4565DB2B-0324-4D5E-879C-91129837E84C}"/>
              </a:ext>
            </a:extLst>
          </p:cNvPr>
          <p:cNvSpPr>
            <a:spLocks noGrp="1"/>
          </p:cNvSpPr>
          <p:nvPr>
            <p:ph type="body" sz="quarter" idx="10"/>
          </p:nvPr>
        </p:nvSpPr>
        <p:spPr>
          <a:xfrm>
            <a:off x="0" y="4359275"/>
            <a:ext cx="9144000" cy="774137"/>
          </a:xfrm>
        </p:spPr>
        <p:txBody>
          <a:bodyPr anchor="t"/>
          <a:lstStyle/>
          <a:p>
            <a:r>
              <a:rPr lang="ar-EG" sz="4800" b="1" dirty="0">
                <a:solidFill>
                  <a:srgbClr val="FFFFFF"/>
                </a:solidFill>
                <a:latin typeface="Times New Roman" panose="02020603050405020304" pitchFamily="18" charset="0"/>
                <a:cs typeface="Times New Roman" panose="02020603050405020304" pitchFamily="18" charset="0"/>
              </a:rPr>
              <a:t>الان وكل أوان والى دهر الدهور آمين.</a:t>
            </a:r>
            <a:endParaRPr lang="en-GB" sz="4800" dirty="0"/>
          </a:p>
        </p:txBody>
      </p:sp>
    </p:spTree>
    <p:extLst>
      <p:ext uri="{BB962C8B-B14F-4D97-AF65-F5344CB8AC3E}">
        <p14:creationId xmlns:p14="http://schemas.microsoft.com/office/powerpoint/2010/main" val="2213707143"/>
      </p:ext>
    </p:extLst>
  </p:cSld>
  <p:clrMapOvr>
    <a:masterClrMapping/>
  </p:clrMapOvr>
</p:sld>
</file>

<file path=ppt/slides/slide1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7B60229-2AF3-42BA-B35E-F222881022D3}"/>
              </a:ext>
            </a:extLst>
          </p:cNvPr>
          <p:cNvSpPr>
            <a:spLocks noGrp="1"/>
          </p:cNvSpPr>
          <p:nvPr>
            <p:ph type="body" idx="1"/>
          </p:nvPr>
        </p:nvSpPr>
        <p:spPr>
          <a:xfrm>
            <a:off x="0" y="5914047"/>
            <a:ext cx="9143999" cy="943953"/>
          </a:xfrm>
        </p:spPr>
        <p:txBody>
          <a:bodyPr anchor="ctr"/>
          <a:lstStyle/>
          <a:p>
            <a:r>
              <a:rPr lang="ar-EG" sz="3300" b="1" dirty="0">
                <a:solidFill>
                  <a:schemeClr val="bg1"/>
                </a:solidFill>
                <a:latin typeface="Times New Roman" panose="02020603050405020304" pitchFamily="18" charset="0"/>
                <a:cs typeface="Times New Roman" panose="02020603050405020304" pitchFamily="18" charset="0"/>
              </a:rPr>
              <a:t>فاى بيه بى صوما نيم بى إسنوف إنتيه بى مونوجيه نيس إن نوتى: ناى إيه طان تشى إيڤول إن خيطو مارين شيب إهموت إنطوطف:</a:t>
            </a:r>
            <a:endParaRPr lang="en-US" sz="33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DBA2833B-09FE-470E-A74A-D95E87E5A618}"/>
              </a:ext>
            </a:extLst>
          </p:cNvPr>
          <p:cNvSpPr>
            <a:spLocks noGrp="1"/>
          </p:cNvSpPr>
          <p:nvPr>
            <p:ph type="body" sz="quarter" idx="3"/>
          </p:nvPr>
        </p:nvSpPr>
        <p:spPr>
          <a:xfrm>
            <a:off x="-1" y="4955736"/>
            <a:ext cx="9144000" cy="958311"/>
          </a:xfrm>
        </p:spPr>
        <p:txBody>
          <a:bodyPr/>
          <a:lstStyle/>
          <a:p>
            <a:r>
              <a:rPr lang="en-GB" sz="3400" dirty="0" err="1"/>
              <a:t>Vai</a:t>
            </a:r>
            <a:r>
              <a:rPr lang="en-GB" sz="3400" dirty="0"/>
              <a:t> pe </a:t>
            </a:r>
            <a:r>
              <a:rPr lang="en-GB" sz="3400" dirty="0" err="1"/>
              <a:t>piCwma</a:t>
            </a:r>
            <a:r>
              <a:rPr lang="en-GB" sz="3400" dirty="0"/>
              <a:t> </a:t>
            </a:r>
            <a:r>
              <a:rPr lang="en-GB" sz="3400" dirty="0" err="1"/>
              <a:t>nem</a:t>
            </a:r>
            <a:r>
              <a:rPr lang="en-GB" sz="3400" dirty="0"/>
              <a:t> </a:t>
            </a:r>
            <a:r>
              <a:rPr lang="en-GB" sz="3400" dirty="0" err="1"/>
              <a:t>pi`Cnof</a:t>
            </a:r>
            <a:r>
              <a:rPr lang="en-GB" sz="3400" dirty="0"/>
              <a:t> `</a:t>
            </a:r>
            <a:r>
              <a:rPr lang="en-GB" sz="3400" dirty="0" err="1"/>
              <a:t>nte</a:t>
            </a:r>
            <a:r>
              <a:rPr lang="en-GB" sz="3400" dirty="0"/>
              <a:t> </a:t>
            </a:r>
            <a:r>
              <a:rPr lang="en-GB" sz="3400" dirty="0" err="1"/>
              <a:t>pimonogenyc</a:t>
            </a:r>
            <a:r>
              <a:rPr lang="en-GB" sz="3400" dirty="0"/>
              <a:t> `</a:t>
            </a:r>
            <a:r>
              <a:rPr lang="en-GB" sz="3400" dirty="0" err="1"/>
              <a:t>nNou</a:t>
            </a:r>
            <a:r>
              <a:rPr lang="en-GB" sz="3400" dirty="0"/>
              <a:t>]@ </a:t>
            </a:r>
            <a:r>
              <a:rPr lang="en-GB" sz="3400" dirty="0" err="1"/>
              <a:t>nai</a:t>
            </a:r>
            <a:r>
              <a:rPr lang="en-GB" sz="3400" dirty="0"/>
              <a:t> `</a:t>
            </a:r>
            <a:r>
              <a:rPr lang="en-GB" sz="3400" dirty="0" err="1"/>
              <a:t>etan</a:t>
            </a:r>
            <a:r>
              <a:rPr lang="en-GB" sz="3400" dirty="0"/>
              <a:t>[</a:t>
            </a:r>
            <a:r>
              <a:rPr lang="en-GB" sz="3400" dirty="0" err="1"/>
              <a:t>i</a:t>
            </a:r>
            <a:r>
              <a:rPr lang="en-GB" sz="3400" dirty="0"/>
              <a:t> `</a:t>
            </a:r>
            <a:r>
              <a:rPr lang="en-GB" sz="3400" dirty="0" err="1"/>
              <a:t>ebol</a:t>
            </a:r>
            <a:r>
              <a:rPr lang="en-GB" sz="3400" dirty="0"/>
              <a:t> `</a:t>
            </a:r>
            <a:r>
              <a:rPr lang="en-GB" sz="3400" dirty="0" err="1"/>
              <a:t>nqytou</a:t>
            </a:r>
            <a:r>
              <a:rPr lang="en-GB" sz="3400" dirty="0"/>
              <a:t>. </a:t>
            </a:r>
            <a:r>
              <a:rPr lang="en-GB" sz="3400" dirty="0" err="1"/>
              <a:t>Marensep`hmot</a:t>
            </a:r>
            <a:r>
              <a:rPr lang="en-GB" sz="3400" dirty="0"/>
              <a:t> `</a:t>
            </a:r>
            <a:r>
              <a:rPr lang="en-GB" sz="3400" dirty="0" err="1"/>
              <a:t>ntotf</a:t>
            </a:r>
            <a:r>
              <a:rPr lang="en-GB" sz="3400" dirty="0"/>
              <a:t>@ </a:t>
            </a:r>
          </a:p>
        </p:txBody>
      </p:sp>
      <p:sp>
        <p:nvSpPr>
          <p:cNvPr id="5" name="Text Placeholder 4">
            <a:extLst>
              <a:ext uri="{FF2B5EF4-FFF2-40B4-BE49-F238E27FC236}">
                <a16:creationId xmlns:a16="http://schemas.microsoft.com/office/drawing/2014/main" id="{1534009E-820F-4056-9490-1E10A688B436}"/>
              </a:ext>
            </a:extLst>
          </p:cNvPr>
          <p:cNvSpPr>
            <a:spLocks noGrp="1"/>
          </p:cNvSpPr>
          <p:nvPr>
            <p:ph type="body" sz="quarter" idx="10"/>
          </p:nvPr>
        </p:nvSpPr>
        <p:spPr>
          <a:xfrm>
            <a:off x="0" y="4359275"/>
            <a:ext cx="9144000" cy="633193"/>
          </a:xfrm>
        </p:spPr>
        <p:txBody>
          <a:bodyPr/>
          <a:lstStyle/>
          <a:p>
            <a:r>
              <a:rPr lang="ar-EG" sz="3500" b="1" dirty="0">
                <a:solidFill>
                  <a:schemeClr val="bg1"/>
                </a:solidFill>
                <a:latin typeface="Times New Roman" panose="02020603050405020304" pitchFamily="18" charset="0"/>
                <a:cs typeface="Times New Roman" panose="02020603050405020304" pitchFamily="18" charset="0"/>
              </a:rPr>
              <a:t>هذا هو جسد ودم الإله الوحيد هذان اللذان تناولنا منهما فلنشكره </a:t>
            </a:r>
          </a:p>
        </p:txBody>
      </p:sp>
    </p:spTree>
    <p:extLst>
      <p:ext uri="{BB962C8B-B14F-4D97-AF65-F5344CB8AC3E}">
        <p14:creationId xmlns:p14="http://schemas.microsoft.com/office/powerpoint/2010/main" val="2940100029"/>
      </p:ext>
    </p:extLst>
  </p:cSld>
  <p:clrMapOvr>
    <a:masterClrMapping/>
  </p:clrMapOvr>
</p:sld>
</file>

<file path=ppt/slides/slide1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7F65CC-42D5-4C57-B370-EE304F444D70}"/>
              </a:ext>
            </a:extLst>
          </p:cNvPr>
          <p:cNvSpPr>
            <a:spLocks noGrp="1"/>
          </p:cNvSpPr>
          <p:nvPr>
            <p:ph type="body" idx="1"/>
          </p:nvPr>
        </p:nvSpPr>
        <p:spPr>
          <a:xfrm>
            <a:off x="0" y="5899689"/>
            <a:ext cx="9143999" cy="958311"/>
          </a:xfrm>
        </p:spPr>
        <p:txBody>
          <a:bodyPr anchor="ctr"/>
          <a:lstStyle/>
          <a:p>
            <a:r>
              <a:rPr lang="ar-EG" sz="3600" dirty="0"/>
              <a:t>مارين هوس نيم نى آنجيلوس نيم نى طاغما إنتيه إبتشيسي نيم إبخوروس إنتيه نى إثمي إنؤش إيڤول إنجو إمموس،</a:t>
            </a:r>
          </a:p>
        </p:txBody>
      </p:sp>
      <p:sp>
        <p:nvSpPr>
          <p:cNvPr id="4" name="Text Placeholder 3">
            <a:extLst>
              <a:ext uri="{FF2B5EF4-FFF2-40B4-BE49-F238E27FC236}">
                <a16:creationId xmlns:a16="http://schemas.microsoft.com/office/drawing/2014/main" id="{9C41E1DA-9E9C-4DF9-AC4E-64C1A31EE929}"/>
              </a:ext>
            </a:extLst>
          </p:cNvPr>
          <p:cNvSpPr>
            <a:spLocks noGrp="1"/>
          </p:cNvSpPr>
          <p:nvPr>
            <p:ph type="body" sz="quarter" idx="3"/>
          </p:nvPr>
        </p:nvSpPr>
        <p:spPr>
          <a:xfrm>
            <a:off x="-1" y="4943598"/>
            <a:ext cx="9144000" cy="958311"/>
          </a:xfrm>
        </p:spPr>
        <p:txBody>
          <a:bodyPr/>
          <a:lstStyle/>
          <a:p>
            <a:r>
              <a:rPr lang="en-GB" sz="3700" dirty="0" err="1"/>
              <a:t>marenhwc</a:t>
            </a:r>
            <a:r>
              <a:rPr lang="en-GB" sz="3700" dirty="0"/>
              <a:t> </a:t>
            </a:r>
            <a:r>
              <a:rPr lang="en-GB" sz="3700" dirty="0" err="1"/>
              <a:t>nem</a:t>
            </a:r>
            <a:r>
              <a:rPr lang="en-GB" sz="3700" dirty="0"/>
              <a:t> </a:t>
            </a:r>
            <a:r>
              <a:rPr lang="en-GB" sz="3700" dirty="0" err="1"/>
              <a:t>niaggeloc</a:t>
            </a:r>
            <a:r>
              <a:rPr lang="en-GB" sz="3700" dirty="0"/>
              <a:t> </a:t>
            </a:r>
            <a:r>
              <a:rPr lang="en-GB" sz="3700" dirty="0" err="1"/>
              <a:t>nem</a:t>
            </a:r>
            <a:r>
              <a:rPr lang="en-GB" sz="3700" dirty="0"/>
              <a:t> </a:t>
            </a:r>
            <a:r>
              <a:rPr lang="en-GB" sz="3700" dirty="0" err="1"/>
              <a:t>nitagma</a:t>
            </a:r>
            <a:r>
              <a:rPr lang="en-GB" sz="3700" dirty="0"/>
              <a:t> `</a:t>
            </a:r>
            <a:r>
              <a:rPr lang="en-GB" sz="3700" dirty="0" err="1"/>
              <a:t>nte</a:t>
            </a:r>
            <a:r>
              <a:rPr lang="en-GB" sz="3700" dirty="0"/>
              <a:t> `p[</a:t>
            </a:r>
            <a:r>
              <a:rPr lang="en-GB" sz="3700" dirty="0" err="1"/>
              <a:t>ici</a:t>
            </a:r>
            <a:r>
              <a:rPr lang="en-GB" sz="3700" dirty="0"/>
              <a:t> </a:t>
            </a:r>
            <a:r>
              <a:rPr lang="en-GB" sz="3700" dirty="0" err="1"/>
              <a:t>nem</a:t>
            </a:r>
            <a:r>
              <a:rPr lang="en-GB" sz="3700" dirty="0"/>
              <a:t> `</a:t>
            </a:r>
            <a:r>
              <a:rPr lang="en-GB" sz="3700" dirty="0" err="1"/>
              <a:t>p,oroc</a:t>
            </a:r>
            <a:r>
              <a:rPr lang="en-GB" sz="3700" dirty="0"/>
              <a:t> `</a:t>
            </a:r>
            <a:r>
              <a:rPr lang="en-GB" sz="3700" dirty="0" err="1"/>
              <a:t>nte</a:t>
            </a:r>
            <a:r>
              <a:rPr lang="en-GB" sz="3700" dirty="0"/>
              <a:t> </a:t>
            </a:r>
            <a:r>
              <a:rPr lang="en-GB" sz="3700" dirty="0" err="1"/>
              <a:t>ni</a:t>
            </a:r>
            <a:r>
              <a:rPr lang="en-GB" sz="3700" dirty="0"/>
              <a:t>`;</a:t>
            </a:r>
            <a:r>
              <a:rPr lang="en-GB" sz="3700" dirty="0" err="1"/>
              <a:t>myi</a:t>
            </a:r>
            <a:r>
              <a:rPr lang="en-GB" sz="3700" dirty="0"/>
              <a:t> </a:t>
            </a:r>
            <a:r>
              <a:rPr lang="en-GB" sz="3700" dirty="0" err="1"/>
              <a:t>enws</a:t>
            </a:r>
            <a:r>
              <a:rPr lang="en-GB" sz="3700" dirty="0"/>
              <a:t> `</a:t>
            </a:r>
            <a:r>
              <a:rPr lang="en-GB" sz="3700" dirty="0" err="1"/>
              <a:t>ebol</a:t>
            </a:r>
            <a:r>
              <a:rPr lang="en-GB" sz="3700" dirty="0"/>
              <a:t> </a:t>
            </a:r>
            <a:r>
              <a:rPr lang="en-GB" sz="3700" dirty="0" err="1"/>
              <a:t>enjw</a:t>
            </a:r>
            <a:r>
              <a:rPr lang="en-GB" sz="3700" dirty="0"/>
              <a:t> `</a:t>
            </a:r>
            <a:r>
              <a:rPr lang="en-GB" sz="3700" dirty="0" err="1"/>
              <a:t>mmoc</a:t>
            </a:r>
            <a:endParaRPr lang="en-GB" sz="3700" dirty="0"/>
          </a:p>
        </p:txBody>
      </p:sp>
      <p:sp>
        <p:nvSpPr>
          <p:cNvPr id="5" name="Text Placeholder 4">
            <a:extLst>
              <a:ext uri="{FF2B5EF4-FFF2-40B4-BE49-F238E27FC236}">
                <a16:creationId xmlns:a16="http://schemas.microsoft.com/office/drawing/2014/main" id="{0463706E-C79A-4B19-AF0F-6EC86190EC3E}"/>
              </a:ext>
            </a:extLst>
          </p:cNvPr>
          <p:cNvSpPr>
            <a:spLocks noGrp="1"/>
          </p:cNvSpPr>
          <p:nvPr>
            <p:ph type="body" sz="quarter" idx="10"/>
          </p:nvPr>
        </p:nvSpPr>
        <p:spPr>
          <a:xfrm>
            <a:off x="0" y="4359276"/>
            <a:ext cx="9144000" cy="535453"/>
          </a:xfrm>
        </p:spPr>
        <p:txBody>
          <a:bodyPr/>
          <a:lstStyle/>
          <a:p>
            <a:r>
              <a:rPr lang="ar-EG" sz="3200" b="1" dirty="0">
                <a:solidFill>
                  <a:schemeClr val="bg1"/>
                </a:solidFill>
                <a:latin typeface="Times New Roman" panose="02020603050405020304" pitchFamily="18" charset="0"/>
                <a:cs typeface="Times New Roman" panose="02020603050405020304" pitchFamily="18" charset="0"/>
              </a:rPr>
              <a:t>ولنسبح مع الملائكة وطغمات العلاء وصفوف الأبرار صارخين قائلين،</a:t>
            </a:r>
          </a:p>
        </p:txBody>
      </p:sp>
    </p:spTree>
    <p:extLst>
      <p:ext uri="{BB962C8B-B14F-4D97-AF65-F5344CB8AC3E}">
        <p14:creationId xmlns:p14="http://schemas.microsoft.com/office/powerpoint/2010/main" val="1227624817"/>
      </p:ext>
    </p:extLst>
  </p:cSld>
  <p:clrMapOvr>
    <a:masterClrMapping/>
  </p:clrMapOvr>
</p:sld>
</file>

<file path=ppt/slides/slide1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1DD061-A11E-47DB-B851-3D3E9430DC7D}"/>
              </a:ext>
            </a:extLst>
          </p:cNvPr>
          <p:cNvSpPr>
            <a:spLocks noGrp="1"/>
          </p:cNvSpPr>
          <p:nvPr>
            <p:ph type="title"/>
          </p:nvPr>
        </p:nvSpPr>
        <p:spPr/>
        <p:txBody>
          <a:bodyPr/>
          <a:lstStyle/>
          <a:p>
            <a:r>
              <a:rPr lang="ar-EG" dirty="0"/>
              <a:t>المياة</a:t>
            </a:r>
            <a:endParaRPr lang="en-GB" dirty="0"/>
          </a:p>
        </p:txBody>
      </p:sp>
      <p:sp>
        <p:nvSpPr>
          <p:cNvPr id="6" name="Text Placeholder 5">
            <a:extLst>
              <a:ext uri="{FF2B5EF4-FFF2-40B4-BE49-F238E27FC236}">
                <a16:creationId xmlns:a16="http://schemas.microsoft.com/office/drawing/2014/main" id="{00CE3488-8626-4DFD-81D9-0E127C0746D5}"/>
              </a:ext>
            </a:extLst>
          </p:cNvPr>
          <p:cNvSpPr>
            <a:spLocks noGrp="1"/>
          </p:cNvSpPr>
          <p:nvPr>
            <p:ph type="body" sz="quarter" idx="10"/>
          </p:nvPr>
        </p:nvSpPr>
        <p:spPr/>
        <p:txBody>
          <a:bodyPr/>
          <a:lstStyle/>
          <a:p>
            <a:r>
              <a:rPr lang="ar-EG" sz="4000" b="1" dirty="0">
                <a:solidFill>
                  <a:schemeClr val="bg1"/>
                </a:solidFill>
                <a:latin typeface="Times New Roman" panose="02020603050405020304" pitchFamily="18" charset="0"/>
                <a:cs typeface="Times New Roman" panose="02020603050405020304" pitchFamily="18" charset="0"/>
              </a:rPr>
              <a:t>بارك مياه النهر</a:t>
            </a:r>
            <a:r>
              <a:rPr lang="ar-EG" sz="4000" b="1" baseline="0" dirty="0">
                <a:solidFill>
                  <a:schemeClr val="bg1"/>
                </a:solidFill>
                <a:latin typeface="Times New Roman" panose="02020603050405020304" pitchFamily="18" charset="0"/>
                <a:cs typeface="Times New Roman" panose="02020603050405020304" pitchFamily="18" charset="0"/>
              </a:rPr>
              <a:t> </a:t>
            </a:r>
            <a:r>
              <a:rPr lang="ar-EG" sz="4000" b="1" dirty="0">
                <a:solidFill>
                  <a:schemeClr val="bg1"/>
                </a:solidFill>
                <a:latin typeface="Times New Roman" panose="02020603050405020304" pitchFamily="18" charset="0"/>
                <a:cs typeface="Times New Roman" panose="02020603050405020304" pitchFamily="18" charset="0"/>
              </a:rPr>
              <a:t>ولتكن رحمتك وسلامك حصنا لشعبك.</a:t>
            </a:r>
          </a:p>
        </p:txBody>
      </p:sp>
      <p:sp>
        <p:nvSpPr>
          <p:cNvPr id="7" name="Text Placeholder 6">
            <a:extLst>
              <a:ext uri="{FF2B5EF4-FFF2-40B4-BE49-F238E27FC236}">
                <a16:creationId xmlns:a16="http://schemas.microsoft.com/office/drawing/2014/main" id="{8B35ABE1-D142-4CB0-B88C-A50C2324B69A}"/>
              </a:ext>
            </a:extLst>
          </p:cNvPr>
          <p:cNvSpPr>
            <a:spLocks noGrp="1"/>
          </p:cNvSpPr>
          <p:nvPr>
            <p:ph type="body" sz="quarter" idx="11"/>
          </p:nvPr>
        </p:nvSpPr>
        <p:spPr>
          <a:xfrm>
            <a:off x="0" y="5957047"/>
            <a:ext cx="9144000" cy="900953"/>
          </a:xfrm>
        </p:spPr>
        <p:txBody>
          <a:bodyPr/>
          <a:lstStyle/>
          <a:p>
            <a:r>
              <a:rPr lang="ar-EG" sz="3400" b="1" dirty="0">
                <a:solidFill>
                  <a:schemeClr val="bg1"/>
                </a:solidFill>
                <a:latin typeface="Times New Roman" panose="02020603050405020304" pitchFamily="18" charset="0"/>
                <a:cs typeface="Times New Roman" panose="02020603050405020304" pitchFamily="18" charset="0"/>
              </a:rPr>
              <a:t>إسمو إيه ني موؤ إم إفيارو</a:t>
            </a:r>
            <a:r>
              <a:rPr lang="ar-EG" sz="3400" b="1" baseline="0" dirty="0">
                <a:solidFill>
                  <a:schemeClr val="bg1"/>
                </a:solidFill>
                <a:latin typeface="Times New Roman" panose="02020603050405020304" pitchFamily="18" charset="0"/>
                <a:cs typeface="Times New Roman" panose="02020603050405020304" pitchFamily="18" charset="0"/>
              </a:rPr>
              <a:t> </a:t>
            </a:r>
            <a:r>
              <a:rPr lang="ar-EG" sz="3400" b="1" dirty="0">
                <a:solidFill>
                  <a:schemeClr val="bg1"/>
                </a:solidFill>
                <a:latin typeface="Times New Roman" panose="02020603050405020304" pitchFamily="18" charset="0"/>
                <a:cs typeface="Times New Roman" panose="02020603050405020304" pitchFamily="18" charset="0"/>
              </a:rPr>
              <a:t>ماري بيك ناي نيم تيك هيريني أوى إن سوبت إم بيك لاؤس. </a:t>
            </a:r>
            <a:endParaRPr lang="en-US" sz="3400" b="1" dirty="0">
              <a:solidFill>
                <a:schemeClr val="bg1"/>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84D64580-147F-4527-8804-7716D63C8F79}"/>
              </a:ext>
            </a:extLst>
          </p:cNvPr>
          <p:cNvSpPr>
            <a:spLocks noGrp="1"/>
          </p:cNvSpPr>
          <p:nvPr>
            <p:ph type="body" sz="quarter" idx="12"/>
          </p:nvPr>
        </p:nvSpPr>
        <p:spPr>
          <a:xfrm>
            <a:off x="0" y="5035649"/>
            <a:ext cx="9144000" cy="921398"/>
          </a:xfrm>
        </p:spPr>
        <p:txBody>
          <a:bodyPr/>
          <a:lstStyle/>
          <a:p>
            <a:r>
              <a:rPr lang="en-GB" dirty="0"/>
              <a:t> `</a:t>
            </a:r>
            <a:r>
              <a:rPr lang="en-GB" dirty="0" err="1"/>
              <a:t>cmou</a:t>
            </a:r>
            <a:r>
              <a:rPr lang="en-GB" dirty="0"/>
              <a:t> </a:t>
            </a:r>
            <a:r>
              <a:rPr lang="en-GB" dirty="0" err="1"/>
              <a:t>nimwou</a:t>
            </a:r>
            <a:r>
              <a:rPr lang="en-GB" dirty="0"/>
              <a:t> `</a:t>
            </a:r>
            <a:r>
              <a:rPr lang="en-GB" dirty="0" err="1"/>
              <a:t>m`viaro</a:t>
            </a:r>
            <a:r>
              <a:rPr lang="en-GB" dirty="0"/>
              <a:t> `Mare </a:t>
            </a:r>
            <a:r>
              <a:rPr lang="en-GB" dirty="0" err="1"/>
              <a:t>peknai</a:t>
            </a:r>
            <a:r>
              <a:rPr lang="en-GB" dirty="0"/>
              <a:t> </a:t>
            </a:r>
            <a:r>
              <a:rPr lang="en-GB" dirty="0" err="1"/>
              <a:t>nem</a:t>
            </a:r>
            <a:r>
              <a:rPr lang="en-GB" dirty="0"/>
              <a:t> </a:t>
            </a:r>
            <a:r>
              <a:rPr lang="en-GB" dirty="0" err="1"/>
              <a:t>tekhiryny</a:t>
            </a:r>
            <a:r>
              <a:rPr lang="en-GB" dirty="0"/>
              <a:t> oi `</a:t>
            </a:r>
            <a:r>
              <a:rPr lang="en-GB" dirty="0" err="1"/>
              <a:t>ncobt</a:t>
            </a:r>
            <a:r>
              <a:rPr lang="en-GB" dirty="0"/>
              <a:t> `</a:t>
            </a:r>
            <a:r>
              <a:rPr lang="en-GB" dirty="0" err="1"/>
              <a:t>mpeklaoc</a:t>
            </a:r>
            <a:r>
              <a:rPr lang="en-GB" dirty="0"/>
              <a:t>.</a:t>
            </a:r>
          </a:p>
        </p:txBody>
      </p:sp>
    </p:spTree>
    <p:extLst>
      <p:ext uri="{BB962C8B-B14F-4D97-AF65-F5344CB8AC3E}">
        <p14:creationId xmlns:p14="http://schemas.microsoft.com/office/powerpoint/2010/main" val="1677116868"/>
      </p:ext>
    </p:extLst>
  </p:cSld>
  <p:clrMapOvr>
    <a:masterClrMapping/>
  </p:clrMapOvr>
</p:sld>
</file>

<file path=ppt/slides/slide1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2969-ECE7-4AA3-A1CD-E0B1A25809F3}"/>
              </a:ext>
            </a:extLst>
          </p:cNvPr>
          <p:cNvSpPr>
            <a:spLocks noGrp="1"/>
          </p:cNvSpPr>
          <p:nvPr>
            <p:ph type="title"/>
          </p:nvPr>
        </p:nvSpPr>
        <p:spPr/>
        <p:txBody>
          <a:bodyPr/>
          <a:lstStyle/>
          <a:p>
            <a:r>
              <a:rPr lang="ar-EG" dirty="0"/>
              <a:t>الزروع</a:t>
            </a:r>
            <a:endParaRPr lang="en-GB" dirty="0"/>
          </a:p>
        </p:txBody>
      </p:sp>
      <p:sp>
        <p:nvSpPr>
          <p:cNvPr id="3" name="Text Placeholder 2">
            <a:extLst>
              <a:ext uri="{FF2B5EF4-FFF2-40B4-BE49-F238E27FC236}">
                <a16:creationId xmlns:a16="http://schemas.microsoft.com/office/drawing/2014/main" id="{205BB7F6-EC81-4612-94D8-F718366F342A}"/>
              </a:ext>
            </a:extLst>
          </p:cNvPr>
          <p:cNvSpPr>
            <a:spLocks noGrp="1"/>
          </p:cNvSpPr>
          <p:nvPr>
            <p:ph type="body" sz="quarter" idx="10"/>
          </p:nvPr>
        </p:nvSpPr>
        <p:spPr/>
        <p:txBody>
          <a:bodyPr/>
          <a:lstStyle/>
          <a:p>
            <a:r>
              <a:rPr lang="ar-EG" sz="3600" b="1" dirty="0">
                <a:solidFill>
                  <a:schemeClr val="bg1"/>
                </a:solidFill>
                <a:latin typeface="Times New Roman" panose="02020603050405020304" pitchFamily="18" charset="0"/>
                <a:cs typeface="Times New Roman" panose="02020603050405020304" pitchFamily="18" charset="0"/>
              </a:rPr>
              <a:t>بارك الزروع والعشب ولتكن رحمتك وسلامك حصنا لشعبك.</a:t>
            </a:r>
          </a:p>
        </p:txBody>
      </p:sp>
      <p:sp>
        <p:nvSpPr>
          <p:cNvPr id="4" name="Text Placeholder 3">
            <a:extLst>
              <a:ext uri="{FF2B5EF4-FFF2-40B4-BE49-F238E27FC236}">
                <a16:creationId xmlns:a16="http://schemas.microsoft.com/office/drawing/2014/main" id="{CCD5CEA7-7FC7-419D-8DB7-4AC5D38293F6}"/>
              </a:ext>
            </a:extLst>
          </p:cNvPr>
          <p:cNvSpPr>
            <a:spLocks noGrp="1"/>
          </p:cNvSpPr>
          <p:nvPr>
            <p:ph type="body" sz="quarter" idx="11"/>
          </p:nvPr>
        </p:nvSpPr>
        <p:spPr>
          <a:xfrm>
            <a:off x="0" y="5916707"/>
            <a:ext cx="9144000" cy="941294"/>
          </a:xfrm>
        </p:spPr>
        <p:txBody>
          <a:bodyPr/>
          <a:lstStyle/>
          <a:p>
            <a:r>
              <a:rPr lang="ar-EG" sz="3400" b="1" dirty="0">
                <a:solidFill>
                  <a:schemeClr val="bg1"/>
                </a:solidFill>
                <a:latin typeface="Times New Roman" panose="02020603050405020304" pitchFamily="18" charset="0"/>
                <a:cs typeface="Times New Roman" panose="02020603050405020304" pitchFamily="18" charset="0"/>
              </a:rPr>
              <a:t>إسمو إيني سيتي نيم ني سيم ماري بيك ناي نيم تيك هيريني أوى إن سوبت إم بيك لاؤس. </a:t>
            </a:r>
            <a:endParaRPr lang="en-US" sz="34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FF16E1E5-5382-4B76-BCE5-AEFEE72EE5DE}"/>
              </a:ext>
            </a:extLst>
          </p:cNvPr>
          <p:cNvSpPr>
            <a:spLocks noGrp="1"/>
          </p:cNvSpPr>
          <p:nvPr>
            <p:ph type="body" sz="quarter" idx="12"/>
          </p:nvPr>
        </p:nvSpPr>
        <p:spPr>
          <a:xfrm>
            <a:off x="0" y="5035649"/>
            <a:ext cx="9144000" cy="881057"/>
          </a:xfrm>
        </p:spPr>
        <p:txBody>
          <a:bodyPr/>
          <a:lstStyle/>
          <a:p>
            <a:r>
              <a:rPr lang="en-GB" sz="3700" dirty="0" err="1"/>
              <a:t>cmou</a:t>
            </a:r>
            <a:r>
              <a:rPr lang="en-GB" sz="3700" dirty="0"/>
              <a:t> </a:t>
            </a:r>
            <a:r>
              <a:rPr lang="en-GB" sz="3700" dirty="0" err="1"/>
              <a:t>nici</a:t>
            </a:r>
            <a:r>
              <a:rPr lang="en-GB" sz="3700" dirty="0"/>
              <a:t>] </a:t>
            </a:r>
            <a:r>
              <a:rPr lang="en-GB" sz="3700" dirty="0" err="1"/>
              <a:t>nem</a:t>
            </a:r>
            <a:r>
              <a:rPr lang="en-GB" sz="3700" dirty="0"/>
              <a:t> </a:t>
            </a:r>
            <a:r>
              <a:rPr lang="en-GB" sz="3700" dirty="0" err="1"/>
              <a:t>nicim</a:t>
            </a:r>
            <a:r>
              <a:rPr lang="en-GB" sz="3700" dirty="0"/>
              <a:t> `Mare </a:t>
            </a:r>
            <a:r>
              <a:rPr lang="en-GB" sz="3700" dirty="0" err="1"/>
              <a:t>peknai</a:t>
            </a:r>
            <a:r>
              <a:rPr lang="en-GB" sz="3700" dirty="0"/>
              <a:t> </a:t>
            </a:r>
            <a:r>
              <a:rPr lang="en-GB" sz="3700" dirty="0" err="1"/>
              <a:t>nem</a:t>
            </a:r>
            <a:r>
              <a:rPr lang="en-GB" sz="3700" dirty="0"/>
              <a:t> </a:t>
            </a:r>
            <a:r>
              <a:rPr lang="en-GB" sz="3700" dirty="0" err="1"/>
              <a:t>tekhiryny</a:t>
            </a:r>
            <a:r>
              <a:rPr lang="en-GB" sz="3700" dirty="0"/>
              <a:t> oi `</a:t>
            </a:r>
            <a:r>
              <a:rPr lang="en-GB" sz="3700" dirty="0" err="1"/>
              <a:t>ncobt</a:t>
            </a:r>
            <a:r>
              <a:rPr lang="en-GB" sz="3700" dirty="0"/>
              <a:t> `</a:t>
            </a:r>
            <a:r>
              <a:rPr lang="en-GB" sz="3700" dirty="0" err="1"/>
              <a:t>mpeklaoc</a:t>
            </a:r>
            <a:r>
              <a:rPr lang="en-GB" sz="3700" dirty="0"/>
              <a:t>.</a:t>
            </a:r>
          </a:p>
        </p:txBody>
      </p:sp>
    </p:spTree>
    <p:extLst>
      <p:ext uri="{BB962C8B-B14F-4D97-AF65-F5344CB8AC3E}">
        <p14:creationId xmlns:p14="http://schemas.microsoft.com/office/powerpoint/2010/main" val="104592037"/>
      </p:ext>
    </p:extLst>
  </p:cSld>
  <p:clrMapOvr>
    <a:masterClrMapping/>
  </p:clrMapOvr>
</p:sld>
</file>

<file path=ppt/slides/slide1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AE709-A8EC-463C-9F2E-B6A008D39DE3}"/>
              </a:ext>
            </a:extLst>
          </p:cNvPr>
          <p:cNvSpPr>
            <a:spLocks noGrp="1"/>
          </p:cNvSpPr>
          <p:nvPr>
            <p:ph type="title"/>
          </p:nvPr>
        </p:nvSpPr>
        <p:spPr/>
        <p:txBody>
          <a:bodyPr/>
          <a:lstStyle/>
          <a:p>
            <a:r>
              <a:rPr lang="ar-EG" dirty="0"/>
              <a:t>الاهوية</a:t>
            </a:r>
            <a:endParaRPr lang="en-GB" dirty="0"/>
          </a:p>
        </p:txBody>
      </p:sp>
      <p:sp>
        <p:nvSpPr>
          <p:cNvPr id="3" name="Text Placeholder 2">
            <a:extLst>
              <a:ext uri="{FF2B5EF4-FFF2-40B4-BE49-F238E27FC236}">
                <a16:creationId xmlns:a16="http://schemas.microsoft.com/office/drawing/2014/main" id="{0299B192-FF83-4176-AA00-B396347DD11F}"/>
              </a:ext>
            </a:extLst>
          </p:cNvPr>
          <p:cNvSpPr>
            <a:spLocks noGrp="1"/>
          </p:cNvSpPr>
          <p:nvPr>
            <p:ph type="body" sz="quarter" idx="10"/>
          </p:nvPr>
        </p:nvSpPr>
        <p:spPr>
          <a:xfrm>
            <a:off x="0" y="4332387"/>
            <a:ext cx="9144000" cy="643024"/>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بارك اهوية السماء ولتكن رحمتك وسلامك حصنا لشعبك.</a:t>
            </a:r>
          </a:p>
        </p:txBody>
      </p:sp>
      <p:sp>
        <p:nvSpPr>
          <p:cNvPr id="4" name="Text Placeholder 3">
            <a:extLst>
              <a:ext uri="{FF2B5EF4-FFF2-40B4-BE49-F238E27FC236}">
                <a16:creationId xmlns:a16="http://schemas.microsoft.com/office/drawing/2014/main" id="{BAA83A00-49B6-4F2E-8784-7AF55C654C3F}"/>
              </a:ext>
            </a:extLst>
          </p:cNvPr>
          <p:cNvSpPr>
            <a:spLocks noGrp="1"/>
          </p:cNvSpPr>
          <p:nvPr>
            <p:ph type="body" sz="quarter" idx="11"/>
          </p:nvPr>
        </p:nvSpPr>
        <p:spPr>
          <a:xfrm>
            <a:off x="0" y="5842441"/>
            <a:ext cx="9144000" cy="1015560"/>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إسمو إيه ني آإير إنتي إتفي ماري بيك ناي نيم تيك هيريني أوى إن سوبت إم بيك لاؤس. </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1722D7E5-E5AE-4FB2-8D89-A9C86A4A04BD}"/>
              </a:ext>
            </a:extLst>
          </p:cNvPr>
          <p:cNvSpPr>
            <a:spLocks noGrp="1"/>
          </p:cNvSpPr>
          <p:nvPr>
            <p:ph type="body" sz="quarter" idx="12"/>
          </p:nvPr>
        </p:nvSpPr>
        <p:spPr>
          <a:xfrm>
            <a:off x="0" y="4975412"/>
            <a:ext cx="9144000" cy="867028"/>
          </a:xfrm>
        </p:spPr>
        <p:txBody>
          <a:bodyPr/>
          <a:lstStyle/>
          <a:p>
            <a:r>
              <a:rPr lang="en-GB" dirty="0"/>
              <a:t> `</a:t>
            </a:r>
            <a:r>
              <a:rPr lang="en-GB" dirty="0" err="1"/>
              <a:t>cmou</a:t>
            </a:r>
            <a:r>
              <a:rPr lang="en-GB" dirty="0"/>
              <a:t> </a:t>
            </a:r>
            <a:r>
              <a:rPr lang="en-GB" dirty="0" err="1"/>
              <a:t>niayr</a:t>
            </a:r>
            <a:r>
              <a:rPr lang="en-GB" dirty="0"/>
              <a:t> `</a:t>
            </a:r>
            <a:r>
              <a:rPr lang="en-GB" dirty="0" err="1"/>
              <a:t>nte</a:t>
            </a:r>
            <a:r>
              <a:rPr lang="en-GB" dirty="0"/>
              <a:t> `</a:t>
            </a:r>
            <a:r>
              <a:rPr lang="en-GB" dirty="0" err="1"/>
              <a:t>tve</a:t>
            </a:r>
            <a:r>
              <a:rPr lang="en-GB" dirty="0"/>
              <a:t> </a:t>
            </a:r>
            <a:r>
              <a:rPr lang="en-GB" sz="3600" dirty="0"/>
              <a:t>`Mare </a:t>
            </a:r>
            <a:r>
              <a:rPr lang="en-GB" sz="3600" dirty="0" err="1"/>
              <a:t>peknai</a:t>
            </a:r>
            <a:r>
              <a:rPr lang="en-GB" sz="3600" dirty="0"/>
              <a:t> </a:t>
            </a:r>
            <a:r>
              <a:rPr lang="en-GB" sz="3600" dirty="0" err="1"/>
              <a:t>nem</a:t>
            </a:r>
            <a:r>
              <a:rPr lang="en-GB" sz="3600" dirty="0"/>
              <a:t> </a:t>
            </a:r>
            <a:r>
              <a:rPr lang="en-GB" sz="3600" dirty="0" err="1"/>
              <a:t>tekhiryny</a:t>
            </a:r>
            <a:r>
              <a:rPr lang="en-GB" sz="3600" dirty="0"/>
              <a:t> oi `</a:t>
            </a:r>
            <a:r>
              <a:rPr lang="en-GB" sz="3600" dirty="0" err="1"/>
              <a:t>ncobt</a:t>
            </a:r>
            <a:r>
              <a:rPr lang="en-GB" sz="3600" dirty="0"/>
              <a:t> `</a:t>
            </a:r>
            <a:r>
              <a:rPr lang="en-GB" sz="3600" dirty="0" err="1"/>
              <a:t>mpeklaoc</a:t>
            </a:r>
            <a:r>
              <a:rPr lang="en-GB" sz="3600" dirty="0"/>
              <a:t>.</a:t>
            </a:r>
            <a:endParaRPr lang="en-GB" dirty="0"/>
          </a:p>
        </p:txBody>
      </p:sp>
    </p:spTree>
    <p:extLst>
      <p:ext uri="{BB962C8B-B14F-4D97-AF65-F5344CB8AC3E}">
        <p14:creationId xmlns:p14="http://schemas.microsoft.com/office/powerpoint/2010/main" val="2361013097"/>
      </p:ext>
    </p:extLst>
  </p:cSld>
  <p:clrMapOvr>
    <a:masterClrMapping/>
  </p:clrMapOvr>
</p:sld>
</file>

<file path=ppt/slides/slide1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4613-5825-4593-A3B9-85BB9BFAFCB4}"/>
              </a:ext>
            </a:extLst>
          </p:cNvPr>
          <p:cNvSpPr>
            <a:spLocks noGrp="1"/>
          </p:cNvSpPr>
          <p:nvPr>
            <p:ph type="title"/>
          </p:nvPr>
        </p:nvSpPr>
        <p:spPr/>
        <p:txBody>
          <a:bodyPr/>
          <a:lstStyle/>
          <a:p>
            <a:r>
              <a:rPr lang="ar-EG" dirty="0"/>
              <a:t>النيروز</a:t>
            </a:r>
            <a:endParaRPr lang="en-GB" dirty="0"/>
          </a:p>
        </p:txBody>
      </p:sp>
      <p:sp>
        <p:nvSpPr>
          <p:cNvPr id="3" name="Text Placeholder 2">
            <a:extLst>
              <a:ext uri="{FF2B5EF4-FFF2-40B4-BE49-F238E27FC236}">
                <a16:creationId xmlns:a16="http://schemas.microsoft.com/office/drawing/2014/main" id="{45971C47-CC20-4061-81D6-AA218A74D731}"/>
              </a:ext>
            </a:extLst>
          </p:cNvPr>
          <p:cNvSpPr>
            <a:spLocks noGrp="1"/>
          </p:cNvSpPr>
          <p:nvPr>
            <p:ph type="body" sz="quarter" idx="10"/>
          </p:nvPr>
        </p:nvSpPr>
        <p:spPr>
          <a:xfrm>
            <a:off x="-1" y="4332387"/>
            <a:ext cx="9144001" cy="656702"/>
          </a:xfrm>
        </p:spPr>
        <p:txBody>
          <a:bodyPr/>
          <a:lstStyle/>
          <a:p>
            <a:r>
              <a:rPr lang="ar-EG" sz="3000" b="1" dirty="0">
                <a:solidFill>
                  <a:schemeClr val="bg1"/>
                </a:solidFill>
                <a:cs typeface="Times New Roman" panose="02020603050405020304" pitchFamily="18" charset="0"/>
              </a:rPr>
              <a:t>بارك إكليل هذه السنة بصلاحك يا رب. الأنهار والينابيع والزروع والأثمار.</a:t>
            </a:r>
            <a:endParaRPr lang="en-GB" sz="3000" dirty="0"/>
          </a:p>
        </p:txBody>
      </p:sp>
      <p:sp>
        <p:nvSpPr>
          <p:cNvPr id="4" name="Text Placeholder 3">
            <a:extLst>
              <a:ext uri="{FF2B5EF4-FFF2-40B4-BE49-F238E27FC236}">
                <a16:creationId xmlns:a16="http://schemas.microsoft.com/office/drawing/2014/main" id="{A090FFBB-484D-4814-BD4E-FA78674D8B45}"/>
              </a:ext>
            </a:extLst>
          </p:cNvPr>
          <p:cNvSpPr>
            <a:spLocks noGrp="1"/>
          </p:cNvSpPr>
          <p:nvPr>
            <p:ph type="body" sz="quarter" idx="11"/>
          </p:nvPr>
        </p:nvSpPr>
        <p:spPr>
          <a:xfrm>
            <a:off x="0" y="5963123"/>
            <a:ext cx="9144000" cy="894877"/>
          </a:xfrm>
        </p:spPr>
        <p:txBody>
          <a:bodyPr/>
          <a:lstStyle/>
          <a:p>
            <a:r>
              <a:rPr lang="ar-EG" sz="3200" b="1" dirty="0">
                <a:solidFill>
                  <a:schemeClr val="bg1"/>
                </a:solidFill>
                <a:latin typeface="Times New Roman" panose="02020603050405020304" pitchFamily="18" charset="0"/>
                <a:cs typeface="Times New Roman" panose="02020603050405020304" pitchFamily="18" charset="0"/>
              </a:rPr>
              <a:t>إسموا إيه بي إكلوم انتيه تي رومبي: هيتين تيك ميت إخريستوس إبشويس: ني أروؤ نيم ني مومي، نيم ني سيتي نيم ني كاربوس.</a:t>
            </a:r>
            <a:endParaRPr lang="en-GB" sz="3200" dirty="0"/>
          </a:p>
        </p:txBody>
      </p:sp>
      <p:sp>
        <p:nvSpPr>
          <p:cNvPr id="5" name="Text Placeholder 4">
            <a:extLst>
              <a:ext uri="{FF2B5EF4-FFF2-40B4-BE49-F238E27FC236}">
                <a16:creationId xmlns:a16="http://schemas.microsoft.com/office/drawing/2014/main" id="{69ACFF34-F1AE-4253-BA5B-9BE7CDA4B611}"/>
              </a:ext>
            </a:extLst>
          </p:cNvPr>
          <p:cNvSpPr>
            <a:spLocks noGrp="1"/>
          </p:cNvSpPr>
          <p:nvPr>
            <p:ph type="body" sz="quarter" idx="12"/>
          </p:nvPr>
        </p:nvSpPr>
        <p:spPr>
          <a:xfrm>
            <a:off x="0" y="4989089"/>
            <a:ext cx="9144000" cy="974034"/>
          </a:xfrm>
        </p:spPr>
        <p:txBody>
          <a:bodyPr/>
          <a:lstStyle/>
          <a:p>
            <a:pPr>
              <a:spcBef>
                <a:spcPts val="0"/>
              </a:spcBef>
            </a:pPr>
            <a:r>
              <a:rPr lang="en-GB" dirty="0" err="1"/>
              <a:t>Cmou</a:t>
            </a:r>
            <a:r>
              <a:rPr lang="en-GB" dirty="0"/>
              <a:t> `epi`,</a:t>
            </a:r>
            <a:r>
              <a:rPr lang="en-GB" dirty="0" err="1"/>
              <a:t>lom</a:t>
            </a:r>
            <a:r>
              <a:rPr lang="en-GB" dirty="0"/>
              <a:t> `</a:t>
            </a:r>
            <a:r>
              <a:rPr lang="en-GB" dirty="0" err="1"/>
              <a:t>nte</a:t>
            </a:r>
            <a:r>
              <a:rPr lang="en-GB" dirty="0"/>
              <a:t> ]</a:t>
            </a:r>
            <a:r>
              <a:rPr lang="en-GB" dirty="0" err="1"/>
              <a:t>rompi</a:t>
            </a:r>
            <a:r>
              <a:rPr lang="en-GB" dirty="0"/>
              <a:t>@ </a:t>
            </a:r>
            <a:r>
              <a:rPr lang="en-GB" dirty="0" err="1"/>
              <a:t>hiten</a:t>
            </a:r>
            <a:r>
              <a:rPr lang="en-GB" dirty="0"/>
              <a:t> </a:t>
            </a:r>
            <a:r>
              <a:rPr lang="en-GB" dirty="0" err="1"/>
              <a:t>tekmet</a:t>
            </a:r>
            <a:r>
              <a:rPr lang="en-GB" dirty="0"/>
              <a:t>`,</a:t>
            </a:r>
            <a:r>
              <a:rPr lang="en-GB" dirty="0" err="1"/>
              <a:t>ryctoc</a:t>
            </a:r>
            <a:endParaRPr lang="en-GB" dirty="0"/>
          </a:p>
          <a:p>
            <a:pPr>
              <a:spcBef>
                <a:spcPts val="0"/>
              </a:spcBef>
            </a:pPr>
            <a:r>
              <a:rPr lang="en-GB" sz="3500" dirty="0"/>
              <a:t> `P=o=c@</a:t>
            </a:r>
            <a:r>
              <a:rPr lang="en-US" sz="3500" dirty="0"/>
              <a:t> </a:t>
            </a:r>
            <a:r>
              <a:rPr lang="pt-BR" sz="3500" dirty="0"/>
              <a:t>ni`arwou nem nimoumi@ nem nici] nem nikarpoc.</a:t>
            </a:r>
            <a:endParaRPr lang="en-GB" sz="3500" dirty="0"/>
          </a:p>
        </p:txBody>
      </p:sp>
    </p:spTree>
    <p:extLst>
      <p:ext uri="{BB962C8B-B14F-4D97-AF65-F5344CB8AC3E}">
        <p14:creationId xmlns:p14="http://schemas.microsoft.com/office/powerpoint/2010/main" val="3133910903"/>
      </p:ext>
    </p:extLst>
  </p:cSld>
  <p:clrMapOvr>
    <a:masterClrMapping/>
  </p:clrMapOvr>
</p:sld>
</file>

<file path=ppt/slides/slide1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71194-6395-41FF-BB61-69435E2B9E45}"/>
              </a:ext>
            </a:extLst>
          </p:cNvPr>
          <p:cNvSpPr>
            <a:spLocks noGrp="1"/>
          </p:cNvSpPr>
          <p:nvPr>
            <p:ph type="title"/>
          </p:nvPr>
        </p:nvSpPr>
        <p:spPr/>
        <p:txBody>
          <a:bodyPr/>
          <a:lstStyle/>
          <a:p>
            <a:r>
              <a:rPr lang="ar-EG" dirty="0"/>
              <a:t>الصليب</a:t>
            </a:r>
            <a:endParaRPr lang="en-GB" dirty="0"/>
          </a:p>
        </p:txBody>
      </p:sp>
      <p:sp>
        <p:nvSpPr>
          <p:cNvPr id="3" name="Text Placeholder 2">
            <a:extLst>
              <a:ext uri="{FF2B5EF4-FFF2-40B4-BE49-F238E27FC236}">
                <a16:creationId xmlns:a16="http://schemas.microsoft.com/office/drawing/2014/main" id="{2C549E80-9B15-4E8C-B00C-47B083C68FF4}"/>
              </a:ext>
            </a:extLst>
          </p:cNvPr>
          <p:cNvSpPr>
            <a:spLocks noGrp="1"/>
          </p:cNvSpPr>
          <p:nvPr>
            <p:ph type="body" sz="quarter" idx="10"/>
          </p:nvPr>
        </p:nvSpPr>
        <p:spPr>
          <a:xfrm>
            <a:off x="0" y="4332387"/>
            <a:ext cx="9144000" cy="656702"/>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الذى صلب على الصليب، اسحقت الشيطان تحت أقدامنا.</a:t>
            </a:r>
          </a:p>
        </p:txBody>
      </p:sp>
      <p:sp>
        <p:nvSpPr>
          <p:cNvPr id="4" name="Text Placeholder 3">
            <a:extLst>
              <a:ext uri="{FF2B5EF4-FFF2-40B4-BE49-F238E27FC236}">
                <a16:creationId xmlns:a16="http://schemas.microsoft.com/office/drawing/2014/main" id="{EDEE4BD7-745D-4F87-834C-CD7F1FC3C96D}"/>
              </a:ext>
            </a:extLst>
          </p:cNvPr>
          <p:cNvSpPr>
            <a:spLocks noGrp="1"/>
          </p:cNvSpPr>
          <p:nvPr>
            <p:ph type="body" sz="quarter" idx="11"/>
          </p:nvPr>
        </p:nvSpPr>
        <p:spPr>
          <a:xfrm>
            <a:off x="0" y="5930153"/>
            <a:ext cx="9144000" cy="918273"/>
          </a:xfrm>
        </p:spPr>
        <p:txBody>
          <a:bodyPr/>
          <a:lstStyle/>
          <a:p>
            <a:r>
              <a:rPr lang="ar-EG" sz="3400" b="1" dirty="0">
                <a:solidFill>
                  <a:schemeClr val="bg1"/>
                </a:solidFill>
                <a:latin typeface="Times New Roman" panose="02020603050405020304" pitchFamily="18" charset="0"/>
                <a:cs typeface="Times New Roman" panose="02020603050405020304" pitchFamily="18" charset="0"/>
              </a:rPr>
              <a:t>في إيتاﭫ آشف إيبي إستاﭬروس: إك إيخومخيم إم إبساطاناس سابيسيت إننين تشالاﭬـج.</a:t>
            </a:r>
          </a:p>
        </p:txBody>
      </p:sp>
      <p:sp>
        <p:nvSpPr>
          <p:cNvPr id="5" name="Text Placeholder 4">
            <a:extLst>
              <a:ext uri="{FF2B5EF4-FFF2-40B4-BE49-F238E27FC236}">
                <a16:creationId xmlns:a16="http://schemas.microsoft.com/office/drawing/2014/main" id="{02AC5CF0-E6DC-498B-A3E1-2502DA3CC21A}"/>
              </a:ext>
            </a:extLst>
          </p:cNvPr>
          <p:cNvSpPr>
            <a:spLocks noGrp="1"/>
          </p:cNvSpPr>
          <p:nvPr>
            <p:ph type="body" sz="quarter" idx="12"/>
          </p:nvPr>
        </p:nvSpPr>
        <p:spPr>
          <a:xfrm>
            <a:off x="0" y="4989089"/>
            <a:ext cx="9144000" cy="941064"/>
          </a:xfrm>
        </p:spPr>
        <p:txBody>
          <a:bodyPr/>
          <a:lstStyle/>
          <a:p>
            <a:r>
              <a:rPr lang="en-GB" dirty="0" err="1"/>
              <a:t>Vy`tauasf</a:t>
            </a:r>
            <a:r>
              <a:rPr lang="en-GB" dirty="0"/>
              <a:t> `</a:t>
            </a:r>
            <a:r>
              <a:rPr lang="en-GB" dirty="0" err="1"/>
              <a:t>epi`ctauroc</a:t>
            </a:r>
            <a:r>
              <a:rPr lang="en-GB" dirty="0"/>
              <a:t>@ </a:t>
            </a:r>
            <a:r>
              <a:rPr lang="en-GB" dirty="0" err="1"/>
              <a:t>ek</a:t>
            </a:r>
            <a:r>
              <a:rPr lang="en-GB" dirty="0"/>
              <a:t> `</a:t>
            </a:r>
            <a:r>
              <a:rPr lang="en-GB" dirty="0" err="1"/>
              <a:t>eqomqem</a:t>
            </a:r>
            <a:r>
              <a:rPr lang="en-GB" dirty="0"/>
              <a:t> `</a:t>
            </a:r>
            <a:r>
              <a:rPr lang="en-GB" dirty="0" err="1"/>
              <a:t>m`pcatanac</a:t>
            </a:r>
            <a:r>
              <a:rPr lang="en-GB" dirty="0"/>
              <a:t> </a:t>
            </a:r>
            <a:r>
              <a:rPr lang="en-GB" dirty="0" err="1"/>
              <a:t>capecyt</a:t>
            </a:r>
            <a:r>
              <a:rPr lang="en-GB" dirty="0"/>
              <a:t> `</a:t>
            </a:r>
            <a:r>
              <a:rPr lang="en-GB" dirty="0" err="1"/>
              <a:t>nnen</a:t>
            </a:r>
            <a:r>
              <a:rPr lang="en-GB" dirty="0"/>
              <a:t>[</a:t>
            </a:r>
            <a:r>
              <a:rPr lang="en-GB" dirty="0" err="1"/>
              <a:t>alauj</a:t>
            </a:r>
            <a:r>
              <a:rPr lang="en-GB" dirty="0"/>
              <a:t>.</a:t>
            </a:r>
          </a:p>
        </p:txBody>
      </p:sp>
    </p:spTree>
    <p:extLst>
      <p:ext uri="{BB962C8B-B14F-4D97-AF65-F5344CB8AC3E}">
        <p14:creationId xmlns:p14="http://schemas.microsoft.com/office/powerpoint/2010/main" val="9944261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عيد الرسل">
            <a:extLst>
              <a:ext uri="{FF2B5EF4-FFF2-40B4-BE49-F238E27FC236}">
                <a16:creationId xmlns:a16="http://schemas.microsoft.com/office/drawing/2014/main" id="{773B2B1C-8494-4567-9955-9E3B1ADA5C69}"/>
              </a:ext>
            </a:extLst>
          </p:cNvPr>
          <p:cNvSpPr>
            <a:spLocks noGrp="1"/>
          </p:cNvSpPr>
          <p:nvPr>
            <p:ph type="title"/>
          </p:nvPr>
        </p:nvSpPr>
        <p:spPr>
          <a:xfrm>
            <a:off x="-1311967" y="0"/>
            <a:ext cx="1311967" cy="1129553"/>
          </a:xfrm>
        </p:spPr>
        <p:txBody>
          <a:bodyPr anchor="t">
            <a:normAutofit/>
          </a:bodyPr>
          <a:lstStyle/>
          <a:p>
            <a:r>
              <a:rPr lang="ar-EG" dirty="0"/>
              <a:t>بطرس و بولس</a:t>
            </a:r>
            <a:endParaRPr lang="en-GB" dirty="0"/>
          </a:p>
        </p:txBody>
      </p:sp>
      <p:sp>
        <p:nvSpPr>
          <p:cNvPr id="3" name="Text Placeholder 2">
            <a:extLst>
              <a:ext uri="{FF2B5EF4-FFF2-40B4-BE49-F238E27FC236}">
                <a16:creationId xmlns:a16="http://schemas.microsoft.com/office/drawing/2014/main" id="{38F3DED8-00F9-428D-93E0-B7B2895920E0}"/>
              </a:ext>
            </a:extLst>
          </p:cNvPr>
          <p:cNvSpPr>
            <a:spLocks noGrp="1"/>
          </p:cNvSpPr>
          <p:nvPr>
            <p:ph type="body" idx="1"/>
          </p:nvPr>
        </p:nvSpPr>
        <p:spPr>
          <a:xfrm>
            <a:off x="0" y="5910789"/>
            <a:ext cx="9143999" cy="947211"/>
          </a:xfrm>
        </p:spPr>
        <p:txBody>
          <a:bodyPr anchor="ctr"/>
          <a:lstStyle/>
          <a:p>
            <a:r>
              <a:rPr lang="ar-EG" sz="3600" dirty="0">
                <a:effectLst/>
                <a:latin typeface="Tahoma" panose="020B0604030504040204" pitchFamily="34" charset="0"/>
              </a:rPr>
              <a:t>هيتين ني افشي انتيه ناتشويس ان يوتي ان ابوسطولوس</a:t>
            </a:r>
            <a:r>
              <a:rPr lang="ar-EG" sz="3600" dirty="0">
                <a:latin typeface="Tahoma" panose="020B0604030504040204" pitchFamily="34" charset="0"/>
              </a:rPr>
              <a:t> </a:t>
            </a:r>
            <a:r>
              <a:rPr lang="ar-EG" sz="3600" dirty="0">
                <a:effectLst/>
                <a:latin typeface="Tahoma" panose="020B0604030504040204" pitchFamily="34" charset="0"/>
              </a:rPr>
              <a:t>بينيوت بيتروس نيم بين صاخ بافلوس:</a:t>
            </a:r>
            <a:endParaRPr lang="en-GB" sz="3600" dirty="0"/>
          </a:p>
        </p:txBody>
      </p:sp>
      <p:sp>
        <p:nvSpPr>
          <p:cNvPr id="4" name="Text Placeholder 3">
            <a:extLst>
              <a:ext uri="{FF2B5EF4-FFF2-40B4-BE49-F238E27FC236}">
                <a16:creationId xmlns:a16="http://schemas.microsoft.com/office/drawing/2014/main" id="{00AEB227-2945-4317-B91D-40088461F190}"/>
              </a:ext>
            </a:extLst>
          </p:cNvPr>
          <p:cNvSpPr>
            <a:spLocks noGrp="1"/>
          </p:cNvSpPr>
          <p:nvPr>
            <p:ph type="body" sz="quarter" idx="3"/>
          </p:nvPr>
        </p:nvSpPr>
        <p:spPr>
          <a:xfrm>
            <a:off x="-2" y="4935071"/>
            <a:ext cx="9144000" cy="975718"/>
          </a:xfrm>
        </p:spPr>
        <p:txBody>
          <a:bodyPr anchor="ctr"/>
          <a:lstStyle/>
          <a:p>
            <a:r>
              <a:rPr lang="en-GB" dirty="0">
                <a:effectLst/>
                <a:latin typeface="CS New Athanasius" panose="020B0500000000000000" pitchFamily="34" charset="0"/>
              </a:rPr>
              <a:t>Hiten </a:t>
            </a:r>
            <a:r>
              <a:rPr lang="en-GB" dirty="0" err="1">
                <a:effectLst/>
                <a:latin typeface="CS New Athanasius" panose="020B0500000000000000" pitchFamily="34" charset="0"/>
              </a:rPr>
              <a:t>nieu,y</a:t>
            </a:r>
            <a:r>
              <a:rPr lang="en-GB" dirty="0">
                <a:effectLst/>
                <a:latin typeface="CS New Athanasius" panose="020B0500000000000000" pitchFamily="34" charset="0"/>
              </a:rPr>
              <a:t> `</a:t>
            </a:r>
            <a:r>
              <a:rPr lang="en-GB" dirty="0" err="1">
                <a:effectLst/>
                <a:latin typeface="CS New Athanasius" panose="020B0500000000000000" pitchFamily="34" charset="0"/>
              </a:rPr>
              <a:t>nte</a:t>
            </a:r>
            <a:r>
              <a:rPr lang="en-GB" dirty="0">
                <a:effectLst/>
                <a:latin typeface="CS New Athanasius" panose="020B0500000000000000" pitchFamily="34" charset="0"/>
              </a:rPr>
              <a:t> </a:t>
            </a:r>
            <a:r>
              <a:rPr lang="en-GB" dirty="0" err="1">
                <a:effectLst/>
                <a:latin typeface="CS New Athanasius" panose="020B0500000000000000" pitchFamily="34" charset="0"/>
              </a:rPr>
              <a:t>na</a:t>
            </a:r>
            <a:r>
              <a:rPr lang="en-GB" dirty="0">
                <a:effectLst/>
                <a:latin typeface="CS New Athanasius" panose="020B0500000000000000" pitchFamily="34" charset="0"/>
              </a:rPr>
              <a:t>[</a:t>
            </a:r>
            <a:r>
              <a:rPr lang="en-GB" dirty="0" err="1">
                <a:effectLst/>
                <a:latin typeface="CS New Athanasius" panose="020B0500000000000000" pitchFamily="34" charset="0"/>
              </a:rPr>
              <a:t>oic</a:t>
            </a:r>
            <a:r>
              <a:rPr lang="en-GB" dirty="0">
                <a:effectLst/>
                <a:latin typeface="CS New Athanasius" panose="020B0500000000000000" pitchFamily="34" charset="0"/>
              </a:rPr>
              <a:t> `</a:t>
            </a:r>
            <a:r>
              <a:rPr lang="en-GB" dirty="0" err="1">
                <a:effectLst/>
                <a:latin typeface="CS New Athanasius" panose="020B0500000000000000" pitchFamily="34" charset="0"/>
              </a:rPr>
              <a:t>nio</a:t>
            </a:r>
            <a:r>
              <a:rPr lang="en-GB" dirty="0">
                <a:effectLst/>
                <a:latin typeface="CS New Athanasius" panose="020B0500000000000000" pitchFamily="34" charset="0"/>
              </a:rPr>
              <a:t>] `</a:t>
            </a:r>
            <a:r>
              <a:rPr lang="en-GB" dirty="0" err="1">
                <a:effectLst/>
                <a:latin typeface="CS New Athanasius" panose="020B0500000000000000" pitchFamily="34" charset="0"/>
              </a:rPr>
              <a:t>napoctoloc</a:t>
            </a:r>
            <a:r>
              <a:rPr lang="en-US" dirty="0">
                <a:effectLst/>
                <a:latin typeface="CS New Athanasius" panose="020B0500000000000000" pitchFamily="34" charset="0"/>
              </a:rPr>
              <a:t>@ </a:t>
            </a:r>
            <a:r>
              <a:rPr lang="en-GB" sz="3600" dirty="0" err="1">
                <a:effectLst/>
                <a:latin typeface="CS New Athanasius" panose="020B0500000000000000" pitchFamily="34" charset="0"/>
              </a:rPr>
              <a:t>peniwt</a:t>
            </a:r>
            <a:r>
              <a:rPr lang="en-GB" sz="3600" dirty="0">
                <a:effectLst/>
                <a:latin typeface="CS New Athanasius" panose="020B0500000000000000" pitchFamily="34" charset="0"/>
              </a:rPr>
              <a:t> </a:t>
            </a:r>
            <a:r>
              <a:rPr lang="en-GB" sz="3600" dirty="0" err="1">
                <a:effectLst/>
                <a:latin typeface="CS New Athanasius" panose="020B0500000000000000" pitchFamily="34" charset="0"/>
              </a:rPr>
              <a:t>Petroc</a:t>
            </a:r>
            <a:r>
              <a:rPr lang="en-GB" sz="3600" dirty="0">
                <a:effectLst/>
                <a:latin typeface="CS New Athanasius" panose="020B0500000000000000" pitchFamily="34" charset="0"/>
              </a:rPr>
              <a:t> </a:t>
            </a:r>
            <a:r>
              <a:rPr lang="en-GB" sz="3600" dirty="0" err="1">
                <a:effectLst/>
                <a:latin typeface="CS New Athanasius" panose="020B0500000000000000" pitchFamily="34" charset="0"/>
              </a:rPr>
              <a:t>nem</a:t>
            </a:r>
            <a:r>
              <a:rPr lang="en-GB" sz="3600" dirty="0">
                <a:effectLst/>
                <a:latin typeface="CS New Athanasius" panose="020B0500000000000000" pitchFamily="34" charset="0"/>
              </a:rPr>
              <a:t> </a:t>
            </a:r>
            <a:r>
              <a:rPr lang="en-GB" sz="3600" dirty="0" err="1">
                <a:effectLst/>
                <a:latin typeface="CS New Athanasius" panose="020B0500000000000000" pitchFamily="34" charset="0"/>
              </a:rPr>
              <a:t>pencaq</a:t>
            </a:r>
            <a:r>
              <a:rPr lang="en-GB" sz="3600" dirty="0">
                <a:effectLst/>
                <a:latin typeface="CS New Athanasius" panose="020B0500000000000000" pitchFamily="34" charset="0"/>
              </a:rPr>
              <a:t> </a:t>
            </a:r>
            <a:r>
              <a:rPr lang="en-GB" sz="3600" dirty="0" err="1">
                <a:effectLst/>
                <a:latin typeface="CS New Athanasius" panose="020B0500000000000000" pitchFamily="34" charset="0"/>
              </a:rPr>
              <a:t>Pauloc</a:t>
            </a:r>
            <a:r>
              <a:rPr lang="en-US" dirty="0"/>
              <a:t>@</a:t>
            </a:r>
            <a:endParaRPr lang="en-GB"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4B9CC1C0-7F65-4D4F-B52A-75BE3FED238C}"/>
              </a:ext>
            </a:extLst>
          </p:cNvPr>
          <p:cNvSpPr>
            <a:spLocks noGrp="1"/>
          </p:cNvSpPr>
          <p:nvPr>
            <p:ph type="body" sz="quarter" idx="10"/>
          </p:nvPr>
        </p:nvSpPr>
        <p:spPr>
          <a:xfrm>
            <a:off x="-2" y="4363211"/>
            <a:ext cx="9144000" cy="571860"/>
          </a:xfrm>
        </p:spPr>
        <p:txBody>
          <a:bodyPr/>
          <a:lstStyle/>
          <a:p>
            <a:r>
              <a:rPr lang="ar-EG" dirty="0">
                <a:latin typeface="Tahoma" panose="020B0604030504040204" pitchFamily="34" charset="0"/>
              </a:rPr>
              <a:t>بصلوات سيدي الأبوين الرسولين أبينا بطرس ومعلمنا بولس:</a:t>
            </a:r>
            <a:endParaRPr lang="en-GB" dirty="0"/>
          </a:p>
        </p:txBody>
      </p:sp>
    </p:spTree>
    <p:extLst>
      <p:ext uri="{BB962C8B-B14F-4D97-AF65-F5344CB8AC3E}">
        <p14:creationId xmlns:p14="http://schemas.microsoft.com/office/powerpoint/2010/main" val="378280291"/>
      </p:ext>
    </p:extLst>
  </p:cSld>
  <p:clrMapOvr>
    <a:masterClrMapping/>
  </p:clrMapOvr>
</p:sld>
</file>

<file path=ppt/slides/slide1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C831-D3A9-4990-99A8-D9781C148728}"/>
              </a:ext>
            </a:extLst>
          </p:cNvPr>
          <p:cNvSpPr>
            <a:spLocks noGrp="1"/>
          </p:cNvSpPr>
          <p:nvPr>
            <p:ph type="title"/>
          </p:nvPr>
        </p:nvSpPr>
        <p:spPr>
          <a:xfrm>
            <a:off x="-1226654" y="0"/>
            <a:ext cx="1226654" cy="974035"/>
          </a:xfrm>
        </p:spPr>
        <p:txBody>
          <a:bodyPr/>
          <a:lstStyle/>
          <a:p>
            <a:r>
              <a:rPr lang="ar-EG" dirty="0"/>
              <a:t>صوم الميلاد</a:t>
            </a:r>
            <a:endParaRPr lang="en-GB" dirty="0"/>
          </a:p>
        </p:txBody>
      </p:sp>
      <p:sp>
        <p:nvSpPr>
          <p:cNvPr id="3" name="Text Placeholder 2">
            <a:extLst>
              <a:ext uri="{FF2B5EF4-FFF2-40B4-BE49-F238E27FC236}">
                <a16:creationId xmlns:a16="http://schemas.microsoft.com/office/drawing/2014/main" id="{16DC8C74-01BE-4164-B2BF-62169AB11332}"/>
              </a:ext>
            </a:extLst>
          </p:cNvPr>
          <p:cNvSpPr>
            <a:spLocks noGrp="1"/>
          </p:cNvSpPr>
          <p:nvPr>
            <p:ph type="body" sz="quarter" idx="10"/>
          </p:nvPr>
        </p:nvSpPr>
        <p:spPr/>
        <p:txBody>
          <a:bodyPr/>
          <a:lstStyle/>
          <a:p>
            <a:r>
              <a:rPr lang="ar-EG" sz="4400" b="1" dirty="0">
                <a:solidFill>
                  <a:schemeClr val="bg1"/>
                </a:solidFill>
                <a:latin typeface="Times New Roman" panose="02020603050405020304" pitchFamily="18" charset="0"/>
                <a:cs typeface="Times New Roman" panose="02020603050405020304" pitchFamily="18" charset="0"/>
              </a:rPr>
              <a:t>المولود من الآب قبل كل الدهور.</a:t>
            </a:r>
            <a:endParaRPr lang="en-US" sz="44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6B468C17-8FE6-4D95-97BF-EE744DF72BCE}"/>
              </a:ext>
            </a:extLst>
          </p:cNvPr>
          <p:cNvSpPr>
            <a:spLocks noGrp="1"/>
          </p:cNvSpPr>
          <p:nvPr>
            <p:ph type="body" sz="quarter" idx="11"/>
          </p:nvPr>
        </p:nvSpPr>
        <p:spPr/>
        <p:txBody>
          <a:bodyPr/>
          <a:lstStyle/>
          <a:p>
            <a:r>
              <a:rPr lang="ar-EG" sz="4000" b="1" dirty="0">
                <a:solidFill>
                  <a:schemeClr val="bg1"/>
                </a:solidFill>
                <a:latin typeface="Times New Roman" panose="02020603050405020304" pitchFamily="18" charset="0"/>
                <a:cs typeface="Times New Roman" panose="02020603050405020304" pitchFamily="18" charset="0"/>
              </a:rPr>
              <a:t>بى</a:t>
            </a:r>
            <a:r>
              <a:rPr lang="ar-EG" sz="4000" b="1" baseline="0" dirty="0">
                <a:solidFill>
                  <a:schemeClr val="bg1"/>
                </a:solidFill>
                <a:latin typeface="Times New Roman" panose="02020603050405020304" pitchFamily="18" charset="0"/>
                <a:cs typeface="Times New Roman" panose="02020603050405020304" pitchFamily="18" charset="0"/>
              </a:rPr>
              <a:t> ميسى إي</a:t>
            </a:r>
            <a:r>
              <a:rPr lang="ar-EG" sz="4000" b="1" kern="1200" dirty="0">
                <a:solidFill>
                  <a:schemeClr val="bg1"/>
                </a:solidFill>
                <a:latin typeface="Times New Roman" pitchFamily="18" charset="0"/>
                <a:ea typeface="+mn-ea"/>
                <a:cs typeface="Times New Roman" pitchFamily="18" charset="0"/>
              </a:rPr>
              <a:t>ڤ</a:t>
            </a:r>
            <a:r>
              <a:rPr lang="ar-EG" sz="4000" b="1" baseline="0" dirty="0">
                <a:solidFill>
                  <a:schemeClr val="bg1"/>
                </a:solidFill>
                <a:latin typeface="Times New Roman" panose="02020603050405020304" pitchFamily="18" charset="0"/>
                <a:cs typeface="Times New Roman" panose="02020603050405020304" pitchFamily="18" charset="0"/>
              </a:rPr>
              <a:t>ول خين إفيوت خاجؤو إنى أؤون تيرو.</a:t>
            </a:r>
            <a:endParaRPr lang="en-US" sz="40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5B31473D-891E-43FD-BCC1-72E64A0C89C5}"/>
              </a:ext>
            </a:extLst>
          </p:cNvPr>
          <p:cNvSpPr>
            <a:spLocks noGrp="1"/>
          </p:cNvSpPr>
          <p:nvPr>
            <p:ph type="body" sz="quarter" idx="12"/>
          </p:nvPr>
        </p:nvSpPr>
        <p:spPr/>
        <p:txBody>
          <a:bodyPr/>
          <a:lstStyle/>
          <a:p>
            <a:r>
              <a:rPr lang="en-GB" sz="4000" dirty="0"/>
              <a:t>`</a:t>
            </a:r>
            <a:r>
              <a:rPr lang="en-GB" sz="4000" dirty="0" err="1"/>
              <a:t>Pimici</a:t>
            </a:r>
            <a:r>
              <a:rPr lang="en-GB" sz="4000" dirty="0"/>
              <a:t> `</a:t>
            </a:r>
            <a:r>
              <a:rPr lang="en-GB" sz="4000" dirty="0" err="1"/>
              <a:t>ebolqen</a:t>
            </a:r>
            <a:r>
              <a:rPr lang="en-GB" sz="4000" dirty="0"/>
              <a:t> `</a:t>
            </a:r>
            <a:r>
              <a:rPr lang="en-GB" sz="4000" dirty="0" err="1"/>
              <a:t>Viwt</a:t>
            </a:r>
            <a:r>
              <a:rPr lang="en-GB" sz="4000" dirty="0"/>
              <a:t> </a:t>
            </a:r>
            <a:r>
              <a:rPr lang="en-GB" sz="4000" dirty="0" err="1"/>
              <a:t>qajwou</a:t>
            </a:r>
            <a:r>
              <a:rPr lang="en-GB" sz="4000" dirty="0"/>
              <a:t> `</a:t>
            </a:r>
            <a:r>
              <a:rPr lang="en-GB" sz="4000" dirty="0" err="1"/>
              <a:t>nni`ewn</a:t>
            </a:r>
            <a:r>
              <a:rPr lang="en-GB" sz="4000" dirty="0"/>
              <a:t> </a:t>
            </a:r>
            <a:r>
              <a:rPr lang="en-GB" sz="4000" dirty="0" err="1"/>
              <a:t>tyrou</a:t>
            </a:r>
            <a:r>
              <a:rPr lang="en-GB" sz="4000" dirty="0"/>
              <a:t>.</a:t>
            </a:r>
          </a:p>
        </p:txBody>
      </p:sp>
    </p:spTree>
    <p:extLst>
      <p:ext uri="{BB962C8B-B14F-4D97-AF65-F5344CB8AC3E}">
        <p14:creationId xmlns:p14="http://schemas.microsoft.com/office/powerpoint/2010/main" val="3235906965"/>
      </p:ext>
    </p:extLst>
  </p:cSld>
  <p:clrMapOvr>
    <a:masterClrMapping/>
  </p:clrMapOvr>
</p:sld>
</file>

<file path=ppt/slides/slide1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EEB56-84D7-4E15-A756-A866B288604D}"/>
              </a:ext>
            </a:extLst>
          </p:cNvPr>
          <p:cNvSpPr>
            <a:spLocks noGrp="1"/>
          </p:cNvSpPr>
          <p:nvPr>
            <p:ph type="title"/>
          </p:nvPr>
        </p:nvSpPr>
        <p:spPr/>
        <p:txBody>
          <a:bodyPr/>
          <a:lstStyle/>
          <a:p>
            <a:r>
              <a:rPr lang="ar-EG" dirty="0"/>
              <a:t>الميلاد</a:t>
            </a:r>
            <a:endParaRPr lang="en-GB" dirty="0"/>
          </a:p>
        </p:txBody>
      </p:sp>
      <p:sp>
        <p:nvSpPr>
          <p:cNvPr id="3" name="Text Placeholder 2">
            <a:extLst>
              <a:ext uri="{FF2B5EF4-FFF2-40B4-BE49-F238E27FC236}">
                <a16:creationId xmlns:a16="http://schemas.microsoft.com/office/drawing/2014/main" id="{8E0EC2BD-7C6C-4353-907E-913A91DC436D}"/>
              </a:ext>
            </a:extLst>
          </p:cNvPr>
          <p:cNvSpPr>
            <a:spLocks noGrp="1"/>
          </p:cNvSpPr>
          <p:nvPr>
            <p:ph type="body" sz="quarter" idx="10"/>
          </p:nvPr>
        </p:nvSpPr>
        <p:spPr>
          <a:xfrm>
            <a:off x="0" y="4332387"/>
            <a:ext cx="9144000" cy="828978"/>
          </a:xfrm>
        </p:spPr>
        <p:txBody>
          <a:bodyPr/>
          <a:lstStyle/>
          <a:p>
            <a:r>
              <a:rPr lang="ar-EG" sz="4400" b="1" dirty="0">
                <a:solidFill>
                  <a:schemeClr val="bg1"/>
                </a:solidFill>
                <a:latin typeface="Times New Roman" panose="02020603050405020304" pitchFamily="18" charset="0"/>
                <a:cs typeface="Times New Roman" panose="02020603050405020304" pitchFamily="18" charset="0"/>
              </a:rPr>
              <a:t>الذي ولد في بيت لحم كالأخبار النبوية.</a:t>
            </a:r>
          </a:p>
        </p:txBody>
      </p:sp>
      <p:sp>
        <p:nvSpPr>
          <p:cNvPr id="4" name="Text Placeholder 3">
            <a:extLst>
              <a:ext uri="{FF2B5EF4-FFF2-40B4-BE49-F238E27FC236}">
                <a16:creationId xmlns:a16="http://schemas.microsoft.com/office/drawing/2014/main" id="{1A184852-1E58-486C-A2C3-BB750A1B00BB}"/>
              </a:ext>
            </a:extLst>
          </p:cNvPr>
          <p:cNvSpPr>
            <a:spLocks noGrp="1"/>
          </p:cNvSpPr>
          <p:nvPr>
            <p:ph type="body" sz="quarter" idx="11"/>
          </p:nvPr>
        </p:nvSpPr>
        <p:spPr>
          <a:xfrm>
            <a:off x="0" y="6158753"/>
            <a:ext cx="9144000" cy="699247"/>
          </a:xfrm>
        </p:spPr>
        <p:txBody>
          <a:bodyPr/>
          <a:lstStyle/>
          <a:p>
            <a:r>
              <a:rPr lang="ar-EG" sz="3500" b="1" dirty="0">
                <a:solidFill>
                  <a:schemeClr val="bg1"/>
                </a:solidFill>
                <a:latin typeface="Times New Roman" panose="02020603050405020304" pitchFamily="18" charset="0"/>
                <a:cs typeface="Times New Roman" panose="02020603050405020304" pitchFamily="18" charset="0"/>
              </a:rPr>
              <a:t>في ايطاف ماسف خين بيتليئيم: كاطا ني اسمي ام ابروفيتيكون. </a:t>
            </a:r>
          </a:p>
        </p:txBody>
      </p:sp>
      <p:sp>
        <p:nvSpPr>
          <p:cNvPr id="5" name="Text Placeholder 4">
            <a:extLst>
              <a:ext uri="{FF2B5EF4-FFF2-40B4-BE49-F238E27FC236}">
                <a16:creationId xmlns:a16="http://schemas.microsoft.com/office/drawing/2014/main" id="{563B4896-8E73-41E4-A0F6-5842BB94EC17}"/>
              </a:ext>
            </a:extLst>
          </p:cNvPr>
          <p:cNvSpPr>
            <a:spLocks noGrp="1"/>
          </p:cNvSpPr>
          <p:nvPr>
            <p:ph type="body" sz="quarter" idx="12"/>
          </p:nvPr>
        </p:nvSpPr>
        <p:spPr>
          <a:xfrm>
            <a:off x="0" y="5161365"/>
            <a:ext cx="9144000" cy="997388"/>
          </a:xfrm>
        </p:spPr>
        <p:txBody>
          <a:bodyPr/>
          <a:lstStyle/>
          <a:p>
            <a:r>
              <a:rPr lang="en-GB" sz="4000" dirty="0" err="1"/>
              <a:t>Vy`etaumacf</a:t>
            </a:r>
            <a:r>
              <a:rPr lang="en-GB" sz="4000" dirty="0"/>
              <a:t> </a:t>
            </a:r>
            <a:r>
              <a:rPr lang="en-GB" sz="4000" dirty="0" err="1"/>
              <a:t>qen</a:t>
            </a:r>
            <a:r>
              <a:rPr lang="en-GB" sz="4000" dirty="0"/>
              <a:t> </a:t>
            </a:r>
            <a:r>
              <a:rPr lang="en-GB" sz="4000" dirty="0" err="1"/>
              <a:t>By;leem</a:t>
            </a:r>
            <a:r>
              <a:rPr lang="en-GB" sz="4000" dirty="0"/>
              <a:t> kat</a:t>
            </a:r>
            <a:r>
              <a:rPr lang="en-US" sz="4000" dirty="0"/>
              <a:t>a</a:t>
            </a:r>
            <a:r>
              <a:rPr lang="ar-EG" sz="4000" dirty="0"/>
              <a:t> </a:t>
            </a:r>
            <a:r>
              <a:rPr lang="en-GB" sz="4000" dirty="0" err="1"/>
              <a:t>ni`cmy</a:t>
            </a:r>
            <a:r>
              <a:rPr lang="en-GB" sz="4000" dirty="0"/>
              <a:t> `</a:t>
            </a:r>
            <a:r>
              <a:rPr lang="en-GB" sz="4000" dirty="0" err="1"/>
              <a:t>m`provytikon</a:t>
            </a:r>
            <a:r>
              <a:rPr lang="en-GB" sz="4000" dirty="0"/>
              <a:t>.</a:t>
            </a:r>
          </a:p>
        </p:txBody>
      </p:sp>
    </p:spTree>
    <p:extLst>
      <p:ext uri="{BB962C8B-B14F-4D97-AF65-F5344CB8AC3E}">
        <p14:creationId xmlns:p14="http://schemas.microsoft.com/office/powerpoint/2010/main" val="849943321"/>
      </p:ext>
    </p:extLst>
  </p:cSld>
  <p:clrMapOvr>
    <a:masterClrMapping/>
  </p:clrMapOvr>
</p:sld>
</file>

<file path=ppt/slides/slide1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24FD8-DEBF-477A-B427-C3B4B9721A56}"/>
              </a:ext>
            </a:extLst>
          </p:cNvPr>
          <p:cNvSpPr>
            <a:spLocks noGrp="1"/>
          </p:cNvSpPr>
          <p:nvPr>
            <p:ph type="title"/>
          </p:nvPr>
        </p:nvSpPr>
        <p:spPr/>
        <p:txBody>
          <a:bodyPr/>
          <a:lstStyle/>
          <a:p>
            <a:r>
              <a:rPr lang="ar-EG" dirty="0"/>
              <a:t>الختان</a:t>
            </a:r>
            <a:endParaRPr lang="en-GB" dirty="0"/>
          </a:p>
        </p:txBody>
      </p:sp>
      <p:sp>
        <p:nvSpPr>
          <p:cNvPr id="3" name="Text Placeholder 2">
            <a:extLst>
              <a:ext uri="{FF2B5EF4-FFF2-40B4-BE49-F238E27FC236}">
                <a16:creationId xmlns:a16="http://schemas.microsoft.com/office/drawing/2014/main" id="{8BD6C2B0-CC5E-4180-87DF-023AA5D61701}"/>
              </a:ext>
            </a:extLst>
          </p:cNvPr>
          <p:cNvSpPr>
            <a:spLocks noGrp="1"/>
          </p:cNvSpPr>
          <p:nvPr>
            <p:ph type="body" sz="quarter" idx="10"/>
          </p:nvPr>
        </p:nvSpPr>
        <p:spPr>
          <a:xfrm>
            <a:off x="0" y="4332387"/>
            <a:ext cx="9144000" cy="875538"/>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ابن الله قبل إليه الختان.</a:t>
            </a:r>
          </a:p>
        </p:txBody>
      </p:sp>
      <p:sp>
        <p:nvSpPr>
          <p:cNvPr id="4" name="Text Placeholder 3">
            <a:extLst>
              <a:ext uri="{FF2B5EF4-FFF2-40B4-BE49-F238E27FC236}">
                <a16:creationId xmlns:a16="http://schemas.microsoft.com/office/drawing/2014/main" id="{18B4F0EA-F3E5-442C-98C2-8750B317EC1C}"/>
              </a:ext>
            </a:extLst>
          </p:cNvPr>
          <p:cNvSpPr>
            <a:spLocks noGrp="1"/>
          </p:cNvSpPr>
          <p:nvPr>
            <p:ph type="body" sz="quarter" idx="11"/>
          </p:nvPr>
        </p:nvSpPr>
        <p:spPr/>
        <p:txBody>
          <a:bodyPr/>
          <a:lstStyle/>
          <a:p>
            <a:r>
              <a:rPr lang="ar-EG" sz="4400" b="1" dirty="0">
                <a:solidFill>
                  <a:schemeClr val="bg1"/>
                </a:solidFill>
                <a:latin typeface="Times New Roman" panose="02020603050405020304" pitchFamily="18" charset="0"/>
                <a:cs typeface="Times New Roman" panose="02020603050405020304" pitchFamily="18" charset="0"/>
              </a:rPr>
              <a:t>ابشيري امفنوتي افشوب ايروف امبي سيفي. </a:t>
            </a:r>
          </a:p>
        </p:txBody>
      </p:sp>
      <p:sp>
        <p:nvSpPr>
          <p:cNvPr id="5" name="Text Placeholder 4">
            <a:extLst>
              <a:ext uri="{FF2B5EF4-FFF2-40B4-BE49-F238E27FC236}">
                <a16:creationId xmlns:a16="http://schemas.microsoft.com/office/drawing/2014/main" id="{E7ABC8F0-439B-45EC-AFB1-CEBC3EF72F89}"/>
              </a:ext>
            </a:extLst>
          </p:cNvPr>
          <p:cNvSpPr>
            <a:spLocks noGrp="1"/>
          </p:cNvSpPr>
          <p:nvPr>
            <p:ph type="body" sz="quarter" idx="12"/>
          </p:nvPr>
        </p:nvSpPr>
        <p:spPr>
          <a:xfrm>
            <a:off x="0" y="5207925"/>
            <a:ext cx="9144000" cy="801758"/>
          </a:xfrm>
        </p:spPr>
        <p:txBody>
          <a:bodyPr/>
          <a:lstStyle/>
          <a:p>
            <a:r>
              <a:rPr lang="en-GB" sz="4400" dirty="0" err="1"/>
              <a:t>Psyri</a:t>
            </a:r>
            <a:r>
              <a:rPr lang="en-GB" sz="4400" dirty="0"/>
              <a:t> `mV]@ </a:t>
            </a:r>
            <a:r>
              <a:rPr lang="en-GB" sz="4400" dirty="0" err="1"/>
              <a:t>afswop</a:t>
            </a:r>
            <a:r>
              <a:rPr lang="en-GB" sz="4400" dirty="0"/>
              <a:t> `</a:t>
            </a:r>
            <a:r>
              <a:rPr lang="en-GB" sz="4400" dirty="0" err="1"/>
              <a:t>erof</a:t>
            </a:r>
            <a:r>
              <a:rPr lang="en-GB" sz="4400" dirty="0"/>
              <a:t> `</a:t>
            </a:r>
            <a:r>
              <a:rPr lang="en-GB" sz="4400" dirty="0" err="1"/>
              <a:t>mpicebi</a:t>
            </a:r>
            <a:r>
              <a:rPr lang="en-GB" sz="4400" dirty="0"/>
              <a:t>.</a:t>
            </a:r>
          </a:p>
        </p:txBody>
      </p:sp>
    </p:spTree>
    <p:extLst>
      <p:ext uri="{BB962C8B-B14F-4D97-AF65-F5344CB8AC3E}">
        <p14:creationId xmlns:p14="http://schemas.microsoft.com/office/powerpoint/2010/main" val="375828433"/>
      </p:ext>
    </p:extLst>
  </p:cSld>
  <p:clrMapOvr>
    <a:masterClrMapping/>
  </p:clrMapOvr>
</p:sld>
</file>

<file path=ppt/slides/slide1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7F37-1AAC-4BD0-BF95-4CB8D9CA802D}"/>
              </a:ext>
            </a:extLst>
          </p:cNvPr>
          <p:cNvSpPr>
            <a:spLocks noGrp="1"/>
          </p:cNvSpPr>
          <p:nvPr>
            <p:ph type="title"/>
          </p:nvPr>
        </p:nvSpPr>
        <p:spPr/>
        <p:txBody>
          <a:bodyPr/>
          <a:lstStyle/>
          <a:p>
            <a:r>
              <a:rPr lang="ar-EG" dirty="0"/>
              <a:t>الغطاس</a:t>
            </a:r>
            <a:endParaRPr lang="en-GB" dirty="0"/>
          </a:p>
        </p:txBody>
      </p:sp>
      <p:sp>
        <p:nvSpPr>
          <p:cNvPr id="3" name="Text Placeholder 2">
            <a:extLst>
              <a:ext uri="{FF2B5EF4-FFF2-40B4-BE49-F238E27FC236}">
                <a16:creationId xmlns:a16="http://schemas.microsoft.com/office/drawing/2014/main" id="{B3781119-B666-495E-B994-21BC90858008}"/>
              </a:ext>
            </a:extLst>
          </p:cNvPr>
          <p:cNvSpPr>
            <a:spLocks noGrp="1"/>
          </p:cNvSpPr>
          <p:nvPr>
            <p:ph type="body" sz="quarter" idx="10"/>
          </p:nvPr>
        </p:nvSpPr>
        <p:spPr>
          <a:xfrm>
            <a:off x="0" y="4332387"/>
            <a:ext cx="9144000" cy="875538"/>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إبن الله إعتمد فى الأردن .</a:t>
            </a:r>
          </a:p>
        </p:txBody>
      </p:sp>
      <p:sp>
        <p:nvSpPr>
          <p:cNvPr id="4" name="Text Placeholder 3">
            <a:extLst>
              <a:ext uri="{FF2B5EF4-FFF2-40B4-BE49-F238E27FC236}">
                <a16:creationId xmlns:a16="http://schemas.microsoft.com/office/drawing/2014/main" id="{24CBC44A-8CE9-49F8-9327-0BB3559E6E7E}"/>
              </a:ext>
            </a:extLst>
          </p:cNvPr>
          <p:cNvSpPr>
            <a:spLocks noGrp="1"/>
          </p:cNvSpPr>
          <p:nvPr>
            <p:ph type="body" sz="quarter" idx="11"/>
          </p:nvPr>
        </p:nvSpPr>
        <p:spPr/>
        <p:txBody>
          <a:bodyPr/>
          <a:lstStyle/>
          <a:p>
            <a:r>
              <a:rPr lang="ar-EG" sz="4000" b="1" dirty="0">
                <a:solidFill>
                  <a:schemeClr val="bg1"/>
                </a:solidFill>
                <a:latin typeface="Times New Roman" panose="02020603050405020304" pitchFamily="18" charset="0"/>
                <a:cs typeface="Times New Roman" panose="02020603050405020304" pitchFamily="18" charset="0"/>
              </a:rPr>
              <a:t>ابشيري ام افنوتي: أفتشي أومس خين بى يوردانيس. </a:t>
            </a:r>
          </a:p>
        </p:txBody>
      </p:sp>
      <p:sp>
        <p:nvSpPr>
          <p:cNvPr id="5" name="Text Placeholder 4">
            <a:extLst>
              <a:ext uri="{FF2B5EF4-FFF2-40B4-BE49-F238E27FC236}">
                <a16:creationId xmlns:a16="http://schemas.microsoft.com/office/drawing/2014/main" id="{5E6483FA-AD1B-4998-BB44-C9C5669A8DFE}"/>
              </a:ext>
            </a:extLst>
          </p:cNvPr>
          <p:cNvSpPr>
            <a:spLocks noGrp="1"/>
          </p:cNvSpPr>
          <p:nvPr>
            <p:ph type="body" sz="quarter" idx="12"/>
          </p:nvPr>
        </p:nvSpPr>
        <p:spPr>
          <a:xfrm>
            <a:off x="0" y="5207925"/>
            <a:ext cx="9144000" cy="801757"/>
          </a:xfrm>
        </p:spPr>
        <p:txBody>
          <a:bodyPr/>
          <a:lstStyle/>
          <a:p>
            <a:r>
              <a:rPr lang="da-DK" sz="4400" dirty="0"/>
              <a:t>`</a:t>
            </a:r>
            <a:r>
              <a:rPr lang="en-US" sz="4400" dirty="0"/>
              <a:t>P</a:t>
            </a:r>
            <a:r>
              <a:rPr lang="da-DK" sz="4400" dirty="0"/>
              <a:t>syri `mV]@ af[iwmc qen piIordanyc.</a:t>
            </a:r>
          </a:p>
        </p:txBody>
      </p:sp>
    </p:spTree>
    <p:extLst>
      <p:ext uri="{BB962C8B-B14F-4D97-AF65-F5344CB8AC3E}">
        <p14:creationId xmlns:p14="http://schemas.microsoft.com/office/powerpoint/2010/main" val="793445571"/>
      </p:ext>
    </p:extLst>
  </p:cSld>
  <p:clrMapOvr>
    <a:masterClrMapping/>
  </p:clrMapOvr>
</p:sld>
</file>

<file path=ppt/slides/slide1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5C6F-5BF4-42D9-85A8-B9CBD5C5020A}"/>
              </a:ext>
            </a:extLst>
          </p:cNvPr>
          <p:cNvSpPr>
            <a:spLocks noGrp="1"/>
          </p:cNvSpPr>
          <p:nvPr>
            <p:ph type="title"/>
          </p:nvPr>
        </p:nvSpPr>
        <p:spPr>
          <a:xfrm>
            <a:off x="-1226654" y="0"/>
            <a:ext cx="1226654" cy="1358153"/>
          </a:xfrm>
        </p:spPr>
        <p:txBody>
          <a:bodyPr/>
          <a:lstStyle/>
          <a:p>
            <a:r>
              <a:rPr lang="ar-EG" dirty="0"/>
              <a:t>عرس قانا الجليل</a:t>
            </a:r>
            <a:endParaRPr lang="en-GB" dirty="0"/>
          </a:p>
        </p:txBody>
      </p:sp>
      <p:sp>
        <p:nvSpPr>
          <p:cNvPr id="3" name="Text Placeholder 2">
            <a:extLst>
              <a:ext uri="{FF2B5EF4-FFF2-40B4-BE49-F238E27FC236}">
                <a16:creationId xmlns:a16="http://schemas.microsoft.com/office/drawing/2014/main" id="{02C219FF-E968-4603-9E71-DF1CF0165D56}"/>
              </a:ext>
            </a:extLst>
          </p:cNvPr>
          <p:cNvSpPr>
            <a:spLocks noGrp="1"/>
          </p:cNvSpPr>
          <p:nvPr>
            <p:ph type="body" sz="quarter" idx="10"/>
          </p:nvPr>
        </p:nvSpPr>
        <p:spPr>
          <a:xfrm>
            <a:off x="0" y="4332387"/>
            <a:ext cx="9144000" cy="875538"/>
          </a:xfrm>
        </p:spPr>
        <p:txBody>
          <a:bodyPr/>
          <a:lstStyle/>
          <a:p>
            <a:r>
              <a:rPr lang="ar-EG" sz="4400" b="1" dirty="0">
                <a:solidFill>
                  <a:schemeClr val="bg1"/>
                </a:solidFill>
                <a:latin typeface="Times New Roman" panose="02020603050405020304" pitchFamily="18" charset="0"/>
                <a:cs typeface="Times New Roman" panose="02020603050405020304" pitchFamily="18" charset="0"/>
              </a:rPr>
              <a:t>ابن الله بارك المياه فصيرها خمراً.</a:t>
            </a:r>
            <a:endParaRPr lang="en-GB" sz="4400" dirty="0"/>
          </a:p>
        </p:txBody>
      </p:sp>
      <p:sp>
        <p:nvSpPr>
          <p:cNvPr id="4" name="Text Placeholder 3">
            <a:extLst>
              <a:ext uri="{FF2B5EF4-FFF2-40B4-BE49-F238E27FC236}">
                <a16:creationId xmlns:a16="http://schemas.microsoft.com/office/drawing/2014/main" id="{3767787C-68E7-4735-823C-D95117E008CA}"/>
              </a:ext>
            </a:extLst>
          </p:cNvPr>
          <p:cNvSpPr>
            <a:spLocks noGrp="1"/>
          </p:cNvSpPr>
          <p:nvPr>
            <p:ph type="body" sz="quarter" idx="11"/>
          </p:nvPr>
        </p:nvSpPr>
        <p:spPr/>
        <p:txBody>
          <a:bodyPr/>
          <a:lstStyle/>
          <a:p>
            <a:r>
              <a:rPr lang="ar-EG" sz="3800" b="1" dirty="0">
                <a:solidFill>
                  <a:schemeClr val="bg1"/>
                </a:solidFill>
                <a:latin typeface="Times New Roman" panose="02020603050405020304" pitchFamily="18" charset="0"/>
                <a:cs typeface="Times New Roman" panose="02020603050405020304" pitchFamily="18" charset="0"/>
              </a:rPr>
              <a:t>إبشيرى إمفنوتى أف إسمو إينى موأوو أف أيطو إن إيرب.</a:t>
            </a:r>
            <a:endParaRPr lang="en-GB" sz="3800" dirty="0"/>
          </a:p>
        </p:txBody>
      </p:sp>
      <p:sp>
        <p:nvSpPr>
          <p:cNvPr id="5" name="Text Placeholder 4">
            <a:extLst>
              <a:ext uri="{FF2B5EF4-FFF2-40B4-BE49-F238E27FC236}">
                <a16:creationId xmlns:a16="http://schemas.microsoft.com/office/drawing/2014/main" id="{932EE679-063C-42EB-9069-21A0FFF93CE4}"/>
              </a:ext>
            </a:extLst>
          </p:cNvPr>
          <p:cNvSpPr>
            <a:spLocks noGrp="1"/>
          </p:cNvSpPr>
          <p:nvPr>
            <p:ph type="body" sz="quarter" idx="12"/>
          </p:nvPr>
        </p:nvSpPr>
        <p:spPr>
          <a:xfrm>
            <a:off x="0" y="5207925"/>
            <a:ext cx="9144000" cy="801758"/>
          </a:xfrm>
        </p:spPr>
        <p:txBody>
          <a:bodyPr/>
          <a:lstStyle/>
          <a:p>
            <a:r>
              <a:rPr lang="en-GB" sz="4000" dirty="0"/>
              <a:t>`</a:t>
            </a:r>
            <a:r>
              <a:rPr lang="en-GB" sz="4000" dirty="0" err="1"/>
              <a:t>Psyri</a:t>
            </a:r>
            <a:r>
              <a:rPr lang="en-GB" sz="4000" dirty="0"/>
              <a:t> `mV]@ </a:t>
            </a:r>
            <a:r>
              <a:rPr lang="en-GB" sz="4000" dirty="0" err="1"/>
              <a:t>af`cmou</a:t>
            </a:r>
            <a:r>
              <a:rPr lang="en-GB" sz="4000" dirty="0"/>
              <a:t> `</a:t>
            </a:r>
            <a:r>
              <a:rPr lang="en-GB" sz="4000" dirty="0" err="1"/>
              <a:t>enimwou</a:t>
            </a:r>
            <a:r>
              <a:rPr lang="en-GB" sz="4000" dirty="0"/>
              <a:t> </a:t>
            </a:r>
            <a:r>
              <a:rPr lang="en-GB" sz="4000" dirty="0" err="1"/>
              <a:t>afaitou</a:t>
            </a:r>
            <a:r>
              <a:rPr lang="en-GB" sz="4000" dirty="0"/>
              <a:t> `</a:t>
            </a:r>
            <a:r>
              <a:rPr lang="en-GB" sz="4000" dirty="0" err="1"/>
              <a:t>nyrp</a:t>
            </a:r>
            <a:r>
              <a:rPr lang="en-GB" sz="4000" dirty="0"/>
              <a:t>.</a:t>
            </a:r>
          </a:p>
        </p:txBody>
      </p:sp>
    </p:spTree>
    <p:extLst>
      <p:ext uri="{BB962C8B-B14F-4D97-AF65-F5344CB8AC3E}">
        <p14:creationId xmlns:p14="http://schemas.microsoft.com/office/powerpoint/2010/main" val="1363958194"/>
      </p:ext>
    </p:extLst>
  </p:cSld>
  <p:clrMapOvr>
    <a:masterClrMapping/>
  </p:clrMapOvr>
</p:sld>
</file>

<file path=ppt/slides/slide1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8C454-77AA-48B8-972D-A91F6A5DEA89}"/>
              </a:ext>
            </a:extLst>
          </p:cNvPr>
          <p:cNvSpPr>
            <a:spLocks noGrp="1"/>
          </p:cNvSpPr>
          <p:nvPr>
            <p:ph type="title"/>
          </p:nvPr>
        </p:nvSpPr>
        <p:spPr>
          <a:xfrm>
            <a:off x="-1385047" y="0"/>
            <a:ext cx="1385047" cy="1317812"/>
          </a:xfrm>
        </p:spPr>
        <p:txBody>
          <a:bodyPr/>
          <a:lstStyle/>
          <a:p>
            <a:r>
              <a:rPr lang="ar-EG" dirty="0"/>
              <a:t>ايام الصوم الكبير</a:t>
            </a:r>
            <a:endParaRPr lang="en-GB" dirty="0"/>
          </a:p>
        </p:txBody>
      </p:sp>
      <p:sp>
        <p:nvSpPr>
          <p:cNvPr id="3" name="Text Placeholder 2">
            <a:extLst>
              <a:ext uri="{FF2B5EF4-FFF2-40B4-BE49-F238E27FC236}">
                <a16:creationId xmlns:a16="http://schemas.microsoft.com/office/drawing/2014/main" id="{296C6705-EEBA-480A-BB4A-157A2D33EC7C}"/>
              </a:ext>
            </a:extLst>
          </p:cNvPr>
          <p:cNvSpPr>
            <a:spLocks noGrp="1"/>
          </p:cNvSpPr>
          <p:nvPr>
            <p:ph type="body" sz="quarter" idx="10"/>
          </p:nvPr>
        </p:nvSpPr>
        <p:spPr>
          <a:xfrm>
            <a:off x="0" y="4386175"/>
            <a:ext cx="9144000" cy="548895"/>
          </a:xfrm>
        </p:spPr>
        <p:txBody>
          <a:bodyPr anchor="t"/>
          <a:lstStyle/>
          <a:p>
            <a:r>
              <a:rPr lang="ar-EG" sz="4000" b="1" dirty="0">
                <a:solidFill>
                  <a:schemeClr val="bg1"/>
                </a:solidFill>
                <a:latin typeface="Times New Roman" panose="02020603050405020304" pitchFamily="18" charset="0"/>
                <a:cs typeface="Times New Roman" panose="02020603050405020304" pitchFamily="18" charset="0"/>
              </a:rPr>
              <a:t>يا من صام عنا أربعين يوماً وأربعين ليلة،</a:t>
            </a:r>
          </a:p>
        </p:txBody>
      </p:sp>
      <p:sp>
        <p:nvSpPr>
          <p:cNvPr id="4" name="Text Placeholder 3">
            <a:extLst>
              <a:ext uri="{FF2B5EF4-FFF2-40B4-BE49-F238E27FC236}">
                <a16:creationId xmlns:a16="http://schemas.microsoft.com/office/drawing/2014/main" id="{9A56DCE2-E7AF-4D9F-BC8F-D1CAA435B974}"/>
              </a:ext>
            </a:extLst>
          </p:cNvPr>
          <p:cNvSpPr>
            <a:spLocks noGrp="1"/>
          </p:cNvSpPr>
          <p:nvPr>
            <p:ph type="body" sz="quarter" idx="11"/>
          </p:nvPr>
        </p:nvSpPr>
        <p:spPr>
          <a:xfrm>
            <a:off x="0" y="5948665"/>
            <a:ext cx="9144000" cy="909335"/>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چيه فى إيه طاف إيرنيستيه ڤين إيه إهري إيه جون إن إهميه إن إيه هؤو نيم إهميه إن إيه جوره:</a:t>
            </a:r>
            <a:endParaRPr lang="en-GB" dirty="0"/>
          </a:p>
        </p:txBody>
      </p:sp>
      <p:sp>
        <p:nvSpPr>
          <p:cNvPr id="5" name="Text Placeholder 4">
            <a:extLst>
              <a:ext uri="{FF2B5EF4-FFF2-40B4-BE49-F238E27FC236}">
                <a16:creationId xmlns:a16="http://schemas.microsoft.com/office/drawing/2014/main" id="{2436B105-982B-4F14-A930-667E297FC631}"/>
              </a:ext>
            </a:extLst>
          </p:cNvPr>
          <p:cNvSpPr>
            <a:spLocks noGrp="1"/>
          </p:cNvSpPr>
          <p:nvPr>
            <p:ph type="body" sz="quarter" idx="12"/>
          </p:nvPr>
        </p:nvSpPr>
        <p:spPr>
          <a:xfrm>
            <a:off x="0" y="4974631"/>
            <a:ext cx="9144000" cy="974034"/>
          </a:xfrm>
        </p:spPr>
        <p:txBody>
          <a:bodyPr/>
          <a:lstStyle/>
          <a:p>
            <a:pPr>
              <a:lnSpc>
                <a:spcPct val="80000"/>
              </a:lnSpc>
              <a:spcBef>
                <a:spcPts val="0"/>
              </a:spcBef>
            </a:pPr>
            <a:r>
              <a:rPr lang="pt-BR" sz="3700" dirty="0"/>
              <a:t>Je vy`etaf`ernycteuin `e`hryi `ej</a:t>
            </a:r>
            <a:r>
              <a:rPr lang="en-US" sz="3700" dirty="0"/>
              <a:t>w</a:t>
            </a:r>
            <a:r>
              <a:rPr lang="pt-BR" sz="3700" dirty="0"/>
              <a:t>n `n`hme `n`eho`ou nem `hme `n`ejorh@</a:t>
            </a:r>
          </a:p>
        </p:txBody>
      </p:sp>
    </p:spTree>
    <p:extLst>
      <p:ext uri="{BB962C8B-B14F-4D97-AF65-F5344CB8AC3E}">
        <p14:creationId xmlns:p14="http://schemas.microsoft.com/office/powerpoint/2010/main" val="2121869122"/>
      </p:ext>
    </p:extLst>
  </p:cSld>
  <p:clrMapOvr>
    <a:masterClrMapping/>
  </p:clrMapOvr>
</p:sld>
</file>

<file path=ppt/slides/slide1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8C454-77AA-48B8-972D-A91F6A5DEA89}"/>
              </a:ext>
            </a:extLst>
          </p:cNvPr>
          <p:cNvSpPr>
            <a:spLocks noGrp="1"/>
          </p:cNvSpPr>
          <p:nvPr>
            <p:ph type="title"/>
          </p:nvPr>
        </p:nvSpPr>
        <p:spPr>
          <a:xfrm>
            <a:off x="-1385047" y="0"/>
            <a:ext cx="1385047" cy="1317812"/>
          </a:xfrm>
        </p:spPr>
        <p:txBody>
          <a:bodyPr/>
          <a:lstStyle/>
          <a:p>
            <a:r>
              <a:rPr lang="ar-EG" dirty="0"/>
              <a:t>ايام الصوم الكبير 2</a:t>
            </a:r>
            <a:endParaRPr lang="en-GB" dirty="0"/>
          </a:p>
        </p:txBody>
      </p:sp>
      <p:sp>
        <p:nvSpPr>
          <p:cNvPr id="3" name="Text Placeholder 2">
            <a:extLst>
              <a:ext uri="{FF2B5EF4-FFF2-40B4-BE49-F238E27FC236}">
                <a16:creationId xmlns:a16="http://schemas.microsoft.com/office/drawing/2014/main" id="{296C6705-EEBA-480A-BB4A-157A2D33EC7C}"/>
              </a:ext>
            </a:extLst>
          </p:cNvPr>
          <p:cNvSpPr>
            <a:spLocks noGrp="1"/>
          </p:cNvSpPr>
          <p:nvPr>
            <p:ph type="body" sz="quarter" idx="10"/>
          </p:nvPr>
        </p:nvSpPr>
        <p:spPr>
          <a:xfrm>
            <a:off x="0" y="4386175"/>
            <a:ext cx="9144000" cy="548895"/>
          </a:xfrm>
        </p:spPr>
        <p:txBody>
          <a:bodyPr anchor="t"/>
          <a:lstStyle/>
          <a:p>
            <a:r>
              <a:rPr lang="ar-EG" sz="3000" b="1" dirty="0">
                <a:solidFill>
                  <a:schemeClr val="bg1"/>
                </a:solidFill>
                <a:latin typeface="Times New Roman" panose="02020603050405020304" pitchFamily="18" charset="0"/>
                <a:cs typeface="Times New Roman" panose="02020603050405020304" pitchFamily="18" charset="0"/>
              </a:rPr>
              <a:t>إقبل إليك صومنا واغفر لنا آثامنا بطلبات وشفاعات سيدتنا القديسة مريم. </a:t>
            </a:r>
          </a:p>
        </p:txBody>
      </p:sp>
      <p:sp>
        <p:nvSpPr>
          <p:cNvPr id="4" name="Text Placeholder 3">
            <a:extLst>
              <a:ext uri="{FF2B5EF4-FFF2-40B4-BE49-F238E27FC236}">
                <a16:creationId xmlns:a16="http://schemas.microsoft.com/office/drawing/2014/main" id="{9A56DCE2-E7AF-4D9F-BC8F-D1CAA435B974}"/>
              </a:ext>
            </a:extLst>
          </p:cNvPr>
          <p:cNvSpPr>
            <a:spLocks noGrp="1"/>
          </p:cNvSpPr>
          <p:nvPr>
            <p:ph type="body" sz="quarter" idx="11"/>
          </p:nvPr>
        </p:nvSpPr>
        <p:spPr>
          <a:xfrm>
            <a:off x="0" y="5844405"/>
            <a:ext cx="9144000" cy="1013595"/>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شوب إيه روك إنتين نيستيَّا كونان إيڤول إنين آنوميًّا هيتين نين طوبه نيم نين ابريسفيًّا إنتيه تين تشويْس إن نيب ماريًّا.</a:t>
            </a:r>
            <a:endParaRPr lang="en-GB" dirty="0"/>
          </a:p>
        </p:txBody>
      </p:sp>
      <p:sp>
        <p:nvSpPr>
          <p:cNvPr id="5" name="Text Placeholder 4">
            <a:extLst>
              <a:ext uri="{FF2B5EF4-FFF2-40B4-BE49-F238E27FC236}">
                <a16:creationId xmlns:a16="http://schemas.microsoft.com/office/drawing/2014/main" id="{2436B105-982B-4F14-A930-667E297FC631}"/>
              </a:ext>
            </a:extLst>
          </p:cNvPr>
          <p:cNvSpPr>
            <a:spLocks noGrp="1"/>
          </p:cNvSpPr>
          <p:nvPr>
            <p:ph type="body" sz="quarter" idx="12"/>
          </p:nvPr>
        </p:nvSpPr>
        <p:spPr>
          <a:xfrm>
            <a:off x="-60512" y="4935070"/>
            <a:ext cx="9265024" cy="909335"/>
          </a:xfrm>
        </p:spPr>
        <p:txBody>
          <a:bodyPr/>
          <a:lstStyle/>
          <a:p>
            <a:pPr>
              <a:lnSpc>
                <a:spcPct val="80000"/>
              </a:lnSpc>
              <a:spcBef>
                <a:spcPts val="0"/>
              </a:spcBef>
            </a:pPr>
            <a:r>
              <a:rPr lang="pt-BR" sz="3400" dirty="0"/>
              <a:t>sop `erok `ntennyctia ,w nan `ebol `nnen`anomia@ hiten nentobh nem nen`precbia `nte ten=o=c `nnyb Maria. </a:t>
            </a:r>
          </a:p>
        </p:txBody>
      </p:sp>
    </p:spTree>
    <p:extLst>
      <p:ext uri="{BB962C8B-B14F-4D97-AF65-F5344CB8AC3E}">
        <p14:creationId xmlns:p14="http://schemas.microsoft.com/office/powerpoint/2010/main" val="2761124765"/>
      </p:ext>
    </p:extLst>
  </p:cSld>
  <p:clrMapOvr>
    <a:masterClrMapping/>
  </p:clrMapOvr>
</p:sld>
</file>

<file path=ppt/slides/slide1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98CE-CF2B-49D1-B54C-6E865D4FD717}"/>
              </a:ext>
            </a:extLst>
          </p:cNvPr>
          <p:cNvSpPr>
            <a:spLocks noGrp="1"/>
          </p:cNvSpPr>
          <p:nvPr>
            <p:ph type="title"/>
          </p:nvPr>
        </p:nvSpPr>
        <p:spPr>
          <a:xfrm>
            <a:off x="-1226654" y="0"/>
            <a:ext cx="1226654" cy="1438835"/>
          </a:xfrm>
        </p:spPr>
        <p:txBody>
          <a:bodyPr/>
          <a:lstStyle/>
          <a:p>
            <a:r>
              <a:rPr lang="ar-EG" dirty="0"/>
              <a:t>احاد الصوم الكبير</a:t>
            </a:r>
            <a:endParaRPr lang="en-GB" dirty="0"/>
          </a:p>
        </p:txBody>
      </p:sp>
      <p:sp>
        <p:nvSpPr>
          <p:cNvPr id="3" name="Text Placeholder 2">
            <a:extLst>
              <a:ext uri="{FF2B5EF4-FFF2-40B4-BE49-F238E27FC236}">
                <a16:creationId xmlns:a16="http://schemas.microsoft.com/office/drawing/2014/main" id="{F55EB668-55F9-4C64-88CF-40C7475DA169}"/>
              </a:ext>
            </a:extLst>
          </p:cNvPr>
          <p:cNvSpPr>
            <a:spLocks noGrp="1"/>
          </p:cNvSpPr>
          <p:nvPr>
            <p:ph type="body" sz="quarter" idx="10"/>
          </p:nvPr>
        </p:nvSpPr>
        <p:spPr>
          <a:xfrm>
            <a:off x="0" y="4332387"/>
            <a:ext cx="9144000" cy="602684"/>
          </a:xfrm>
        </p:spPr>
        <p:txBody>
          <a:bodyPr/>
          <a:lstStyle/>
          <a:p>
            <a:r>
              <a:rPr lang="ar-EG" sz="3300" b="1" dirty="0">
                <a:solidFill>
                  <a:schemeClr val="bg1"/>
                </a:solidFill>
                <a:latin typeface="Times New Roman" panose="02020603050405020304" pitchFamily="18" charset="0"/>
                <a:cs typeface="Times New Roman" panose="02020603050405020304" pitchFamily="18" charset="0"/>
              </a:rPr>
              <a:t>الذي صام عنا، أربعين يوماً وأربعين ليلة، حتي خلصنا من خطايانا.</a:t>
            </a:r>
          </a:p>
        </p:txBody>
      </p:sp>
      <p:sp>
        <p:nvSpPr>
          <p:cNvPr id="4" name="Text Placeholder 3">
            <a:extLst>
              <a:ext uri="{FF2B5EF4-FFF2-40B4-BE49-F238E27FC236}">
                <a16:creationId xmlns:a16="http://schemas.microsoft.com/office/drawing/2014/main" id="{AFD2FFA8-872F-4BB4-923E-7DC2FCB3DB6E}"/>
              </a:ext>
            </a:extLst>
          </p:cNvPr>
          <p:cNvSpPr>
            <a:spLocks noGrp="1"/>
          </p:cNvSpPr>
          <p:nvPr>
            <p:ph type="body" sz="quarter" idx="11"/>
          </p:nvPr>
        </p:nvSpPr>
        <p:spPr>
          <a:xfrm>
            <a:off x="0" y="5909105"/>
            <a:ext cx="9144000" cy="948895"/>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إيرنيستيه ڤين إيه إهري</a:t>
            </a:r>
            <a:r>
              <a:rPr lang="en-US" sz="3600" b="1" dirty="0">
                <a:solidFill>
                  <a:schemeClr val="bg1"/>
                </a:solidFill>
                <a:latin typeface="Times New Roman" panose="02020603050405020304" pitchFamily="18" charset="0"/>
                <a:cs typeface="Times New Roman" panose="02020603050405020304" pitchFamily="18" charset="0"/>
              </a:rPr>
              <a:t> </a:t>
            </a:r>
            <a:r>
              <a:rPr lang="ar-EG" sz="3600" b="1" dirty="0">
                <a:solidFill>
                  <a:schemeClr val="bg1"/>
                </a:solidFill>
                <a:latin typeface="Times New Roman" panose="02020603050405020304" pitchFamily="18" charset="0"/>
                <a:cs typeface="Times New Roman" panose="02020603050405020304" pitchFamily="18" charset="0"/>
              </a:rPr>
              <a:t>إيه جون إن إهميه إن</a:t>
            </a:r>
            <a:r>
              <a:rPr lang="en-US" sz="3600" b="1" dirty="0">
                <a:solidFill>
                  <a:schemeClr val="bg1"/>
                </a:solidFill>
                <a:latin typeface="Times New Roman" panose="02020603050405020304" pitchFamily="18" charset="0"/>
                <a:cs typeface="Times New Roman" panose="02020603050405020304" pitchFamily="18" charset="0"/>
              </a:rPr>
              <a:t> </a:t>
            </a:r>
            <a:r>
              <a:rPr lang="ar-EG" sz="3600" b="1" dirty="0">
                <a:solidFill>
                  <a:schemeClr val="bg1"/>
                </a:solidFill>
                <a:latin typeface="Times New Roman" panose="02020603050405020304" pitchFamily="18" charset="0"/>
                <a:cs typeface="Times New Roman" panose="02020603050405020304" pitchFamily="18" charset="0"/>
              </a:rPr>
              <a:t>إيه هؤو نيم إهميه إن إيه</a:t>
            </a:r>
            <a:r>
              <a:rPr lang="en-US" sz="3600" b="1" dirty="0">
                <a:solidFill>
                  <a:schemeClr val="bg1"/>
                </a:solidFill>
                <a:latin typeface="Times New Roman" panose="02020603050405020304" pitchFamily="18" charset="0"/>
                <a:cs typeface="Times New Roman" panose="02020603050405020304" pitchFamily="18" charset="0"/>
              </a:rPr>
              <a:t> </a:t>
            </a:r>
            <a:r>
              <a:rPr lang="ar-EG" sz="3600" b="1" dirty="0">
                <a:solidFill>
                  <a:schemeClr val="bg1"/>
                </a:solidFill>
                <a:latin typeface="Times New Roman" panose="02020603050405020304" pitchFamily="18" charset="0"/>
                <a:cs typeface="Times New Roman" panose="02020603050405020304" pitchFamily="18" charset="0"/>
              </a:rPr>
              <a:t>جوره شا إنتيف سوتتين خين نين نوڤى</a:t>
            </a:r>
            <a:r>
              <a:rPr lang="en-US" sz="3600" b="1" dirty="0">
                <a:solidFill>
                  <a:schemeClr val="bg1"/>
                </a:solidFill>
                <a:latin typeface="Times New Roman" panose="02020603050405020304" pitchFamily="18" charset="0"/>
                <a:cs typeface="Times New Roman" panose="02020603050405020304" pitchFamily="18" charset="0"/>
              </a:rPr>
              <a:t> </a:t>
            </a:r>
            <a:r>
              <a:rPr lang="ar-EG" sz="3600" b="1" dirty="0">
                <a:solidFill>
                  <a:schemeClr val="bg1"/>
                </a:solidFill>
                <a:latin typeface="Times New Roman" panose="02020603050405020304" pitchFamily="18" charset="0"/>
                <a:cs typeface="Times New Roman" panose="02020603050405020304" pitchFamily="18" charset="0"/>
              </a:rPr>
              <a:t>.</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BAEFF214-7990-4DA0-9A76-8B89F8DE41B3}"/>
              </a:ext>
            </a:extLst>
          </p:cNvPr>
          <p:cNvSpPr>
            <a:spLocks noGrp="1"/>
          </p:cNvSpPr>
          <p:nvPr>
            <p:ph type="body" sz="quarter" idx="12"/>
          </p:nvPr>
        </p:nvSpPr>
        <p:spPr>
          <a:xfrm>
            <a:off x="0" y="4935071"/>
            <a:ext cx="9144000" cy="974034"/>
          </a:xfrm>
        </p:spPr>
        <p:txBody>
          <a:bodyPr/>
          <a:lstStyle/>
          <a:p>
            <a:r>
              <a:rPr lang="pt-BR" sz="3600" dirty="0"/>
              <a:t>Vy`etaf`ernycteuin</a:t>
            </a:r>
            <a:r>
              <a:rPr lang="en-GB" dirty="0"/>
              <a:t> `</a:t>
            </a:r>
            <a:r>
              <a:rPr lang="en-GB" dirty="0" err="1"/>
              <a:t>e`hryi</a:t>
            </a:r>
            <a:r>
              <a:rPr lang="en-GB" dirty="0"/>
              <a:t> `</a:t>
            </a:r>
            <a:r>
              <a:rPr lang="en-GB" dirty="0" err="1"/>
              <a:t>ejwn</a:t>
            </a:r>
            <a:r>
              <a:rPr lang="en-GB" dirty="0"/>
              <a:t>@ `</a:t>
            </a:r>
            <a:r>
              <a:rPr lang="en-GB" dirty="0" err="1"/>
              <a:t>n`hme</a:t>
            </a:r>
            <a:r>
              <a:rPr lang="en-GB" dirty="0"/>
              <a:t> `</a:t>
            </a:r>
            <a:r>
              <a:rPr lang="en-GB" dirty="0" err="1"/>
              <a:t>n`eho`ou</a:t>
            </a:r>
            <a:r>
              <a:rPr lang="en-GB" dirty="0"/>
              <a:t> </a:t>
            </a:r>
            <a:r>
              <a:rPr lang="en-GB" dirty="0" err="1"/>
              <a:t>nem</a:t>
            </a:r>
            <a:r>
              <a:rPr lang="en-GB" dirty="0"/>
              <a:t> `</a:t>
            </a:r>
            <a:r>
              <a:rPr lang="en-GB" dirty="0" err="1"/>
              <a:t>hme</a:t>
            </a:r>
            <a:r>
              <a:rPr lang="en-GB" dirty="0"/>
              <a:t> `</a:t>
            </a:r>
            <a:r>
              <a:rPr lang="en-GB" dirty="0" err="1"/>
              <a:t>n`ejwrh</a:t>
            </a:r>
            <a:r>
              <a:rPr lang="en-GB" dirty="0"/>
              <a:t>@ </a:t>
            </a:r>
            <a:r>
              <a:rPr lang="en-GB" dirty="0" err="1"/>
              <a:t>sa</a:t>
            </a:r>
            <a:r>
              <a:rPr lang="en-GB" dirty="0"/>
              <a:t> `</a:t>
            </a:r>
            <a:r>
              <a:rPr lang="en-GB" dirty="0" err="1"/>
              <a:t>ntefcotten</a:t>
            </a:r>
            <a:r>
              <a:rPr lang="en-GB" dirty="0"/>
              <a:t> </a:t>
            </a:r>
            <a:r>
              <a:rPr lang="en-GB" dirty="0" err="1"/>
              <a:t>qen</a:t>
            </a:r>
            <a:r>
              <a:rPr lang="en-GB" dirty="0"/>
              <a:t> </a:t>
            </a:r>
            <a:r>
              <a:rPr lang="en-GB" dirty="0" err="1"/>
              <a:t>nennobi</a:t>
            </a:r>
            <a:r>
              <a:rPr lang="en-GB" dirty="0"/>
              <a:t>. </a:t>
            </a:r>
          </a:p>
        </p:txBody>
      </p:sp>
    </p:spTree>
    <p:extLst>
      <p:ext uri="{BB962C8B-B14F-4D97-AF65-F5344CB8AC3E}">
        <p14:creationId xmlns:p14="http://schemas.microsoft.com/office/powerpoint/2010/main" val="3600846109"/>
      </p:ext>
    </p:extLst>
  </p:cSld>
  <p:clrMapOvr>
    <a:masterClrMapping/>
  </p:clrMapOvr>
</p:sld>
</file>

<file path=ppt/slides/slide1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67EAB-4080-4CE0-8E30-61E0F5F3D53C}"/>
              </a:ext>
            </a:extLst>
          </p:cNvPr>
          <p:cNvSpPr>
            <a:spLocks noGrp="1"/>
          </p:cNvSpPr>
          <p:nvPr>
            <p:ph type="title"/>
          </p:nvPr>
        </p:nvSpPr>
        <p:spPr>
          <a:xfrm>
            <a:off x="-1226654" y="0"/>
            <a:ext cx="1226654" cy="1775791"/>
          </a:xfrm>
        </p:spPr>
        <p:txBody>
          <a:bodyPr/>
          <a:lstStyle/>
          <a:p>
            <a:r>
              <a:rPr lang="ar-EG" dirty="0"/>
              <a:t>دخول المسيح الهيكل</a:t>
            </a:r>
            <a:endParaRPr lang="en-GB" dirty="0"/>
          </a:p>
        </p:txBody>
      </p:sp>
      <p:sp>
        <p:nvSpPr>
          <p:cNvPr id="3" name="Text Placeholder 2">
            <a:extLst>
              <a:ext uri="{FF2B5EF4-FFF2-40B4-BE49-F238E27FC236}">
                <a16:creationId xmlns:a16="http://schemas.microsoft.com/office/drawing/2014/main" id="{8940324D-78EA-43F5-A922-B2102F841497}"/>
              </a:ext>
            </a:extLst>
          </p:cNvPr>
          <p:cNvSpPr>
            <a:spLocks noGrp="1"/>
          </p:cNvSpPr>
          <p:nvPr>
            <p:ph type="body" sz="quarter" idx="10"/>
          </p:nvPr>
        </p:nvSpPr>
        <p:spPr>
          <a:xfrm>
            <a:off x="0" y="4378947"/>
            <a:ext cx="9144000" cy="703262"/>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إبن اللـه دخل إلى الهيكل.</a:t>
            </a:r>
            <a:endParaRPr lang="en-GB" sz="4800" dirty="0"/>
          </a:p>
        </p:txBody>
      </p:sp>
      <p:sp>
        <p:nvSpPr>
          <p:cNvPr id="4" name="Text Placeholder 3">
            <a:extLst>
              <a:ext uri="{FF2B5EF4-FFF2-40B4-BE49-F238E27FC236}">
                <a16:creationId xmlns:a16="http://schemas.microsoft.com/office/drawing/2014/main" id="{D66967F1-BA13-4C7F-9FBF-A10DD9E3C407}"/>
              </a:ext>
            </a:extLst>
          </p:cNvPr>
          <p:cNvSpPr>
            <a:spLocks noGrp="1"/>
          </p:cNvSpPr>
          <p:nvPr>
            <p:ph type="body" sz="quarter" idx="11"/>
          </p:nvPr>
        </p:nvSpPr>
        <p:spPr/>
        <p:txBody>
          <a:bodyPr/>
          <a:lstStyle/>
          <a:p>
            <a:r>
              <a:rPr lang="ar-EG" sz="4400" b="1" dirty="0">
                <a:solidFill>
                  <a:schemeClr val="bg1"/>
                </a:solidFill>
                <a:latin typeface="Times New Roman" panose="02020603050405020304" pitchFamily="18" charset="0"/>
                <a:cs typeface="Times New Roman" panose="02020603050405020304" pitchFamily="18" charset="0"/>
              </a:rPr>
              <a:t>إبشيرى إمفنوتى أفشى إيخون إيبى إرفيى.</a:t>
            </a:r>
            <a:endParaRPr lang="en-GB" sz="4400" dirty="0"/>
          </a:p>
        </p:txBody>
      </p:sp>
      <p:sp>
        <p:nvSpPr>
          <p:cNvPr id="5" name="Text Placeholder 4">
            <a:extLst>
              <a:ext uri="{FF2B5EF4-FFF2-40B4-BE49-F238E27FC236}">
                <a16:creationId xmlns:a16="http://schemas.microsoft.com/office/drawing/2014/main" id="{63E30DB2-FAE6-4DA4-BCB4-4F4992B3C173}"/>
              </a:ext>
            </a:extLst>
          </p:cNvPr>
          <p:cNvSpPr>
            <a:spLocks noGrp="1"/>
          </p:cNvSpPr>
          <p:nvPr>
            <p:ph type="body" sz="quarter" idx="12"/>
          </p:nvPr>
        </p:nvSpPr>
        <p:spPr>
          <a:xfrm>
            <a:off x="0" y="5082209"/>
            <a:ext cx="9144000" cy="974034"/>
          </a:xfrm>
        </p:spPr>
        <p:txBody>
          <a:bodyPr/>
          <a:lstStyle/>
          <a:p>
            <a:r>
              <a:rPr lang="fi-FI" sz="4400" dirty="0"/>
              <a:t>`Psyri `mV] afse `eqoun `epi`ervei.</a:t>
            </a:r>
            <a:endParaRPr lang="en-GB" sz="4400" dirty="0"/>
          </a:p>
        </p:txBody>
      </p:sp>
    </p:spTree>
    <p:extLst>
      <p:ext uri="{BB962C8B-B14F-4D97-AF65-F5344CB8AC3E}">
        <p14:creationId xmlns:p14="http://schemas.microsoft.com/office/powerpoint/2010/main" val="98449709"/>
      </p:ext>
    </p:extLst>
  </p:cSld>
  <p:clrMapOvr>
    <a:masterClrMapping/>
  </p:clrMapOvr>
</p:sld>
</file>

<file path=ppt/slides/slide1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75095-1BEF-469A-8D37-08EF0DF1E985}"/>
              </a:ext>
            </a:extLst>
          </p:cNvPr>
          <p:cNvSpPr>
            <a:spLocks noGrp="1"/>
          </p:cNvSpPr>
          <p:nvPr>
            <p:ph type="title"/>
          </p:nvPr>
        </p:nvSpPr>
        <p:spPr/>
        <p:txBody>
          <a:bodyPr/>
          <a:lstStyle/>
          <a:p>
            <a:r>
              <a:rPr lang="ar-EG" dirty="0"/>
              <a:t>البشارة</a:t>
            </a:r>
            <a:endParaRPr lang="en-GB" dirty="0"/>
          </a:p>
        </p:txBody>
      </p:sp>
      <p:sp>
        <p:nvSpPr>
          <p:cNvPr id="3" name="Text Placeholder 2">
            <a:extLst>
              <a:ext uri="{FF2B5EF4-FFF2-40B4-BE49-F238E27FC236}">
                <a16:creationId xmlns:a16="http://schemas.microsoft.com/office/drawing/2014/main" id="{412BB648-5FAE-4C19-B12C-0866E3EFF040}"/>
              </a:ext>
            </a:extLst>
          </p:cNvPr>
          <p:cNvSpPr>
            <a:spLocks noGrp="1"/>
          </p:cNvSpPr>
          <p:nvPr>
            <p:ph type="body" sz="quarter" idx="10"/>
          </p:nvPr>
        </p:nvSpPr>
        <p:spPr>
          <a:xfrm>
            <a:off x="0" y="4378947"/>
            <a:ext cx="9144000" cy="703262"/>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إبن الله، تجسد من العذراء.</a:t>
            </a:r>
          </a:p>
        </p:txBody>
      </p:sp>
      <p:sp>
        <p:nvSpPr>
          <p:cNvPr id="4" name="Text Placeholder 3">
            <a:extLst>
              <a:ext uri="{FF2B5EF4-FFF2-40B4-BE49-F238E27FC236}">
                <a16:creationId xmlns:a16="http://schemas.microsoft.com/office/drawing/2014/main" id="{FD1A7C96-4493-4BA4-B31B-2AB622D517AD}"/>
              </a:ext>
            </a:extLst>
          </p:cNvPr>
          <p:cNvSpPr>
            <a:spLocks noGrp="1"/>
          </p:cNvSpPr>
          <p:nvPr>
            <p:ph type="body" sz="quarter" idx="11"/>
          </p:nvPr>
        </p:nvSpPr>
        <p:spPr/>
        <p:txBody>
          <a:bodyPr/>
          <a:lstStyle/>
          <a:p>
            <a:r>
              <a:rPr lang="ar-EG" sz="3600" b="1" dirty="0">
                <a:solidFill>
                  <a:schemeClr val="bg1"/>
                </a:solidFill>
                <a:latin typeface="Times New Roman" panose="02020603050405020304" pitchFamily="18" charset="0"/>
                <a:cs typeface="Times New Roman" panose="02020603050405020304" pitchFamily="18" charset="0"/>
              </a:rPr>
              <a:t>إبشيري إم إفنوتي: أفتشي صاركس إيڤول خين تي بارثينوس.</a:t>
            </a:r>
          </a:p>
        </p:txBody>
      </p:sp>
      <p:sp>
        <p:nvSpPr>
          <p:cNvPr id="5" name="Text Placeholder 4">
            <a:extLst>
              <a:ext uri="{FF2B5EF4-FFF2-40B4-BE49-F238E27FC236}">
                <a16:creationId xmlns:a16="http://schemas.microsoft.com/office/drawing/2014/main" id="{C7115BCA-1814-4957-9379-5631EB2D3AB8}"/>
              </a:ext>
            </a:extLst>
          </p:cNvPr>
          <p:cNvSpPr>
            <a:spLocks noGrp="1"/>
          </p:cNvSpPr>
          <p:nvPr>
            <p:ph type="body" sz="quarter" idx="12"/>
          </p:nvPr>
        </p:nvSpPr>
        <p:spPr>
          <a:xfrm>
            <a:off x="0" y="5082209"/>
            <a:ext cx="9144000" cy="974034"/>
          </a:xfrm>
        </p:spPr>
        <p:txBody>
          <a:bodyPr/>
          <a:lstStyle/>
          <a:p>
            <a:r>
              <a:rPr lang="en-GB" dirty="0" err="1"/>
              <a:t>Psyri</a:t>
            </a:r>
            <a:r>
              <a:rPr lang="en-GB" dirty="0"/>
              <a:t> `</a:t>
            </a:r>
            <a:r>
              <a:rPr lang="en-GB" dirty="0" err="1"/>
              <a:t>m`Vnou</a:t>
            </a:r>
            <a:r>
              <a:rPr lang="en-GB" dirty="0"/>
              <a:t>]@ </a:t>
            </a:r>
            <a:r>
              <a:rPr lang="en-GB" dirty="0" err="1"/>
              <a:t>af</a:t>
            </a:r>
            <a:r>
              <a:rPr lang="en-GB" dirty="0"/>
              <a:t>[</a:t>
            </a:r>
            <a:r>
              <a:rPr lang="en-GB" dirty="0" err="1"/>
              <a:t>icarx</a:t>
            </a:r>
            <a:r>
              <a:rPr lang="en-GB" dirty="0"/>
              <a:t> `</a:t>
            </a:r>
            <a:r>
              <a:rPr lang="en-GB" dirty="0" err="1"/>
              <a:t>ebol</a:t>
            </a:r>
            <a:r>
              <a:rPr lang="en-GB" dirty="0"/>
              <a:t> </a:t>
            </a:r>
            <a:r>
              <a:rPr lang="en-GB" dirty="0" err="1"/>
              <a:t>qen</a:t>
            </a:r>
            <a:r>
              <a:rPr lang="en-GB" dirty="0"/>
              <a:t> }</a:t>
            </a:r>
            <a:r>
              <a:rPr lang="en-GB" dirty="0" err="1"/>
              <a:t>par;enoc</a:t>
            </a:r>
            <a:r>
              <a:rPr lang="en-GB" dirty="0"/>
              <a:t>.</a:t>
            </a:r>
          </a:p>
        </p:txBody>
      </p:sp>
    </p:spTree>
    <p:extLst>
      <p:ext uri="{BB962C8B-B14F-4D97-AF65-F5344CB8AC3E}">
        <p14:creationId xmlns:p14="http://schemas.microsoft.com/office/powerpoint/2010/main" val="1574573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B8B3EF-6DF3-4B15-A77F-D04CA29CC428}"/>
              </a:ext>
            </a:extLst>
          </p:cNvPr>
          <p:cNvSpPr>
            <a:spLocks noGrp="1"/>
          </p:cNvSpPr>
          <p:nvPr>
            <p:ph type="body" idx="1"/>
          </p:nvPr>
        </p:nvSpPr>
        <p:spPr>
          <a:xfrm>
            <a:off x="0" y="6126479"/>
            <a:ext cx="9143999" cy="731521"/>
          </a:xfrm>
        </p:spPr>
        <p:txBody>
          <a:bodyPr/>
          <a:lstStyle/>
          <a:p>
            <a:r>
              <a:rPr lang="ar-SA" sz="4400" dirty="0">
                <a:solidFill>
                  <a:schemeClr val="bg1"/>
                </a:solidFill>
                <a:latin typeface="Times New Roman" panose="02020603050405020304" pitchFamily="18" charset="0"/>
                <a:cs typeface="Times New Roman" panose="02020603050405020304" pitchFamily="18" charset="0"/>
              </a:rPr>
              <a:t>بين أويك انتى</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راستى ميف نان امفوؤو</a:t>
            </a:r>
            <a:r>
              <a:rPr lang="ar-EG" sz="4400" dirty="0">
                <a:solidFill>
                  <a:schemeClr val="bg1"/>
                </a:solidFill>
                <a:latin typeface="Times New Roman" panose="02020603050405020304" pitchFamily="18" charset="0"/>
                <a:cs typeface="Times New Roman" panose="02020603050405020304" pitchFamily="18" charset="0"/>
              </a:rPr>
              <a:t>.</a:t>
            </a:r>
            <a:endParaRPr lang="en-GB" sz="4400" dirty="0"/>
          </a:p>
        </p:txBody>
      </p:sp>
      <p:sp>
        <p:nvSpPr>
          <p:cNvPr id="4" name="Text Placeholder 3">
            <a:extLst>
              <a:ext uri="{FF2B5EF4-FFF2-40B4-BE49-F238E27FC236}">
                <a16:creationId xmlns:a16="http://schemas.microsoft.com/office/drawing/2014/main" id="{77A8A761-EF3A-4D18-9C08-FDD371CFF8CC}"/>
              </a:ext>
            </a:extLst>
          </p:cNvPr>
          <p:cNvSpPr>
            <a:spLocks noGrp="1"/>
          </p:cNvSpPr>
          <p:nvPr>
            <p:ph type="body" sz="quarter" idx="3"/>
          </p:nvPr>
        </p:nvSpPr>
        <p:spPr>
          <a:xfrm>
            <a:off x="0" y="5117168"/>
            <a:ext cx="9144000" cy="1009311"/>
          </a:xfrm>
        </p:spPr>
        <p:txBody>
          <a:bodyPr/>
          <a:lstStyle/>
          <a:p>
            <a:r>
              <a:rPr lang="en-US" sz="4800" dirty="0" err="1"/>
              <a:t>penwik</a:t>
            </a:r>
            <a:r>
              <a:rPr lang="en-US" sz="4800" dirty="0"/>
              <a:t> `</a:t>
            </a:r>
            <a:r>
              <a:rPr lang="en-US" sz="4800" dirty="0" err="1"/>
              <a:t>nte</a:t>
            </a:r>
            <a:r>
              <a:rPr lang="en-US" sz="4800" dirty="0"/>
              <a:t> </a:t>
            </a:r>
            <a:r>
              <a:rPr lang="en-US" sz="4800" dirty="0" err="1"/>
              <a:t>rac</a:t>
            </a:r>
            <a:r>
              <a:rPr lang="en-US" sz="4800" dirty="0"/>
              <a:t>] </a:t>
            </a:r>
            <a:r>
              <a:rPr lang="en-US" sz="4800" dirty="0" err="1"/>
              <a:t>myif</a:t>
            </a:r>
            <a:r>
              <a:rPr lang="en-US" sz="4800" dirty="0"/>
              <a:t> nan `</a:t>
            </a:r>
            <a:r>
              <a:rPr lang="en-US" sz="4800" dirty="0" err="1"/>
              <a:t>mvoou</a:t>
            </a:r>
            <a:endParaRPr lang="en-GB" sz="4800" dirty="0"/>
          </a:p>
        </p:txBody>
      </p:sp>
      <p:sp>
        <p:nvSpPr>
          <p:cNvPr id="5" name="Text Placeholder 4">
            <a:extLst>
              <a:ext uri="{FF2B5EF4-FFF2-40B4-BE49-F238E27FC236}">
                <a16:creationId xmlns:a16="http://schemas.microsoft.com/office/drawing/2014/main" id="{F2B8D217-FD0F-4E5C-8302-71F3B9C710BC}"/>
              </a:ext>
            </a:extLst>
          </p:cNvPr>
          <p:cNvSpPr>
            <a:spLocks noGrp="1"/>
          </p:cNvSpPr>
          <p:nvPr>
            <p:ph type="body" sz="quarter" idx="10"/>
          </p:nvPr>
        </p:nvSpPr>
        <p:spPr>
          <a:xfrm>
            <a:off x="0" y="4385647"/>
            <a:ext cx="9144000" cy="731521"/>
          </a:xfrm>
        </p:spPr>
        <p:txBody>
          <a:bodyPr/>
          <a:lstStyle/>
          <a:p>
            <a:pPr rtl="1"/>
            <a:r>
              <a:rPr lang="ar-EG" sz="4800" dirty="0">
                <a:solidFill>
                  <a:schemeClr val="bg1"/>
                </a:solidFill>
                <a:latin typeface="Times New Roman" panose="02020603050405020304" pitchFamily="18" charset="0"/>
                <a:cs typeface="Times New Roman" panose="02020603050405020304" pitchFamily="18" charset="0"/>
              </a:rPr>
              <a:t>خبزنا </a:t>
            </a:r>
            <a:r>
              <a:rPr lang="ar-EG" sz="4800" dirty="0">
                <a:latin typeface="Times New Roman" panose="02020603050405020304" pitchFamily="18" charset="0"/>
                <a:cs typeface="Times New Roman" panose="02020603050405020304" pitchFamily="18" charset="0"/>
              </a:rPr>
              <a:t>الذي للغد</a:t>
            </a:r>
            <a:r>
              <a:rPr lang="ar-EG" sz="4800" dirty="0">
                <a:solidFill>
                  <a:schemeClr val="bg1"/>
                </a:solidFill>
                <a:latin typeface="Times New Roman" panose="02020603050405020304" pitchFamily="18" charset="0"/>
                <a:cs typeface="Times New Roman" panose="02020603050405020304" pitchFamily="18" charset="0"/>
              </a:rPr>
              <a:t> أعطنا اليوم،</a:t>
            </a:r>
            <a:endParaRPr lang="en-GB" sz="4800" dirty="0"/>
          </a:p>
        </p:txBody>
      </p:sp>
    </p:spTree>
    <p:extLst>
      <p:ext uri="{BB962C8B-B14F-4D97-AF65-F5344CB8AC3E}">
        <p14:creationId xmlns:p14="http://schemas.microsoft.com/office/powerpoint/2010/main" val="24290403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828968236"/>
      </p:ext>
    </p:extLst>
  </p:cSld>
  <p:clrMapOvr>
    <a:masterClrMapping/>
  </p:clrMapOvr>
</p:sld>
</file>

<file path=ppt/slides/slide1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480B5-141E-4F31-A9E5-62CA0D66C6F2}"/>
              </a:ext>
            </a:extLst>
          </p:cNvPr>
          <p:cNvSpPr>
            <a:spLocks noGrp="1"/>
          </p:cNvSpPr>
          <p:nvPr>
            <p:ph type="title"/>
          </p:nvPr>
        </p:nvSpPr>
        <p:spPr/>
        <p:txBody>
          <a:bodyPr/>
          <a:lstStyle/>
          <a:p>
            <a:r>
              <a:rPr lang="ar-EG" dirty="0"/>
              <a:t>القيامة</a:t>
            </a:r>
            <a:endParaRPr lang="en-GB" dirty="0"/>
          </a:p>
        </p:txBody>
      </p:sp>
      <p:sp>
        <p:nvSpPr>
          <p:cNvPr id="3" name="Text Placeholder 2">
            <a:extLst>
              <a:ext uri="{FF2B5EF4-FFF2-40B4-BE49-F238E27FC236}">
                <a16:creationId xmlns:a16="http://schemas.microsoft.com/office/drawing/2014/main" id="{830C2ECC-1EF2-481F-8136-BC5D405BC4C4}"/>
              </a:ext>
            </a:extLst>
          </p:cNvPr>
          <p:cNvSpPr>
            <a:spLocks noGrp="1"/>
          </p:cNvSpPr>
          <p:nvPr>
            <p:ph type="body" sz="quarter" idx="10"/>
          </p:nvPr>
        </p:nvSpPr>
        <p:spPr>
          <a:xfrm>
            <a:off x="0" y="4356340"/>
            <a:ext cx="9144000" cy="703262"/>
          </a:xfrm>
        </p:spPr>
        <p:txBody>
          <a:bodyPr/>
          <a:lstStyle/>
          <a:p>
            <a:r>
              <a:rPr lang="ar-EG" sz="4000" b="1" dirty="0">
                <a:solidFill>
                  <a:schemeClr val="bg1"/>
                </a:solidFill>
                <a:latin typeface="Times New Roman" panose="02020603050405020304" pitchFamily="18" charset="0"/>
                <a:cs typeface="Times New Roman" panose="02020603050405020304" pitchFamily="18" charset="0"/>
              </a:rPr>
              <a:t>ملك المجد، قام من الأموات في اليوم الثالث.</a:t>
            </a:r>
            <a:endParaRPr lang="en-US" sz="40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C92A1D33-E8A2-4199-8AD3-4C4AF4ACDAB6}"/>
              </a:ext>
            </a:extLst>
          </p:cNvPr>
          <p:cNvSpPr>
            <a:spLocks noGrp="1"/>
          </p:cNvSpPr>
          <p:nvPr>
            <p:ph type="body" sz="quarter" idx="11"/>
          </p:nvPr>
        </p:nvSpPr>
        <p:spPr>
          <a:xfrm>
            <a:off x="0" y="5957047"/>
            <a:ext cx="9144000" cy="900953"/>
          </a:xfrm>
        </p:spPr>
        <p:txBody>
          <a:bodyPr anchor="t"/>
          <a:lstStyle/>
          <a:p>
            <a:r>
              <a:rPr lang="ar-EG" sz="3200" b="1" dirty="0">
                <a:solidFill>
                  <a:schemeClr val="bg1"/>
                </a:solidFill>
                <a:latin typeface="Times New Roman" panose="02020603050405020304" pitchFamily="18" charset="0"/>
                <a:cs typeface="Times New Roman" panose="02020603050405020304" pitchFamily="18" charset="0"/>
              </a:rPr>
              <a:t>إبؤرو إنتى إب أوو أفطونف إيفول خين ني إثمؤوت خين بي إيهؤو إمماه شومت. </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A4793CCA-B57A-4A79-81A4-AB447870E4FF}"/>
              </a:ext>
            </a:extLst>
          </p:cNvPr>
          <p:cNvSpPr>
            <a:spLocks noGrp="1"/>
          </p:cNvSpPr>
          <p:nvPr>
            <p:ph type="body" sz="quarter" idx="12"/>
          </p:nvPr>
        </p:nvSpPr>
        <p:spPr>
          <a:xfrm>
            <a:off x="0" y="5058822"/>
            <a:ext cx="9144000" cy="898225"/>
          </a:xfrm>
        </p:spPr>
        <p:txBody>
          <a:bodyPr/>
          <a:lstStyle/>
          <a:p>
            <a:r>
              <a:rPr lang="en-GB" dirty="0"/>
              <a:t>`</a:t>
            </a:r>
            <a:r>
              <a:rPr lang="en-GB" dirty="0" err="1"/>
              <a:t>P`Ouro</a:t>
            </a:r>
            <a:r>
              <a:rPr lang="en-GB" dirty="0"/>
              <a:t> `</a:t>
            </a:r>
            <a:r>
              <a:rPr lang="en-GB" dirty="0" err="1"/>
              <a:t>nte</a:t>
            </a:r>
            <a:r>
              <a:rPr lang="en-GB" dirty="0"/>
              <a:t> `</a:t>
            </a:r>
            <a:r>
              <a:rPr lang="en-GB" dirty="0" err="1"/>
              <a:t>p`w`ou</a:t>
            </a:r>
            <a:r>
              <a:rPr lang="en-GB" dirty="0"/>
              <a:t>@ </a:t>
            </a:r>
            <a:r>
              <a:rPr lang="en-GB" dirty="0" err="1"/>
              <a:t>aftwnf</a:t>
            </a:r>
            <a:r>
              <a:rPr lang="en-GB" dirty="0"/>
              <a:t> `</a:t>
            </a:r>
            <a:r>
              <a:rPr lang="en-GB" dirty="0" err="1"/>
              <a:t>ebolqen</a:t>
            </a:r>
            <a:r>
              <a:rPr lang="en-GB" dirty="0"/>
              <a:t> </a:t>
            </a:r>
            <a:r>
              <a:rPr lang="en-GB" dirty="0" err="1"/>
              <a:t>ny`e;mw`out</a:t>
            </a:r>
            <a:r>
              <a:rPr lang="en-GB" dirty="0"/>
              <a:t> </a:t>
            </a:r>
            <a:r>
              <a:rPr lang="en-GB" dirty="0" err="1"/>
              <a:t>qen</a:t>
            </a:r>
            <a:r>
              <a:rPr lang="en-GB" dirty="0"/>
              <a:t> </a:t>
            </a:r>
            <a:r>
              <a:rPr lang="en-GB" dirty="0" err="1"/>
              <a:t>pi`eho`ou</a:t>
            </a:r>
            <a:r>
              <a:rPr lang="en-GB" dirty="0"/>
              <a:t> `</a:t>
            </a:r>
            <a:r>
              <a:rPr lang="en-GB" dirty="0" err="1"/>
              <a:t>mmahsomt</a:t>
            </a:r>
            <a:r>
              <a:rPr lang="en-GB" dirty="0"/>
              <a:t>.</a:t>
            </a:r>
          </a:p>
        </p:txBody>
      </p:sp>
    </p:spTree>
    <p:extLst>
      <p:ext uri="{BB962C8B-B14F-4D97-AF65-F5344CB8AC3E}">
        <p14:creationId xmlns:p14="http://schemas.microsoft.com/office/powerpoint/2010/main" val="981666397"/>
      </p:ext>
    </p:extLst>
  </p:cSld>
  <p:clrMapOvr>
    <a:masterClrMapping/>
  </p:clrMapOvr>
</p:sld>
</file>

<file path=ppt/slides/slide1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35B5-DC67-41E2-B592-4A59896A572D}"/>
              </a:ext>
            </a:extLst>
          </p:cNvPr>
          <p:cNvSpPr>
            <a:spLocks noGrp="1"/>
          </p:cNvSpPr>
          <p:nvPr>
            <p:ph type="title"/>
          </p:nvPr>
        </p:nvSpPr>
        <p:spPr/>
        <p:txBody>
          <a:bodyPr/>
          <a:lstStyle/>
          <a:p>
            <a:r>
              <a:rPr lang="ar-EG" dirty="0"/>
              <a:t>الصعود</a:t>
            </a:r>
            <a:endParaRPr lang="en-GB" dirty="0"/>
          </a:p>
        </p:txBody>
      </p:sp>
      <p:sp>
        <p:nvSpPr>
          <p:cNvPr id="3" name="Text Placeholder 2">
            <a:extLst>
              <a:ext uri="{FF2B5EF4-FFF2-40B4-BE49-F238E27FC236}">
                <a16:creationId xmlns:a16="http://schemas.microsoft.com/office/drawing/2014/main" id="{B9E8A84D-9212-440C-91F4-122747964DF8}"/>
              </a:ext>
            </a:extLst>
          </p:cNvPr>
          <p:cNvSpPr>
            <a:spLocks noGrp="1"/>
          </p:cNvSpPr>
          <p:nvPr>
            <p:ph type="body" sz="quarter" idx="10"/>
          </p:nvPr>
        </p:nvSpPr>
        <p:spPr>
          <a:xfrm>
            <a:off x="0" y="4332387"/>
            <a:ext cx="9251576" cy="536019"/>
          </a:xfrm>
        </p:spPr>
        <p:txBody>
          <a:bodyPr/>
          <a:lstStyle/>
          <a:p>
            <a:r>
              <a:rPr lang="ar-EG" sz="3200" b="1" dirty="0">
                <a:solidFill>
                  <a:schemeClr val="bg1"/>
                </a:solidFill>
                <a:latin typeface="Times New Roman" panose="02020603050405020304" pitchFamily="18" charset="0"/>
                <a:cs typeface="Times New Roman" panose="02020603050405020304" pitchFamily="18" charset="0"/>
              </a:rPr>
              <a:t>الذي قام من بين الأموات، وصعد إلى السموات، وجلس عن يمين أبيه.</a:t>
            </a:r>
          </a:p>
        </p:txBody>
      </p:sp>
      <p:sp>
        <p:nvSpPr>
          <p:cNvPr id="4" name="Text Placeholder 3">
            <a:extLst>
              <a:ext uri="{FF2B5EF4-FFF2-40B4-BE49-F238E27FC236}">
                <a16:creationId xmlns:a16="http://schemas.microsoft.com/office/drawing/2014/main" id="{1133771C-E9BF-44B5-81B7-AFB76F86C139}"/>
              </a:ext>
            </a:extLst>
          </p:cNvPr>
          <p:cNvSpPr>
            <a:spLocks noGrp="1"/>
          </p:cNvSpPr>
          <p:nvPr>
            <p:ph type="body" sz="quarter" idx="11"/>
          </p:nvPr>
        </p:nvSpPr>
        <p:spPr>
          <a:xfrm>
            <a:off x="0" y="5862919"/>
            <a:ext cx="9144000" cy="995082"/>
          </a:xfrm>
        </p:spPr>
        <p:txBody>
          <a:bodyPr/>
          <a:lstStyle/>
          <a:p>
            <a:r>
              <a:rPr lang="ar-EG" sz="3200" b="1" dirty="0">
                <a:solidFill>
                  <a:schemeClr val="bg1"/>
                </a:solidFill>
                <a:latin typeface="Times New Roman" panose="02020603050405020304" pitchFamily="18" charset="0"/>
                <a:cs typeface="Times New Roman" panose="02020603050405020304" pitchFamily="18" charset="0"/>
              </a:rPr>
              <a:t>في إيطاف طونف إيفول خين نى إثموؤت أووه أفشيناف إيه إبشوى إيه نى فيؤوى أفهيمسى سا أوئى نام إم بيف يوت.</a:t>
            </a:r>
          </a:p>
        </p:txBody>
      </p:sp>
      <p:sp>
        <p:nvSpPr>
          <p:cNvPr id="5" name="Text Placeholder 4">
            <a:extLst>
              <a:ext uri="{FF2B5EF4-FFF2-40B4-BE49-F238E27FC236}">
                <a16:creationId xmlns:a16="http://schemas.microsoft.com/office/drawing/2014/main" id="{994B67E5-8BDE-477A-81FA-04FCA9238081}"/>
              </a:ext>
            </a:extLst>
          </p:cNvPr>
          <p:cNvSpPr>
            <a:spLocks noGrp="1"/>
          </p:cNvSpPr>
          <p:nvPr>
            <p:ph type="body" sz="quarter" idx="12"/>
          </p:nvPr>
        </p:nvSpPr>
        <p:spPr>
          <a:xfrm>
            <a:off x="0" y="4868405"/>
            <a:ext cx="9144000" cy="994513"/>
          </a:xfrm>
        </p:spPr>
        <p:txBody>
          <a:bodyPr/>
          <a:lstStyle/>
          <a:p>
            <a:pPr>
              <a:spcBef>
                <a:spcPts val="0"/>
              </a:spcBef>
            </a:pPr>
            <a:r>
              <a:rPr lang="en-GB" sz="3400" dirty="0" err="1"/>
              <a:t>Vy`etaftwnf</a:t>
            </a:r>
            <a:r>
              <a:rPr lang="en-GB" sz="3400" dirty="0"/>
              <a:t> `</a:t>
            </a:r>
            <a:r>
              <a:rPr lang="en-GB" sz="3400" dirty="0" err="1"/>
              <a:t>ebol</a:t>
            </a:r>
            <a:r>
              <a:rPr lang="en-GB" sz="3400" dirty="0"/>
              <a:t> </a:t>
            </a:r>
            <a:r>
              <a:rPr lang="en-GB" sz="3400" dirty="0" err="1"/>
              <a:t>qen</a:t>
            </a:r>
            <a:r>
              <a:rPr lang="en-GB" sz="3400" dirty="0"/>
              <a:t> </a:t>
            </a:r>
            <a:r>
              <a:rPr lang="en-GB" sz="3400" dirty="0" err="1"/>
              <a:t>nye;mwout</a:t>
            </a:r>
            <a:r>
              <a:rPr lang="en-GB" sz="3400" dirty="0"/>
              <a:t>@ </a:t>
            </a:r>
            <a:r>
              <a:rPr lang="en-GB" sz="3400" dirty="0" err="1"/>
              <a:t>ouoh</a:t>
            </a:r>
            <a:r>
              <a:rPr lang="en-GB" sz="3400" dirty="0"/>
              <a:t> </a:t>
            </a:r>
            <a:r>
              <a:rPr lang="en-GB" sz="3400" dirty="0" err="1"/>
              <a:t>afsenaf</a:t>
            </a:r>
            <a:endParaRPr lang="ar-EG" sz="3400" dirty="0"/>
          </a:p>
          <a:p>
            <a:pPr>
              <a:spcBef>
                <a:spcPts val="0"/>
              </a:spcBef>
            </a:pPr>
            <a:r>
              <a:rPr lang="en-GB" sz="3400" dirty="0"/>
              <a:t> `</a:t>
            </a:r>
            <a:r>
              <a:rPr lang="en-GB" sz="3400" dirty="0" err="1"/>
              <a:t>e`pswi</a:t>
            </a:r>
            <a:r>
              <a:rPr lang="en-GB" sz="3400" dirty="0"/>
              <a:t> `</a:t>
            </a:r>
            <a:r>
              <a:rPr lang="en-GB" sz="3400" dirty="0" err="1"/>
              <a:t>enivyou`i</a:t>
            </a:r>
            <a:r>
              <a:rPr lang="en-GB" sz="3400" dirty="0"/>
              <a:t>@ </a:t>
            </a:r>
            <a:r>
              <a:rPr lang="en-GB" sz="3400" dirty="0" err="1"/>
              <a:t>afhemci</a:t>
            </a:r>
            <a:r>
              <a:rPr lang="en-GB" sz="3400" dirty="0"/>
              <a:t> </a:t>
            </a:r>
            <a:r>
              <a:rPr lang="en-GB" sz="3400" dirty="0" err="1"/>
              <a:t>caou`inam</a:t>
            </a:r>
            <a:r>
              <a:rPr lang="en-GB" sz="3400" dirty="0"/>
              <a:t> `</a:t>
            </a:r>
            <a:r>
              <a:rPr lang="en-GB" sz="3400" dirty="0" err="1"/>
              <a:t>mPefiwt</a:t>
            </a:r>
            <a:r>
              <a:rPr lang="en-GB" sz="3400" dirty="0"/>
              <a:t>.</a:t>
            </a:r>
          </a:p>
        </p:txBody>
      </p:sp>
    </p:spTree>
    <p:extLst>
      <p:ext uri="{BB962C8B-B14F-4D97-AF65-F5344CB8AC3E}">
        <p14:creationId xmlns:p14="http://schemas.microsoft.com/office/powerpoint/2010/main" val="3331867975"/>
      </p:ext>
    </p:extLst>
  </p:cSld>
  <p:clrMapOvr>
    <a:masterClrMapping/>
  </p:clrMapOvr>
</p:sld>
</file>

<file path=ppt/slides/slide1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5D1BD-429A-48B3-81C9-C3F49DD432EB}"/>
              </a:ext>
            </a:extLst>
          </p:cNvPr>
          <p:cNvSpPr>
            <a:spLocks noGrp="1"/>
          </p:cNvSpPr>
          <p:nvPr>
            <p:ph type="title"/>
          </p:nvPr>
        </p:nvSpPr>
        <p:spPr>
          <a:xfrm>
            <a:off x="-1452282" y="0"/>
            <a:ext cx="1452282" cy="591671"/>
          </a:xfrm>
        </p:spPr>
        <p:txBody>
          <a:bodyPr/>
          <a:lstStyle/>
          <a:p>
            <a:r>
              <a:rPr lang="ar-EG" dirty="0"/>
              <a:t>العنصرة</a:t>
            </a:r>
            <a:endParaRPr lang="en-GB" dirty="0"/>
          </a:p>
        </p:txBody>
      </p:sp>
      <p:sp>
        <p:nvSpPr>
          <p:cNvPr id="3" name="Text Placeholder 2">
            <a:extLst>
              <a:ext uri="{FF2B5EF4-FFF2-40B4-BE49-F238E27FC236}">
                <a16:creationId xmlns:a16="http://schemas.microsoft.com/office/drawing/2014/main" id="{3EC2E5C5-7DD2-4927-9001-2BF6AC1CC9E3}"/>
              </a:ext>
            </a:extLst>
          </p:cNvPr>
          <p:cNvSpPr>
            <a:spLocks noGrp="1"/>
          </p:cNvSpPr>
          <p:nvPr>
            <p:ph type="body" sz="quarter" idx="10"/>
          </p:nvPr>
        </p:nvSpPr>
        <p:spPr/>
        <p:txBody>
          <a:bodyPr/>
          <a:lstStyle/>
          <a:p>
            <a:r>
              <a:rPr lang="ar-EG" sz="4000" b="1" dirty="0">
                <a:solidFill>
                  <a:schemeClr val="bg1"/>
                </a:solidFill>
                <a:latin typeface="Times New Roman" panose="02020603050405020304" pitchFamily="18" charset="0"/>
                <a:cs typeface="Times New Roman" panose="02020603050405020304" pitchFamily="18" charset="0"/>
              </a:rPr>
              <a:t>الذي قام ثم صعد و أرسل لنا الباراقليط روح الحق .</a:t>
            </a:r>
          </a:p>
        </p:txBody>
      </p:sp>
      <p:sp>
        <p:nvSpPr>
          <p:cNvPr id="4" name="Text Placeholder 3">
            <a:extLst>
              <a:ext uri="{FF2B5EF4-FFF2-40B4-BE49-F238E27FC236}">
                <a16:creationId xmlns:a16="http://schemas.microsoft.com/office/drawing/2014/main" id="{287A383F-F64C-4C03-8327-4E158344C070}"/>
              </a:ext>
            </a:extLst>
          </p:cNvPr>
          <p:cNvSpPr>
            <a:spLocks noGrp="1"/>
          </p:cNvSpPr>
          <p:nvPr>
            <p:ph type="body" sz="quarter" idx="11"/>
          </p:nvPr>
        </p:nvSpPr>
        <p:spPr>
          <a:xfrm>
            <a:off x="0" y="5957047"/>
            <a:ext cx="9144000" cy="900953"/>
          </a:xfrm>
        </p:spPr>
        <p:txBody>
          <a:bodyPr/>
          <a:lstStyle/>
          <a:p>
            <a:r>
              <a:rPr lang="ar-EG" sz="3200" b="1" dirty="0">
                <a:solidFill>
                  <a:schemeClr val="bg1"/>
                </a:solidFill>
                <a:latin typeface="Times New Roman" panose="02020603050405020304" pitchFamily="18" charset="0"/>
                <a:cs typeface="Times New Roman" panose="02020603050405020304" pitchFamily="18" charset="0"/>
              </a:rPr>
              <a:t>في ايطاف طونف أووه أفشيناف آف أووأورب نان امبي باراكليطون بي بنيفما انتى تي ميثمي.</a:t>
            </a:r>
          </a:p>
        </p:txBody>
      </p:sp>
      <p:sp>
        <p:nvSpPr>
          <p:cNvPr id="5" name="Text Placeholder 4">
            <a:extLst>
              <a:ext uri="{FF2B5EF4-FFF2-40B4-BE49-F238E27FC236}">
                <a16:creationId xmlns:a16="http://schemas.microsoft.com/office/drawing/2014/main" id="{82FB219E-CDFE-4D0E-8C51-6F23F781EFD7}"/>
              </a:ext>
            </a:extLst>
          </p:cNvPr>
          <p:cNvSpPr>
            <a:spLocks noGrp="1"/>
          </p:cNvSpPr>
          <p:nvPr>
            <p:ph type="body" sz="quarter" idx="12"/>
          </p:nvPr>
        </p:nvSpPr>
        <p:spPr>
          <a:xfrm>
            <a:off x="0" y="5035649"/>
            <a:ext cx="9144000" cy="921398"/>
          </a:xfrm>
        </p:spPr>
        <p:txBody>
          <a:bodyPr/>
          <a:lstStyle/>
          <a:p>
            <a:r>
              <a:rPr lang="en-GB" dirty="0" err="1"/>
              <a:t>Vyetaftwnf</a:t>
            </a:r>
            <a:r>
              <a:rPr lang="en-GB" dirty="0"/>
              <a:t> </a:t>
            </a:r>
            <a:r>
              <a:rPr lang="en-GB" dirty="0" err="1"/>
              <a:t>ouoh</a:t>
            </a:r>
            <a:r>
              <a:rPr lang="en-GB" dirty="0"/>
              <a:t> </a:t>
            </a:r>
            <a:r>
              <a:rPr lang="en-GB" dirty="0" err="1"/>
              <a:t>afsenaf</a:t>
            </a:r>
            <a:r>
              <a:rPr lang="en-GB" dirty="0"/>
              <a:t> </a:t>
            </a:r>
            <a:r>
              <a:rPr lang="en-GB" dirty="0" err="1"/>
              <a:t>afouwrp</a:t>
            </a:r>
            <a:r>
              <a:rPr lang="en-GB" dirty="0"/>
              <a:t> nan `</a:t>
            </a:r>
            <a:r>
              <a:rPr lang="en-GB" dirty="0" err="1"/>
              <a:t>mpiparaklyton</a:t>
            </a:r>
            <a:r>
              <a:rPr lang="en-GB" dirty="0"/>
              <a:t> </a:t>
            </a:r>
            <a:r>
              <a:rPr lang="en-GB" dirty="0" err="1"/>
              <a:t>Pipneuma</a:t>
            </a:r>
            <a:r>
              <a:rPr lang="en-GB" dirty="0"/>
              <a:t> `</a:t>
            </a:r>
            <a:r>
              <a:rPr lang="en-GB" dirty="0" err="1"/>
              <a:t>nte</a:t>
            </a:r>
            <a:r>
              <a:rPr lang="en-GB" dirty="0"/>
              <a:t> ]</a:t>
            </a:r>
            <a:r>
              <a:rPr lang="en-GB" dirty="0" err="1"/>
              <a:t>me;myi</a:t>
            </a:r>
            <a:r>
              <a:rPr lang="en-US" dirty="0"/>
              <a:t>.</a:t>
            </a:r>
            <a:endParaRPr lang="en-GB" dirty="0"/>
          </a:p>
        </p:txBody>
      </p:sp>
    </p:spTree>
    <p:extLst>
      <p:ext uri="{BB962C8B-B14F-4D97-AF65-F5344CB8AC3E}">
        <p14:creationId xmlns:p14="http://schemas.microsoft.com/office/powerpoint/2010/main" val="3852969106"/>
      </p:ext>
    </p:extLst>
  </p:cSld>
  <p:clrMapOvr>
    <a:masterClrMapping/>
  </p:clrMapOvr>
</p:sld>
</file>

<file path=ppt/slides/slide1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31579-FC21-4E80-A4A0-540763C796EC}"/>
              </a:ext>
            </a:extLst>
          </p:cNvPr>
          <p:cNvSpPr>
            <a:spLocks noGrp="1"/>
          </p:cNvSpPr>
          <p:nvPr>
            <p:ph type="title"/>
          </p:nvPr>
        </p:nvSpPr>
        <p:spPr>
          <a:xfrm>
            <a:off x="-1990165" y="1"/>
            <a:ext cx="1990165" cy="974034"/>
          </a:xfrm>
        </p:spPr>
        <p:txBody>
          <a:bodyPr/>
          <a:lstStyle/>
          <a:p>
            <a:r>
              <a:rPr lang="ar-EG" dirty="0"/>
              <a:t>دخول المسيح ارض مصر</a:t>
            </a:r>
            <a:endParaRPr lang="en-GB" dirty="0"/>
          </a:p>
        </p:txBody>
      </p:sp>
      <p:sp>
        <p:nvSpPr>
          <p:cNvPr id="3" name="Text Placeholder 2">
            <a:extLst>
              <a:ext uri="{FF2B5EF4-FFF2-40B4-BE49-F238E27FC236}">
                <a16:creationId xmlns:a16="http://schemas.microsoft.com/office/drawing/2014/main" id="{942E92A7-A324-4C73-A29A-2A30B913E91B}"/>
              </a:ext>
            </a:extLst>
          </p:cNvPr>
          <p:cNvSpPr>
            <a:spLocks noGrp="1"/>
          </p:cNvSpPr>
          <p:nvPr>
            <p:ph type="body" sz="quarter" idx="10"/>
          </p:nvPr>
        </p:nvSpPr>
        <p:spPr>
          <a:xfrm>
            <a:off x="0" y="4357001"/>
            <a:ext cx="9144000" cy="850924"/>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الذي دخل الي: ارض مصر.</a:t>
            </a:r>
          </a:p>
        </p:txBody>
      </p:sp>
      <p:sp>
        <p:nvSpPr>
          <p:cNvPr id="4" name="Text Placeholder 3">
            <a:extLst>
              <a:ext uri="{FF2B5EF4-FFF2-40B4-BE49-F238E27FC236}">
                <a16:creationId xmlns:a16="http://schemas.microsoft.com/office/drawing/2014/main" id="{3F1041A1-2932-421A-932C-935CBBCEAA04}"/>
              </a:ext>
            </a:extLst>
          </p:cNvPr>
          <p:cNvSpPr>
            <a:spLocks noGrp="1"/>
          </p:cNvSpPr>
          <p:nvPr>
            <p:ph type="body" sz="quarter" idx="11"/>
          </p:nvPr>
        </p:nvSpPr>
        <p:spPr/>
        <p:txBody>
          <a:bodyPr/>
          <a:lstStyle/>
          <a:p>
            <a:r>
              <a:rPr lang="ar-EG" sz="4400" b="1" dirty="0">
                <a:solidFill>
                  <a:schemeClr val="bg1"/>
                </a:solidFill>
                <a:latin typeface="Times New Roman" panose="02020603050405020304" pitchFamily="18" charset="0"/>
                <a:cs typeface="Times New Roman" panose="02020603050405020304" pitchFamily="18" charset="0"/>
              </a:rPr>
              <a:t>فى إيطاف اى إيخون: اى إبكاهى إن كيمى.</a:t>
            </a:r>
          </a:p>
        </p:txBody>
      </p:sp>
      <p:sp>
        <p:nvSpPr>
          <p:cNvPr id="5" name="Text Placeholder 4">
            <a:extLst>
              <a:ext uri="{FF2B5EF4-FFF2-40B4-BE49-F238E27FC236}">
                <a16:creationId xmlns:a16="http://schemas.microsoft.com/office/drawing/2014/main" id="{3690A253-62A8-4635-A522-0534497E3ED4}"/>
              </a:ext>
            </a:extLst>
          </p:cNvPr>
          <p:cNvSpPr>
            <a:spLocks noGrp="1"/>
          </p:cNvSpPr>
          <p:nvPr>
            <p:ph type="body" sz="quarter" idx="12"/>
          </p:nvPr>
        </p:nvSpPr>
        <p:spPr>
          <a:xfrm>
            <a:off x="0" y="5207925"/>
            <a:ext cx="9144000" cy="801758"/>
          </a:xfrm>
        </p:spPr>
        <p:txBody>
          <a:bodyPr/>
          <a:lstStyle/>
          <a:p>
            <a:r>
              <a:rPr lang="en-GB" sz="4400" dirty="0" err="1"/>
              <a:t>vyetaf`I</a:t>
            </a:r>
            <a:r>
              <a:rPr lang="en-GB" sz="4400" dirty="0"/>
              <a:t> </a:t>
            </a:r>
            <a:r>
              <a:rPr lang="en-GB" sz="4400" dirty="0" err="1"/>
              <a:t>eqoun</a:t>
            </a:r>
            <a:r>
              <a:rPr lang="en-GB" sz="4400" dirty="0"/>
              <a:t> @ </a:t>
            </a:r>
            <a:r>
              <a:rPr lang="en-GB" sz="4400" dirty="0" err="1"/>
              <a:t>e`pkahi</a:t>
            </a:r>
            <a:r>
              <a:rPr lang="en-GB" sz="4400" dirty="0"/>
              <a:t> `n&lt;</a:t>
            </a:r>
            <a:r>
              <a:rPr lang="en-GB" sz="4400" dirty="0" err="1"/>
              <a:t>ymi</a:t>
            </a:r>
            <a:r>
              <a:rPr lang="en-GB" sz="4400" dirty="0"/>
              <a:t> . </a:t>
            </a:r>
          </a:p>
        </p:txBody>
      </p:sp>
    </p:spTree>
    <p:extLst>
      <p:ext uri="{BB962C8B-B14F-4D97-AF65-F5344CB8AC3E}">
        <p14:creationId xmlns:p14="http://schemas.microsoft.com/office/powerpoint/2010/main" val="3423186298"/>
      </p:ext>
    </p:extLst>
  </p:cSld>
  <p:clrMapOvr>
    <a:masterClrMapping/>
  </p:clrMapOvr>
</p:sld>
</file>

<file path=ppt/slides/slide1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8B5F4-B6B0-425B-AEC1-65A469811777}"/>
              </a:ext>
            </a:extLst>
          </p:cNvPr>
          <p:cNvSpPr>
            <a:spLocks noGrp="1"/>
          </p:cNvSpPr>
          <p:nvPr>
            <p:ph type="title"/>
          </p:nvPr>
        </p:nvSpPr>
        <p:spPr/>
        <p:txBody>
          <a:bodyPr/>
          <a:lstStyle/>
          <a:p>
            <a:r>
              <a:rPr lang="ar-EG" dirty="0"/>
              <a:t>التجلي</a:t>
            </a:r>
            <a:endParaRPr lang="en-GB" dirty="0"/>
          </a:p>
        </p:txBody>
      </p:sp>
      <p:sp>
        <p:nvSpPr>
          <p:cNvPr id="3" name="Text Placeholder 2">
            <a:extLst>
              <a:ext uri="{FF2B5EF4-FFF2-40B4-BE49-F238E27FC236}">
                <a16:creationId xmlns:a16="http://schemas.microsoft.com/office/drawing/2014/main" id="{61F306C4-282E-4F6F-BB8A-30848F8D9C48}"/>
              </a:ext>
            </a:extLst>
          </p:cNvPr>
          <p:cNvSpPr>
            <a:spLocks noGrp="1"/>
          </p:cNvSpPr>
          <p:nvPr>
            <p:ph type="body" sz="quarter" idx="10"/>
          </p:nvPr>
        </p:nvSpPr>
        <p:spPr>
          <a:xfrm>
            <a:off x="0" y="4332387"/>
            <a:ext cx="9144000" cy="875538"/>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إبن الله تجلى على جبل تابور.</a:t>
            </a:r>
          </a:p>
        </p:txBody>
      </p:sp>
      <p:sp>
        <p:nvSpPr>
          <p:cNvPr id="4" name="Text Placeholder 3">
            <a:extLst>
              <a:ext uri="{FF2B5EF4-FFF2-40B4-BE49-F238E27FC236}">
                <a16:creationId xmlns:a16="http://schemas.microsoft.com/office/drawing/2014/main" id="{A0116EC5-2A32-4F31-9CE1-57223B82787C}"/>
              </a:ext>
            </a:extLst>
          </p:cNvPr>
          <p:cNvSpPr>
            <a:spLocks noGrp="1"/>
          </p:cNvSpPr>
          <p:nvPr>
            <p:ph type="body" sz="quarter" idx="11"/>
          </p:nvPr>
        </p:nvSpPr>
        <p:spPr/>
        <p:txBody>
          <a:bodyPr/>
          <a:lstStyle/>
          <a:p>
            <a:r>
              <a:rPr lang="ar-EG" sz="4000" b="1" dirty="0">
                <a:solidFill>
                  <a:schemeClr val="bg1"/>
                </a:solidFill>
                <a:latin typeface="Times New Roman" panose="02020603050405020304" pitchFamily="18" charset="0"/>
                <a:cs typeface="Times New Roman" panose="02020603050405020304" pitchFamily="18" charset="0"/>
              </a:rPr>
              <a:t>ابشيري ام افنوتي آفشوبت ايجين بي توأوو ان تابور.</a:t>
            </a:r>
            <a:endParaRPr lang="en-GB" sz="4000" dirty="0"/>
          </a:p>
        </p:txBody>
      </p:sp>
      <p:sp>
        <p:nvSpPr>
          <p:cNvPr id="5" name="Text Placeholder 4">
            <a:extLst>
              <a:ext uri="{FF2B5EF4-FFF2-40B4-BE49-F238E27FC236}">
                <a16:creationId xmlns:a16="http://schemas.microsoft.com/office/drawing/2014/main" id="{4C512FF7-4B1D-4303-8C55-7DA6722E7A22}"/>
              </a:ext>
            </a:extLst>
          </p:cNvPr>
          <p:cNvSpPr>
            <a:spLocks noGrp="1"/>
          </p:cNvSpPr>
          <p:nvPr>
            <p:ph type="body" sz="quarter" idx="12"/>
          </p:nvPr>
        </p:nvSpPr>
        <p:spPr>
          <a:xfrm>
            <a:off x="0" y="5207925"/>
            <a:ext cx="9144000" cy="801757"/>
          </a:xfrm>
        </p:spPr>
        <p:txBody>
          <a:bodyPr/>
          <a:lstStyle/>
          <a:p>
            <a:r>
              <a:rPr lang="pt-BR" sz="4000" dirty="0">
                <a:latin typeface="CS New Athanasius" panose="020B0500000000000000" pitchFamily="34" charset="0"/>
                <a:cs typeface="Times New Roman" panose="02020603050405020304" pitchFamily="18" charset="0"/>
              </a:rPr>
              <a:t>`Psyri `m`V]@ afswbt `ejen pitwou `n:abwr.</a:t>
            </a:r>
            <a:endParaRPr lang="ar-EG" sz="4000" dirty="0">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1942119851"/>
      </p:ext>
    </p:extLst>
  </p:cSld>
  <p:clrMapOvr>
    <a:masterClrMapping/>
  </p:clrMapOvr>
</p:sld>
</file>

<file path=ppt/slides/slide1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75095-1BEF-469A-8D37-08EF0DF1E985}"/>
              </a:ext>
            </a:extLst>
          </p:cNvPr>
          <p:cNvSpPr>
            <a:spLocks noGrp="1"/>
          </p:cNvSpPr>
          <p:nvPr>
            <p:ph type="title"/>
          </p:nvPr>
        </p:nvSpPr>
        <p:spPr>
          <a:xfrm>
            <a:off x="-1226654" y="0"/>
            <a:ext cx="1226654" cy="1613647"/>
          </a:xfrm>
        </p:spPr>
        <p:txBody>
          <a:bodyPr/>
          <a:lstStyle/>
          <a:p>
            <a:r>
              <a:rPr lang="ar-EG" dirty="0"/>
              <a:t>تذكار الاعياد السيدية</a:t>
            </a:r>
            <a:endParaRPr lang="en-GB" dirty="0"/>
          </a:p>
        </p:txBody>
      </p:sp>
      <p:sp>
        <p:nvSpPr>
          <p:cNvPr id="3" name="Text Placeholder 2">
            <a:extLst>
              <a:ext uri="{FF2B5EF4-FFF2-40B4-BE49-F238E27FC236}">
                <a16:creationId xmlns:a16="http://schemas.microsoft.com/office/drawing/2014/main" id="{412BB648-5FAE-4C19-B12C-0866E3EFF040}"/>
              </a:ext>
            </a:extLst>
          </p:cNvPr>
          <p:cNvSpPr>
            <a:spLocks noGrp="1"/>
          </p:cNvSpPr>
          <p:nvPr>
            <p:ph type="body" sz="quarter" idx="10"/>
          </p:nvPr>
        </p:nvSpPr>
        <p:spPr>
          <a:xfrm>
            <a:off x="0" y="4378947"/>
            <a:ext cx="9144000" cy="703262"/>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إبن الله، تجسد من العذراء.</a:t>
            </a:r>
          </a:p>
        </p:txBody>
      </p:sp>
      <p:sp>
        <p:nvSpPr>
          <p:cNvPr id="4" name="Text Placeholder 3">
            <a:extLst>
              <a:ext uri="{FF2B5EF4-FFF2-40B4-BE49-F238E27FC236}">
                <a16:creationId xmlns:a16="http://schemas.microsoft.com/office/drawing/2014/main" id="{FD1A7C96-4493-4BA4-B31B-2AB622D517AD}"/>
              </a:ext>
            </a:extLst>
          </p:cNvPr>
          <p:cNvSpPr>
            <a:spLocks noGrp="1"/>
          </p:cNvSpPr>
          <p:nvPr>
            <p:ph type="body" sz="quarter" idx="11"/>
          </p:nvPr>
        </p:nvSpPr>
        <p:spPr/>
        <p:txBody>
          <a:bodyPr/>
          <a:lstStyle/>
          <a:p>
            <a:r>
              <a:rPr lang="ar-EG" sz="3600" b="1" dirty="0">
                <a:solidFill>
                  <a:schemeClr val="bg1"/>
                </a:solidFill>
                <a:latin typeface="Times New Roman" panose="02020603050405020304" pitchFamily="18" charset="0"/>
                <a:cs typeface="Times New Roman" panose="02020603050405020304" pitchFamily="18" charset="0"/>
              </a:rPr>
              <a:t>إبشيري إم إفنوتي: أفتشي صاركس إيڤول خين تي بارثينوس.</a:t>
            </a:r>
          </a:p>
        </p:txBody>
      </p:sp>
      <p:sp>
        <p:nvSpPr>
          <p:cNvPr id="5" name="Text Placeholder 4">
            <a:extLst>
              <a:ext uri="{FF2B5EF4-FFF2-40B4-BE49-F238E27FC236}">
                <a16:creationId xmlns:a16="http://schemas.microsoft.com/office/drawing/2014/main" id="{C7115BCA-1814-4957-9379-5631EB2D3AB8}"/>
              </a:ext>
            </a:extLst>
          </p:cNvPr>
          <p:cNvSpPr>
            <a:spLocks noGrp="1"/>
          </p:cNvSpPr>
          <p:nvPr>
            <p:ph type="body" sz="quarter" idx="12"/>
          </p:nvPr>
        </p:nvSpPr>
        <p:spPr>
          <a:xfrm>
            <a:off x="0" y="5082209"/>
            <a:ext cx="9144000" cy="974034"/>
          </a:xfrm>
        </p:spPr>
        <p:txBody>
          <a:bodyPr/>
          <a:lstStyle/>
          <a:p>
            <a:r>
              <a:rPr lang="en-GB" dirty="0" err="1"/>
              <a:t>Psyri</a:t>
            </a:r>
            <a:r>
              <a:rPr lang="en-GB" dirty="0"/>
              <a:t> `</a:t>
            </a:r>
            <a:r>
              <a:rPr lang="en-GB" dirty="0" err="1"/>
              <a:t>m`Vnou</a:t>
            </a:r>
            <a:r>
              <a:rPr lang="en-GB" dirty="0"/>
              <a:t>]@ </a:t>
            </a:r>
            <a:r>
              <a:rPr lang="en-GB" dirty="0" err="1"/>
              <a:t>af</a:t>
            </a:r>
            <a:r>
              <a:rPr lang="en-GB" dirty="0"/>
              <a:t>[</a:t>
            </a:r>
            <a:r>
              <a:rPr lang="en-GB" dirty="0" err="1"/>
              <a:t>icarx</a:t>
            </a:r>
            <a:r>
              <a:rPr lang="en-GB" dirty="0"/>
              <a:t> `</a:t>
            </a:r>
            <a:r>
              <a:rPr lang="en-GB" dirty="0" err="1"/>
              <a:t>ebol</a:t>
            </a:r>
            <a:r>
              <a:rPr lang="en-GB" dirty="0"/>
              <a:t> </a:t>
            </a:r>
            <a:r>
              <a:rPr lang="en-GB" dirty="0" err="1"/>
              <a:t>qen</a:t>
            </a:r>
            <a:r>
              <a:rPr lang="en-GB" dirty="0"/>
              <a:t> }</a:t>
            </a:r>
            <a:r>
              <a:rPr lang="en-GB" dirty="0" err="1"/>
              <a:t>par;enoc</a:t>
            </a:r>
            <a:r>
              <a:rPr lang="en-US" dirty="0"/>
              <a:t>@</a:t>
            </a:r>
            <a:endParaRPr lang="en-GB" dirty="0"/>
          </a:p>
        </p:txBody>
      </p:sp>
    </p:spTree>
    <p:extLst>
      <p:ext uri="{BB962C8B-B14F-4D97-AF65-F5344CB8AC3E}">
        <p14:creationId xmlns:p14="http://schemas.microsoft.com/office/powerpoint/2010/main" val="2121063898"/>
      </p:ext>
    </p:extLst>
  </p:cSld>
  <p:clrMapOvr>
    <a:masterClrMapping/>
  </p:clrMapOvr>
</p:sld>
</file>

<file path=ppt/slides/slide1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2BB648-5FAE-4C19-B12C-0866E3EFF040}"/>
              </a:ext>
            </a:extLst>
          </p:cNvPr>
          <p:cNvSpPr>
            <a:spLocks noGrp="1"/>
          </p:cNvSpPr>
          <p:nvPr>
            <p:ph type="body" sz="quarter" idx="10"/>
          </p:nvPr>
        </p:nvSpPr>
        <p:spPr>
          <a:xfrm>
            <a:off x="0" y="4378947"/>
            <a:ext cx="9144000" cy="703262"/>
          </a:xfrm>
        </p:spPr>
        <p:txBody>
          <a:bodyPr/>
          <a:lstStyle/>
          <a:p>
            <a:r>
              <a:rPr lang="ar-EG" sz="4800" b="1" kern="1200" dirty="0">
                <a:solidFill>
                  <a:schemeClr val="bg1"/>
                </a:solidFill>
                <a:latin typeface="Times New Roman" pitchFamily="18" charset="0"/>
                <a:ea typeface="+mn-ea"/>
                <a:cs typeface="Times New Roman" pitchFamily="18" charset="0"/>
              </a:rPr>
              <a:t>ولد من العذراء، في بيت لحم اليهودية </a:t>
            </a:r>
            <a:endParaRPr lang="ar-EG" sz="48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FD1A7C96-4493-4BA4-B31B-2AB622D517AD}"/>
              </a:ext>
            </a:extLst>
          </p:cNvPr>
          <p:cNvSpPr>
            <a:spLocks noGrp="1"/>
          </p:cNvSpPr>
          <p:nvPr>
            <p:ph type="body" sz="quarter" idx="11"/>
          </p:nvPr>
        </p:nvSpPr>
        <p:spPr/>
        <p:txBody>
          <a:bodyPr/>
          <a:lstStyle/>
          <a:p>
            <a:r>
              <a:rPr lang="ar-EG" sz="3700" b="1" kern="1200" dirty="0">
                <a:solidFill>
                  <a:schemeClr val="bg1"/>
                </a:solidFill>
                <a:latin typeface="Times New Roman" pitchFamily="18" charset="0"/>
                <a:ea typeface="+mn-ea"/>
                <a:cs typeface="Times New Roman" pitchFamily="18" charset="0"/>
              </a:rPr>
              <a:t>أسماسف إنجي تي بارثينوس: خين فيثليئيم إنتي تي يوذيئا</a:t>
            </a:r>
            <a:r>
              <a:rPr lang="en-US" sz="3700" b="1" kern="1200" dirty="0">
                <a:solidFill>
                  <a:schemeClr val="bg1"/>
                </a:solidFill>
                <a:latin typeface="Times New Roman" pitchFamily="18" charset="0"/>
                <a:ea typeface="+mn-ea"/>
                <a:cs typeface="Times New Roman" pitchFamily="18" charset="0"/>
              </a:rPr>
              <a:t>:</a:t>
            </a:r>
            <a:endParaRPr lang="ar-EG" sz="37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C7115BCA-1814-4957-9379-5631EB2D3AB8}"/>
              </a:ext>
            </a:extLst>
          </p:cNvPr>
          <p:cNvSpPr>
            <a:spLocks noGrp="1"/>
          </p:cNvSpPr>
          <p:nvPr>
            <p:ph type="body" sz="quarter" idx="12"/>
          </p:nvPr>
        </p:nvSpPr>
        <p:spPr>
          <a:xfrm>
            <a:off x="0" y="5082209"/>
            <a:ext cx="9144000" cy="974034"/>
          </a:xfrm>
        </p:spPr>
        <p:txBody>
          <a:bodyPr/>
          <a:lstStyle/>
          <a:p>
            <a:pPr rtl="1"/>
            <a:r>
              <a:rPr lang="en-US" sz="3550" dirty="0" err="1"/>
              <a:t>acmacf</a:t>
            </a:r>
            <a:r>
              <a:rPr lang="en-US" sz="3550" dirty="0"/>
              <a:t> `</a:t>
            </a:r>
            <a:r>
              <a:rPr lang="en-US" sz="3550" dirty="0" err="1"/>
              <a:t>nje</a:t>
            </a:r>
            <a:r>
              <a:rPr lang="en-US" sz="3550" dirty="0"/>
              <a:t> ]</a:t>
            </a:r>
            <a:r>
              <a:rPr lang="en-US" sz="3550" dirty="0" err="1"/>
              <a:t>par;enoc</a:t>
            </a:r>
            <a:r>
              <a:rPr lang="en-US" sz="3550" dirty="0"/>
              <a:t> </a:t>
            </a:r>
            <a:r>
              <a:rPr lang="en-US" sz="3550" dirty="0" err="1"/>
              <a:t>qen</a:t>
            </a:r>
            <a:r>
              <a:rPr lang="en-US" sz="3550" dirty="0"/>
              <a:t> </a:t>
            </a:r>
            <a:r>
              <a:rPr lang="en-US" sz="3550" dirty="0" err="1"/>
              <a:t>By;leem</a:t>
            </a:r>
            <a:r>
              <a:rPr lang="en-US" sz="3550" dirty="0"/>
              <a:t> `</a:t>
            </a:r>
            <a:r>
              <a:rPr lang="en-US" sz="3550" dirty="0" err="1"/>
              <a:t>nte</a:t>
            </a:r>
            <a:r>
              <a:rPr lang="en-US" sz="3550" dirty="0"/>
              <a:t> ]</a:t>
            </a:r>
            <a:r>
              <a:rPr lang="en-US" sz="3550" dirty="0" err="1"/>
              <a:t>Ioudea</a:t>
            </a:r>
            <a:r>
              <a:rPr lang="en-US" sz="3550" dirty="0"/>
              <a:t>@</a:t>
            </a:r>
            <a:endParaRPr lang="en-GB" sz="3550" dirty="0"/>
          </a:p>
        </p:txBody>
      </p:sp>
      <p:sp>
        <p:nvSpPr>
          <p:cNvPr id="7" name="Title 6">
            <a:extLst>
              <a:ext uri="{FF2B5EF4-FFF2-40B4-BE49-F238E27FC236}">
                <a16:creationId xmlns:a16="http://schemas.microsoft.com/office/drawing/2014/main" id="{2CB54C36-9BC1-4DFE-86D8-6CA591E8556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280049745"/>
      </p:ext>
    </p:extLst>
  </p:cSld>
  <p:clrMapOvr>
    <a:masterClrMapping/>
  </p:clrMapOvr>
</p:sld>
</file>

<file path=ppt/slides/slide1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75095-1BEF-469A-8D37-08EF0DF1E985}"/>
              </a:ext>
            </a:extLst>
          </p:cNvPr>
          <p:cNvSpPr>
            <a:spLocks noGrp="1"/>
          </p:cNvSpPr>
          <p:nvPr>
            <p:ph type="title"/>
          </p:nvPr>
        </p:nvSpPr>
        <p:spPr>
          <a:xfrm>
            <a:off x="-1226654" y="0"/>
            <a:ext cx="1226654" cy="2097741"/>
          </a:xfrm>
        </p:spPr>
        <p:txBody>
          <a:bodyPr/>
          <a:lstStyle/>
          <a:p>
            <a:r>
              <a:rPr lang="ar-EG" dirty="0"/>
              <a:t>تذكار الاعياد السيدية 2</a:t>
            </a:r>
            <a:endParaRPr lang="en-GB" dirty="0"/>
          </a:p>
        </p:txBody>
      </p:sp>
      <p:sp>
        <p:nvSpPr>
          <p:cNvPr id="3" name="Text Placeholder 2">
            <a:extLst>
              <a:ext uri="{FF2B5EF4-FFF2-40B4-BE49-F238E27FC236}">
                <a16:creationId xmlns:a16="http://schemas.microsoft.com/office/drawing/2014/main" id="{412BB648-5FAE-4C19-B12C-0866E3EFF040}"/>
              </a:ext>
            </a:extLst>
          </p:cNvPr>
          <p:cNvSpPr>
            <a:spLocks noGrp="1"/>
          </p:cNvSpPr>
          <p:nvPr>
            <p:ph type="body" sz="quarter" idx="10"/>
          </p:nvPr>
        </p:nvSpPr>
        <p:spPr>
          <a:xfrm>
            <a:off x="0" y="4378946"/>
            <a:ext cx="9144000" cy="825065"/>
          </a:xfrm>
        </p:spPr>
        <p:txBody>
          <a:bodyPr/>
          <a:lstStyle/>
          <a:p>
            <a:r>
              <a:rPr lang="ar-EG" sz="4800" b="1" kern="1200" dirty="0">
                <a:solidFill>
                  <a:schemeClr val="bg1"/>
                </a:solidFill>
                <a:latin typeface="Times New Roman" pitchFamily="18" charset="0"/>
                <a:ea typeface="+mn-ea"/>
                <a:cs typeface="Times New Roman" pitchFamily="18" charset="0"/>
              </a:rPr>
              <a:t>قام من الأموات في اليوم الثالث.</a:t>
            </a:r>
          </a:p>
        </p:txBody>
      </p:sp>
      <p:sp>
        <p:nvSpPr>
          <p:cNvPr id="4" name="Text Placeholder 3">
            <a:extLst>
              <a:ext uri="{FF2B5EF4-FFF2-40B4-BE49-F238E27FC236}">
                <a16:creationId xmlns:a16="http://schemas.microsoft.com/office/drawing/2014/main" id="{FD1A7C96-4493-4BA4-B31B-2AB622D517AD}"/>
              </a:ext>
            </a:extLst>
          </p:cNvPr>
          <p:cNvSpPr>
            <a:spLocks noGrp="1"/>
          </p:cNvSpPr>
          <p:nvPr>
            <p:ph type="body" sz="quarter" idx="11"/>
          </p:nvPr>
        </p:nvSpPr>
        <p:spPr>
          <a:xfrm>
            <a:off x="-53788" y="6154738"/>
            <a:ext cx="9251576" cy="703262"/>
          </a:xfrm>
        </p:spPr>
        <p:txBody>
          <a:bodyPr/>
          <a:lstStyle/>
          <a:p>
            <a:r>
              <a:rPr lang="ar-EG" sz="3500" b="1" kern="1200" dirty="0">
                <a:solidFill>
                  <a:schemeClr val="bg1"/>
                </a:solidFill>
                <a:latin typeface="Times New Roman" pitchFamily="18" charset="0"/>
                <a:ea typeface="+mn-ea"/>
                <a:cs typeface="Times New Roman" pitchFamily="18" charset="0"/>
              </a:rPr>
              <a:t>أفطونف إيڤول خين نى إثموؤت: خين بى إيهو أوو إمماه شومت.</a:t>
            </a:r>
            <a:endParaRPr lang="ar-EG" sz="35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C7115BCA-1814-4957-9379-5631EB2D3AB8}"/>
              </a:ext>
            </a:extLst>
          </p:cNvPr>
          <p:cNvSpPr>
            <a:spLocks noGrp="1"/>
          </p:cNvSpPr>
          <p:nvPr>
            <p:ph type="body" sz="quarter" idx="12"/>
          </p:nvPr>
        </p:nvSpPr>
        <p:spPr>
          <a:xfrm>
            <a:off x="0" y="5204012"/>
            <a:ext cx="9144000" cy="950726"/>
          </a:xfrm>
        </p:spPr>
        <p:txBody>
          <a:bodyPr/>
          <a:lstStyle/>
          <a:p>
            <a:pPr rtl="1"/>
            <a:r>
              <a:rPr lang="en-US" sz="4000" dirty="0" err="1"/>
              <a:t>aftwnf</a:t>
            </a:r>
            <a:r>
              <a:rPr lang="en-US" sz="4000" dirty="0"/>
              <a:t> </a:t>
            </a:r>
            <a:r>
              <a:rPr lang="en-US" sz="4000" dirty="0" err="1"/>
              <a:t>ebolqen</a:t>
            </a:r>
            <a:r>
              <a:rPr lang="en-US" sz="4000" dirty="0"/>
              <a:t> </a:t>
            </a:r>
            <a:r>
              <a:rPr lang="en-US" sz="4000" dirty="0" err="1"/>
              <a:t>nye;mwout</a:t>
            </a:r>
            <a:r>
              <a:rPr lang="en-US" sz="4000" dirty="0"/>
              <a:t> </a:t>
            </a:r>
            <a:r>
              <a:rPr lang="en-US" sz="4000" dirty="0" err="1"/>
              <a:t>qen</a:t>
            </a:r>
            <a:r>
              <a:rPr lang="en-US" sz="4000" dirty="0"/>
              <a:t> </a:t>
            </a:r>
            <a:r>
              <a:rPr lang="en-US" sz="4000" dirty="0" err="1"/>
              <a:t>pi`ehoou</a:t>
            </a:r>
            <a:r>
              <a:rPr lang="en-US" sz="4000" dirty="0"/>
              <a:t> `</a:t>
            </a:r>
            <a:r>
              <a:rPr lang="en-US" sz="4000" dirty="0" err="1"/>
              <a:t>mmahsomt</a:t>
            </a:r>
            <a:r>
              <a:rPr lang="en-US" sz="4000" dirty="0"/>
              <a:t>.</a:t>
            </a:r>
            <a:endParaRPr lang="en-GB" sz="4000" dirty="0"/>
          </a:p>
        </p:txBody>
      </p:sp>
    </p:spTree>
    <p:extLst>
      <p:ext uri="{BB962C8B-B14F-4D97-AF65-F5344CB8AC3E}">
        <p14:creationId xmlns:p14="http://schemas.microsoft.com/office/powerpoint/2010/main" val="1872217905"/>
      </p:ext>
    </p:extLst>
  </p:cSld>
  <p:clrMapOvr>
    <a:masterClrMapping/>
  </p:clrMapOvr>
</p:sld>
</file>

<file path=ppt/slides/slide1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451ED-F702-446D-8ED9-FF6C230714C7}"/>
              </a:ext>
            </a:extLst>
          </p:cNvPr>
          <p:cNvSpPr>
            <a:spLocks noGrp="1"/>
          </p:cNvSpPr>
          <p:nvPr>
            <p:ph type="title"/>
          </p:nvPr>
        </p:nvSpPr>
        <p:spPr>
          <a:xfrm>
            <a:off x="0" y="4345837"/>
            <a:ext cx="9144000" cy="782371"/>
          </a:xfrm>
        </p:spPr>
        <p:txBody>
          <a:bodyPr>
            <a:normAutofit/>
          </a:bodyPr>
          <a:lstStyle/>
          <a:p>
            <a:r>
              <a:rPr lang="ar-EG" sz="4800" b="1" dirty="0">
                <a:solidFill>
                  <a:schemeClr val="bg1"/>
                </a:solidFill>
                <a:latin typeface="Times New Roman" panose="02020603050405020304" pitchFamily="18" charset="0"/>
                <a:cs typeface="Times New Roman" panose="02020603050405020304" pitchFamily="18" charset="0"/>
              </a:rPr>
              <a:t>خلصنا وإرحمنا. </a:t>
            </a:r>
            <a:endParaRPr lang="en-GB" sz="4800" dirty="0"/>
          </a:p>
        </p:txBody>
      </p:sp>
      <p:sp>
        <p:nvSpPr>
          <p:cNvPr id="3" name="Text Placeholder 2">
            <a:extLst>
              <a:ext uri="{FF2B5EF4-FFF2-40B4-BE49-F238E27FC236}">
                <a16:creationId xmlns:a16="http://schemas.microsoft.com/office/drawing/2014/main" id="{28016317-AE41-4300-A67F-98FA4675959E}"/>
              </a:ext>
            </a:extLst>
          </p:cNvPr>
          <p:cNvSpPr>
            <a:spLocks noGrp="1"/>
          </p:cNvSpPr>
          <p:nvPr>
            <p:ph type="body" idx="1"/>
          </p:nvPr>
        </p:nvSpPr>
        <p:spPr>
          <a:xfrm>
            <a:off x="1" y="6049107"/>
            <a:ext cx="9143999" cy="808893"/>
          </a:xfrm>
        </p:spPr>
        <p:txBody>
          <a:bodyPr/>
          <a:lstStyle/>
          <a:p>
            <a:r>
              <a:rPr lang="ar-EG" sz="4400" b="1" dirty="0">
                <a:solidFill>
                  <a:srgbClr val="FFFFFF"/>
                </a:solidFill>
                <a:latin typeface="Times New Roman" panose="02020603050405020304" pitchFamily="18" charset="0"/>
                <a:cs typeface="Times New Roman" panose="02020603050405020304" pitchFamily="18" charset="0"/>
              </a:rPr>
              <a:t>سوتى إممون أووه ناى نان </a:t>
            </a:r>
            <a:endParaRPr lang="en-US" sz="44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78DB07D8-0BD6-47E7-BB06-E202031F8618}"/>
              </a:ext>
            </a:extLst>
          </p:cNvPr>
          <p:cNvSpPr>
            <a:spLocks noGrp="1"/>
          </p:cNvSpPr>
          <p:nvPr>
            <p:ph type="body" sz="quarter" idx="3"/>
          </p:nvPr>
        </p:nvSpPr>
        <p:spPr>
          <a:xfrm>
            <a:off x="0" y="5128208"/>
            <a:ext cx="9144000" cy="871736"/>
          </a:xfrm>
        </p:spPr>
        <p:txBody>
          <a:bodyPr anchor="ctr"/>
          <a:lstStyle/>
          <a:p>
            <a:r>
              <a:rPr lang="en-US" sz="4400" dirty="0" err="1"/>
              <a:t>Cw</a:t>
            </a:r>
            <a:r>
              <a:rPr lang="en-US" sz="4400" dirty="0"/>
              <a:t>] `</a:t>
            </a:r>
            <a:r>
              <a:rPr lang="en-US" sz="4400" dirty="0" err="1"/>
              <a:t>mmon</a:t>
            </a:r>
            <a:r>
              <a:rPr lang="en-US" sz="4400" dirty="0"/>
              <a:t> </a:t>
            </a:r>
            <a:r>
              <a:rPr lang="en-US" sz="4400" dirty="0" err="1"/>
              <a:t>ouoh</a:t>
            </a:r>
            <a:r>
              <a:rPr lang="en-US" sz="4400" dirty="0"/>
              <a:t> </a:t>
            </a:r>
            <a:r>
              <a:rPr lang="en-US" sz="4400" dirty="0" err="1"/>
              <a:t>nai</a:t>
            </a:r>
            <a:r>
              <a:rPr lang="en-US" sz="4400" dirty="0"/>
              <a:t> nan@ </a:t>
            </a:r>
            <a:endParaRPr lang="en-GB" sz="4400" dirty="0"/>
          </a:p>
        </p:txBody>
      </p:sp>
    </p:spTree>
    <p:extLst>
      <p:ext uri="{BB962C8B-B14F-4D97-AF65-F5344CB8AC3E}">
        <p14:creationId xmlns:p14="http://schemas.microsoft.com/office/powerpoint/2010/main" val="3347042423"/>
      </p:ext>
    </p:extLst>
  </p:cSld>
  <p:clrMapOvr>
    <a:masterClrMapping/>
  </p:clrMapOvr>
</p:sld>
</file>

<file path=ppt/slides/slide1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9200-1234-4840-BDD4-1460FE54459F}"/>
              </a:ext>
            </a:extLst>
          </p:cNvPr>
          <p:cNvSpPr>
            <a:spLocks noGrp="1"/>
          </p:cNvSpPr>
          <p:nvPr>
            <p:ph type="title"/>
          </p:nvPr>
        </p:nvSpPr>
        <p:spPr>
          <a:xfrm>
            <a:off x="-1" y="4359283"/>
            <a:ext cx="9144000" cy="782371"/>
          </a:xfrm>
        </p:spPr>
        <p:txBody>
          <a:bodyPr>
            <a:normAutofit/>
          </a:bodyPr>
          <a:lstStyle/>
          <a:p>
            <a:r>
              <a:rPr lang="ar-EG" sz="4400" b="1" dirty="0">
                <a:solidFill>
                  <a:schemeClr val="bg1"/>
                </a:solidFill>
                <a:latin typeface="Times New Roman" panose="02020603050405020304" pitchFamily="18" charset="0"/>
                <a:cs typeface="Times New Roman" panose="02020603050405020304" pitchFamily="18" charset="0"/>
              </a:rPr>
              <a:t>نلت نعمة موسي، وكهنوت ملكي صاداق،</a:t>
            </a:r>
            <a:endParaRPr lang="en-GB" sz="4400" dirty="0"/>
          </a:p>
        </p:txBody>
      </p:sp>
      <p:sp>
        <p:nvSpPr>
          <p:cNvPr id="3" name="Text Placeholder 2">
            <a:extLst>
              <a:ext uri="{FF2B5EF4-FFF2-40B4-BE49-F238E27FC236}">
                <a16:creationId xmlns:a16="http://schemas.microsoft.com/office/drawing/2014/main" id="{72699871-21D3-44DE-85C1-65E6DD6DED3B}"/>
              </a:ext>
            </a:extLst>
          </p:cNvPr>
          <p:cNvSpPr>
            <a:spLocks noGrp="1"/>
          </p:cNvSpPr>
          <p:nvPr>
            <p:ph type="body" idx="1"/>
          </p:nvPr>
        </p:nvSpPr>
        <p:spPr>
          <a:xfrm>
            <a:off x="-1" y="5822577"/>
            <a:ext cx="9143999" cy="1035423"/>
          </a:xfrm>
        </p:spPr>
        <p:txBody>
          <a:bodyPr anchor="ctr"/>
          <a:lstStyle/>
          <a:p>
            <a:r>
              <a:rPr lang="ar-EG" sz="3600" b="1" dirty="0">
                <a:solidFill>
                  <a:srgbClr val="FFFFFF"/>
                </a:solidFill>
                <a:latin typeface="Times New Roman" panose="02020603050405020304" pitchFamily="18" charset="0"/>
                <a:cs typeface="Times New Roman" panose="02020603050405020304" pitchFamily="18" charset="0"/>
              </a:rPr>
              <a:t>أك تشي إتخاريس إم مويسيس: تى ميت أوؤيب إنتيه ميلشى سيديك:</a:t>
            </a:r>
            <a:endParaRPr lang="en-GB" dirty="0"/>
          </a:p>
        </p:txBody>
      </p:sp>
      <p:sp>
        <p:nvSpPr>
          <p:cNvPr id="4" name="Text Placeholder 3">
            <a:extLst>
              <a:ext uri="{FF2B5EF4-FFF2-40B4-BE49-F238E27FC236}">
                <a16:creationId xmlns:a16="http://schemas.microsoft.com/office/drawing/2014/main" id="{F5FBDF62-03FD-4409-8011-6DEC8BF4CAD0}"/>
              </a:ext>
            </a:extLst>
          </p:cNvPr>
          <p:cNvSpPr>
            <a:spLocks noGrp="1"/>
          </p:cNvSpPr>
          <p:nvPr>
            <p:ph type="body" sz="quarter" idx="3"/>
          </p:nvPr>
        </p:nvSpPr>
        <p:spPr>
          <a:xfrm>
            <a:off x="0" y="5141655"/>
            <a:ext cx="9144000" cy="680922"/>
          </a:xfrm>
        </p:spPr>
        <p:txBody>
          <a:bodyPr anchor="ctr"/>
          <a:lstStyle/>
          <a:p>
            <a:r>
              <a:rPr lang="en-GB" sz="3500" dirty="0"/>
              <a:t>Ak[</a:t>
            </a:r>
            <a:r>
              <a:rPr lang="en-GB" sz="3500" dirty="0" err="1"/>
              <a:t>i</a:t>
            </a:r>
            <a:r>
              <a:rPr lang="en-GB" sz="3500" dirty="0"/>
              <a:t> `</a:t>
            </a:r>
            <a:r>
              <a:rPr lang="en-GB" sz="3500" dirty="0" err="1"/>
              <a:t>t,aric</a:t>
            </a:r>
            <a:r>
              <a:rPr lang="en-GB" sz="3500" dirty="0"/>
              <a:t> `</a:t>
            </a:r>
            <a:r>
              <a:rPr lang="en-GB" sz="3500" dirty="0" err="1"/>
              <a:t>mMw`ucic</a:t>
            </a:r>
            <a:r>
              <a:rPr lang="en-GB" sz="3500" dirty="0"/>
              <a:t>@ ]</a:t>
            </a:r>
            <a:r>
              <a:rPr lang="en-GB" sz="3500" dirty="0" err="1"/>
              <a:t>metouyb</a:t>
            </a:r>
            <a:r>
              <a:rPr lang="en-GB" sz="3500" dirty="0"/>
              <a:t> `</a:t>
            </a:r>
            <a:r>
              <a:rPr lang="en-GB" sz="3500" dirty="0" err="1"/>
              <a:t>nte</a:t>
            </a:r>
            <a:r>
              <a:rPr lang="en-GB" sz="3500" dirty="0"/>
              <a:t> </a:t>
            </a:r>
            <a:r>
              <a:rPr lang="en-GB" sz="3500" dirty="0" err="1"/>
              <a:t>Mel,icedek</a:t>
            </a:r>
            <a:r>
              <a:rPr lang="en-GB" sz="3500" dirty="0"/>
              <a:t>@</a:t>
            </a:r>
          </a:p>
        </p:txBody>
      </p:sp>
    </p:spTree>
    <p:extLst>
      <p:ext uri="{BB962C8B-B14F-4D97-AF65-F5344CB8AC3E}">
        <p14:creationId xmlns:p14="http://schemas.microsoft.com/office/powerpoint/2010/main" val="251909564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017059" y="0"/>
            <a:ext cx="2017059" cy="975718"/>
          </a:xfrm>
        </p:spPr>
        <p:txBody>
          <a:bodyPr>
            <a:normAutofit/>
          </a:bodyPr>
          <a:lstStyle/>
          <a:p>
            <a:r>
              <a:rPr lang="ar-EG" sz="4000" dirty="0"/>
              <a:t>مارمرقس</a:t>
            </a:r>
            <a:endParaRPr lang="en-US" sz="4000" dirty="0"/>
          </a:p>
        </p:txBody>
      </p:sp>
      <p:sp>
        <p:nvSpPr>
          <p:cNvPr id="7" name="Text Placeholder 6"/>
          <p:cNvSpPr>
            <a:spLocks noGrp="1"/>
          </p:cNvSpPr>
          <p:nvPr>
            <p:ph type="body" idx="1"/>
          </p:nvPr>
        </p:nvSpPr>
        <p:spPr>
          <a:xfrm>
            <a:off x="0" y="5882283"/>
            <a:ext cx="9143999" cy="975718"/>
          </a:xfrm>
        </p:spPr>
        <p:txBody>
          <a:bodyPr anchor="ctr"/>
          <a:lstStyle/>
          <a:p>
            <a:r>
              <a:rPr lang="ar-EG" sz="3600" dirty="0"/>
              <a:t>هيتين نى افشى انتى بى</a:t>
            </a:r>
            <a:r>
              <a:rPr lang="en-US" sz="3600" dirty="0"/>
              <a:t> </a:t>
            </a:r>
            <a:r>
              <a:rPr lang="ar-EG" sz="3600" dirty="0"/>
              <a:t>ثى أوريموس ان اف انجيليس تيس ماركوس بى ابسطولوس</a:t>
            </a:r>
          </a:p>
        </p:txBody>
      </p:sp>
      <p:sp>
        <p:nvSpPr>
          <p:cNvPr id="8" name="Text Placeholder 7"/>
          <p:cNvSpPr>
            <a:spLocks noGrp="1"/>
          </p:cNvSpPr>
          <p:nvPr>
            <p:ph type="body" sz="quarter" idx="3"/>
          </p:nvPr>
        </p:nvSpPr>
        <p:spPr>
          <a:xfrm>
            <a:off x="-2" y="5003800"/>
            <a:ext cx="9144000" cy="975718"/>
          </a:xfrm>
        </p:spPr>
        <p:txBody>
          <a:bodyPr/>
          <a:lstStyle/>
          <a:p>
            <a:pPr>
              <a:lnSpc>
                <a:spcPct val="80000"/>
              </a:lnSpc>
            </a:pPr>
            <a:r>
              <a:rPr lang="en-US" sz="3800" dirty="0"/>
              <a:t>Hiten </a:t>
            </a:r>
            <a:r>
              <a:rPr lang="en-US" sz="3800" dirty="0" err="1"/>
              <a:t>nieu,y</a:t>
            </a:r>
            <a:r>
              <a:rPr lang="en-US" sz="3800" dirty="0"/>
              <a:t> `</a:t>
            </a:r>
            <a:r>
              <a:rPr lang="en-US" sz="3800" dirty="0" err="1"/>
              <a:t>nte</a:t>
            </a:r>
            <a:r>
              <a:rPr lang="en-US" sz="3800" dirty="0"/>
              <a:t> </a:t>
            </a:r>
            <a:r>
              <a:rPr lang="en-US" sz="3800" dirty="0" err="1"/>
              <a:t>pi;ewrimoc</a:t>
            </a:r>
            <a:r>
              <a:rPr lang="en-US" sz="3800" dirty="0"/>
              <a:t> `</a:t>
            </a:r>
            <a:r>
              <a:rPr lang="en-US" sz="3800" dirty="0" err="1"/>
              <a:t>neuaggelictyc</a:t>
            </a:r>
            <a:r>
              <a:rPr lang="en-US" sz="3800" dirty="0"/>
              <a:t> </a:t>
            </a:r>
            <a:r>
              <a:rPr lang="en-US" sz="3800" dirty="0" err="1"/>
              <a:t>Markoc</a:t>
            </a:r>
            <a:r>
              <a:rPr lang="en-US" sz="3800" dirty="0"/>
              <a:t> </a:t>
            </a:r>
            <a:r>
              <a:rPr lang="en-US" sz="3800" dirty="0" err="1"/>
              <a:t>pi`apoctoloc</a:t>
            </a:r>
            <a:endParaRPr lang="en-US" sz="3800" dirty="0"/>
          </a:p>
        </p:txBody>
      </p:sp>
      <p:sp>
        <p:nvSpPr>
          <p:cNvPr id="2" name="Text Placeholder 1">
            <a:extLst>
              <a:ext uri="{FF2B5EF4-FFF2-40B4-BE49-F238E27FC236}">
                <a16:creationId xmlns:a16="http://schemas.microsoft.com/office/drawing/2014/main" id="{BBB2449B-D74C-4F68-860E-9886135A517E}"/>
              </a:ext>
            </a:extLst>
          </p:cNvPr>
          <p:cNvSpPr>
            <a:spLocks noGrp="1"/>
          </p:cNvSpPr>
          <p:nvPr>
            <p:ph type="body" sz="quarter" idx="10"/>
          </p:nvPr>
        </p:nvSpPr>
        <p:spPr>
          <a:xfrm>
            <a:off x="-2" y="4363211"/>
            <a:ext cx="9144000" cy="640589"/>
          </a:xfrm>
        </p:spPr>
        <p:txBody>
          <a:bodyPr/>
          <a:lstStyle/>
          <a:p>
            <a:r>
              <a:rPr lang="ar-EG" sz="4400" dirty="0"/>
              <a:t>بصلوات ناظر</a:t>
            </a:r>
            <a:r>
              <a:rPr lang="en-US" sz="4400" dirty="0"/>
              <a:t> </a:t>
            </a:r>
            <a:r>
              <a:rPr lang="ar-EG" sz="4400" dirty="0"/>
              <a:t>الإله الإنجيلي مرقس الرسول</a:t>
            </a:r>
            <a:endParaRPr lang="en-US" sz="4400" dirty="0"/>
          </a:p>
        </p:txBody>
      </p:sp>
    </p:spTree>
    <p:extLst>
      <p:ext uri="{BB962C8B-B14F-4D97-AF65-F5344CB8AC3E}">
        <p14:creationId xmlns:p14="http://schemas.microsoft.com/office/powerpoint/2010/main" val="17941607"/>
      </p:ext>
    </p:extLst>
  </p:cSld>
  <p:clrMapOvr>
    <a:masterClrMapping/>
  </p:clrMapOvr>
</p:sld>
</file>

<file path=ppt/slides/slide1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1EE93-B4F3-46E3-8332-29353474E0BB}"/>
              </a:ext>
            </a:extLst>
          </p:cNvPr>
          <p:cNvSpPr>
            <a:spLocks noGrp="1"/>
          </p:cNvSpPr>
          <p:nvPr>
            <p:ph type="title"/>
          </p:nvPr>
        </p:nvSpPr>
        <p:spPr>
          <a:xfrm>
            <a:off x="-1" y="4372730"/>
            <a:ext cx="9144000" cy="782371"/>
          </a:xfrm>
        </p:spPr>
        <p:txBody>
          <a:bodyPr/>
          <a:lstStyle/>
          <a:p>
            <a:r>
              <a:rPr lang="ar-EG" sz="4000" b="1" dirty="0">
                <a:solidFill>
                  <a:schemeClr val="bg1"/>
                </a:solidFill>
                <a:latin typeface="Times New Roman" panose="02020603050405020304" pitchFamily="18" charset="0"/>
                <a:cs typeface="Times New Roman" panose="02020603050405020304" pitchFamily="18" charset="0"/>
              </a:rPr>
              <a:t>وشيخوخة يعقوب، وطول عمر متوشالح، </a:t>
            </a:r>
            <a:endParaRPr lang="en-GB" dirty="0"/>
          </a:p>
        </p:txBody>
      </p:sp>
      <p:sp>
        <p:nvSpPr>
          <p:cNvPr id="3" name="Text Placeholder 2">
            <a:extLst>
              <a:ext uri="{FF2B5EF4-FFF2-40B4-BE49-F238E27FC236}">
                <a16:creationId xmlns:a16="http://schemas.microsoft.com/office/drawing/2014/main" id="{2C2F4324-B70D-4B8C-8B5E-96393582E2B4}"/>
              </a:ext>
            </a:extLst>
          </p:cNvPr>
          <p:cNvSpPr>
            <a:spLocks noGrp="1"/>
          </p:cNvSpPr>
          <p:nvPr>
            <p:ph type="body" idx="1"/>
          </p:nvPr>
        </p:nvSpPr>
        <p:spPr>
          <a:xfrm>
            <a:off x="-1" y="5896073"/>
            <a:ext cx="9143999" cy="961928"/>
          </a:xfrm>
        </p:spPr>
        <p:txBody>
          <a:bodyPr anchor="ctr"/>
          <a:lstStyle/>
          <a:p>
            <a:r>
              <a:rPr lang="ar-EG" sz="3600" b="1" dirty="0">
                <a:solidFill>
                  <a:srgbClr val="FFFFFF"/>
                </a:solidFill>
                <a:latin typeface="Times New Roman" panose="02020603050405020304" pitchFamily="18" charset="0"/>
                <a:cs typeface="Times New Roman" panose="02020603050405020304" pitchFamily="18" charset="0"/>
              </a:rPr>
              <a:t>تى ميت خللوى إنتيه ياكوب: بى نوج إن أهى إنتيه ماتوصالا: </a:t>
            </a:r>
            <a:endParaRPr lang="en-GB" dirty="0"/>
          </a:p>
        </p:txBody>
      </p:sp>
      <p:sp>
        <p:nvSpPr>
          <p:cNvPr id="4" name="Text Placeholder 3">
            <a:extLst>
              <a:ext uri="{FF2B5EF4-FFF2-40B4-BE49-F238E27FC236}">
                <a16:creationId xmlns:a16="http://schemas.microsoft.com/office/drawing/2014/main" id="{412779DA-FCD1-4176-96B2-53254F8207E4}"/>
              </a:ext>
            </a:extLst>
          </p:cNvPr>
          <p:cNvSpPr>
            <a:spLocks noGrp="1"/>
          </p:cNvSpPr>
          <p:nvPr>
            <p:ph type="body" sz="quarter" idx="3"/>
          </p:nvPr>
        </p:nvSpPr>
        <p:spPr>
          <a:xfrm>
            <a:off x="0" y="5184408"/>
            <a:ext cx="9144000" cy="682357"/>
          </a:xfrm>
        </p:spPr>
        <p:txBody>
          <a:bodyPr anchor="ctr"/>
          <a:lstStyle/>
          <a:p>
            <a:r>
              <a:rPr lang="en-GB" sz="3400" dirty="0"/>
              <a:t>]</a:t>
            </a:r>
            <a:r>
              <a:rPr lang="en-GB" sz="3400" dirty="0" err="1"/>
              <a:t>metqellw</a:t>
            </a:r>
            <a:r>
              <a:rPr lang="en-GB" sz="3400" dirty="0"/>
              <a:t> `</a:t>
            </a:r>
            <a:r>
              <a:rPr lang="en-GB" sz="3400" dirty="0" err="1"/>
              <a:t>nte</a:t>
            </a:r>
            <a:r>
              <a:rPr lang="en-GB" sz="3400" dirty="0"/>
              <a:t> </a:t>
            </a:r>
            <a:r>
              <a:rPr lang="en-GB" sz="3400" dirty="0" err="1"/>
              <a:t>Iakwb</a:t>
            </a:r>
            <a:r>
              <a:rPr lang="en-GB" sz="3400" dirty="0"/>
              <a:t>@ </a:t>
            </a:r>
            <a:r>
              <a:rPr lang="en-GB" sz="3400" dirty="0" err="1"/>
              <a:t>pinoj</a:t>
            </a:r>
            <a:r>
              <a:rPr lang="en-GB" sz="3400" dirty="0"/>
              <a:t> `</a:t>
            </a:r>
            <a:r>
              <a:rPr lang="en-GB" sz="3400" dirty="0" err="1"/>
              <a:t>n`ahi</a:t>
            </a:r>
            <a:r>
              <a:rPr lang="en-GB" sz="3400" dirty="0"/>
              <a:t> `</a:t>
            </a:r>
            <a:r>
              <a:rPr lang="en-GB" sz="3400" dirty="0" err="1"/>
              <a:t>nte</a:t>
            </a:r>
            <a:r>
              <a:rPr lang="en-GB" sz="3400" dirty="0"/>
              <a:t> </a:t>
            </a:r>
            <a:r>
              <a:rPr lang="en-GB" sz="3400" dirty="0" err="1"/>
              <a:t>Ma;oucala</a:t>
            </a:r>
            <a:r>
              <a:rPr lang="en-GB" sz="3400" dirty="0"/>
              <a:t>@ </a:t>
            </a:r>
          </a:p>
        </p:txBody>
      </p:sp>
    </p:spTree>
    <p:extLst>
      <p:ext uri="{BB962C8B-B14F-4D97-AF65-F5344CB8AC3E}">
        <p14:creationId xmlns:p14="http://schemas.microsoft.com/office/powerpoint/2010/main" val="2170071423"/>
      </p:ext>
    </p:extLst>
  </p:cSld>
  <p:clrMapOvr>
    <a:masterClrMapping/>
  </p:clrMapOvr>
</p:sld>
</file>

<file path=ppt/slides/slide1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02CE-1DE3-4861-8093-2F616189EE5E}"/>
              </a:ext>
            </a:extLst>
          </p:cNvPr>
          <p:cNvSpPr>
            <a:spLocks noGrp="1"/>
          </p:cNvSpPr>
          <p:nvPr>
            <p:ph type="title"/>
          </p:nvPr>
        </p:nvSpPr>
        <p:spPr>
          <a:xfrm>
            <a:off x="0" y="4364281"/>
            <a:ext cx="9144000" cy="782371"/>
          </a:xfrm>
        </p:spPr>
        <p:txBody>
          <a:bodyPr>
            <a:normAutofit/>
          </a:bodyPr>
          <a:lstStyle/>
          <a:p>
            <a:r>
              <a:rPr lang="ar-EG" sz="4400" b="1" dirty="0">
                <a:solidFill>
                  <a:schemeClr val="bg1"/>
                </a:solidFill>
                <a:latin typeface="Times New Roman" panose="02020603050405020304" pitchFamily="18" charset="0"/>
                <a:cs typeface="Times New Roman" panose="02020603050405020304" pitchFamily="18" charset="0"/>
              </a:rPr>
              <a:t>والفهم المختار لداود، وحكمة سليمان، </a:t>
            </a:r>
            <a:endParaRPr lang="en-GB" sz="4400" dirty="0"/>
          </a:p>
        </p:txBody>
      </p:sp>
      <p:sp>
        <p:nvSpPr>
          <p:cNvPr id="3" name="Text Placeholder 2">
            <a:extLst>
              <a:ext uri="{FF2B5EF4-FFF2-40B4-BE49-F238E27FC236}">
                <a16:creationId xmlns:a16="http://schemas.microsoft.com/office/drawing/2014/main" id="{24BABE97-353F-4C4B-8090-CB460F83290E}"/>
              </a:ext>
            </a:extLst>
          </p:cNvPr>
          <p:cNvSpPr>
            <a:spLocks noGrp="1"/>
          </p:cNvSpPr>
          <p:nvPr>
            <p:ph type="body" idx="1"/>
          </p:nvPr>
        </p:nvSpPr>
        <p:spPr>
          <a:xfrm>
            <a:off x="1" y="5996441"/>
            <a:ext cx="9143999" cy="861559"/>
          </a:xfrm>
        </p:spPr>
        <p:txBody>
          <a:bodyPr anchor="ctr"/>
          <a:lstStyle/>
          <a:p>
            <a:r>
              <a:rPr lang="ar-EG" sz="4000" b="1" dirty="0">
                <a:solidFill>
                  <a:srgbClr val="FFFFFF"/>
                </a:solidFill>
                <a:latin typeface="Times New Roman" panose="02020603050405020304" pitchFamily="18" charset="0"/>
                <a:cs typeface="Times New Roman" panose="02020603050405020304" pitchFamily="18" charset="0"/>
              </a:rPr>
              <a:t>بى كاتى إتسوتب إنتيه دافيد: تى سوفيا إنتيه سولومون: </a:t>
            </a:r>
            <a:endParaRPr lang="en-GB" sz="4000" dirty="0"/>
          </a:p>
        </p:txBody>
      </p:sp>
      <p:sp>
        <p:nvSpPr>
          <p:cNvPr id="4" name="Text Placeholder 3">
            <a:extLst>
              <a:ext uri="{FF2B5EF4-FFF2-40B4-BE49-F238E27FC236}">
                <a16:creationId xmlns:a16="http://schemas.microsoft.com/office/drawing/2014/main" id="{F9B86B17-8168-4829-8A0E-29EE3D496952}"/>
              </a:ext>
            </a:extLst>
          </p:cNvPr>
          <p:cNvSpPr>
            <a:spLocks noGrp="1"/>
          </p:cNvSpPr>
          <p:nvPr>
            <p:ph type="body" sz="quarter" idx="3"/>
          </p:nvPr>
        </p:nvSpPr>
        <p:spPr>
          <a:xfrm>
            <a:off x="0" y="5214070"/>
            <a:ext cx="9144000" cy="782371"/>
          </a:xfrm>
        </p:spPr>
        <p:txBody>
          <a:bodyPr anchor="ctr"/>
          <a:lstStyle/>
          <a:p>
            <a:r>
              <a:rPr lang="pt-BR" dirty="0"/>
              <a:t>pika] etcwtp `nte Dauid@ ]covia `nte Colomwn@ </a:t>
            </a:r>
            <a:endParaRPr lang="en-GB" dirty="0"/>
          </a:p>
        </p:txBody>
      </p:sp>
    </p:spTree>
    <p:extLst>
      <p:ext uri="{BB962C8B-B14F-4D97-AF65-F5344CB8AC3E}">
        <p14:creationId xmlns:p14="http://schemas.microsoft.com/office/powerpoint/2010/main" val="2128438424"/>
      </p:ext>
    </p:extLst>
  </p:cSld>
  <p:clrMapOvr>
    <a:masterClrMapping/>
  </p:clrMapOvr>
</p:sld>
</file>

<file path=ppt/slides/slide16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50941-ECF1-4D20-BFDD-227F2F805369}"/>
              </a:ext>
            </a:extLst>
          </p:cNvPr>
          <p:cNvSpPr>
            <a:spLocks noGrp="1"/>
          </p:cNvSpPr>
          <p:nvPr>
            <p:ph type="title"/>
          </p:nvPr>
        </p:nvSpPr>
        <p:spPr>
          <a:xfrm>
            <a:off x="-1" y="4332389"/>
            <a:ext cx="9144000" cy="782371"/>
          </a:xfrm>
        </p:spPr>
        <p:txBody>
          <a:bodyPr>
            <a:normAutofit/>
          </a:bodyPr>
          <a:lstStyle/>
          <a:p>
            <a:r>
              <a:rPr lang="ar-EG" sz="4400" b="1" dirty="0">
                <a:solidFill>
                  <a:schemeClr val="bg1"/>
                </a:solidFill>
                <a:latin typeface="Times New Roman" panose="02020603050405020304" pitchFamily="18" charset="0"/>
                <a:cs typeface="Times New Roman" panose="02020603050405020304" pitchFamily="18" charset="0"/>
              </a:rPr>
              <a:t>والروح المعزي الذي حل علي الرسل. </a:t>
            </a:r>
            <a:endParaRPr lang="en-GB" sz="4400" dirty="0"/>
          </a:p>
        </p:txBody>
      </p:sp>
      <p:sp>
        <p:nvSpPr>
          <p:cNvPr id="3" name="Text Placeholder 2">
            <a:extLst>
              <a:ext uri="{FF2B5EF4-FFF2-40B4-BE49-F238E27FC236}">
                <a16:creationId xmlns:a16="http://schemas.microsoft.com/office/drawing/2014/main" id="{7A246305-75C8-4159-A688-F8A4C5B721EB}"/>
              </a:ext>
            </a:extLst>
          </p:cNvPr>
          <p:cNvSpPr>
            <a:spLocks noGrp="1"/>
          </p:cNvSpPr>
          <p:nvPr>
            <p:ph type="body" idx="1"/>
          </p:nvPr>
        </p:nvSpPr>
        <p:spPr>
          <a:xfrm>
            <a:off x="0" y="6225988"/>
            <a:ext cx="9143999" cy="632012"/>
          </a:xfrm>
        </p:spPr>
        <p:txBody>
          <a:bodyPr/>
          <a:lstStyle/>
          <a:p>
            <a:r>
              <a:rPr lang="ar-EG" sz="3800" b="1" dirty="0">
                <a:solidFill>
                  <a:srgbClr val="FFFFFF"/>
                </a:solidFill>
                <a:latin typeface="Times New Roman" panose="02020603050405020304" pitchFamily="18" charset="0"/>
                <a:cs typeface="Times New Roman" panose="02020603050405020304" pitchFamily="18" charset="0"/>
              </a:rPr>
              <a:t>بى إبنڤما إمباراكليتون في ايطافئى إيجين نى ابوسطولوس. </a:t>
            </a:r>
            <a:endParaRPr lang="en-GB" sz="3800" dirty="0"/>
          </a:p>
        </p:txBody>
      </p:sp>
      <p:sp>
        <p:nvSpPr>
          <p:cNvPr id="4" name="Text Placeholder 3">
            <a:extLst>
              <a:ext uri="{FF2B5EF4-FFF2-40B4-BE49-F238E27FC236}">
                <a16:creationId xmlns:a16="http://schemas.microsoft.com/office/drawing/2014/main" id="{4E82C45B-4FC5-47F8-86AE-B7356F1A2FB6}"/>
              </a:ext>
            </a:extLst>
          </p:cNvPr>
          <p:cNvSpPr>
            <a:spLocks noGrp="1"/>
          </p:cNvSpPr>
          <p:nvPr>
            <p:ph type="body" sz="quarter" idx="3"/>
          </p:nvPr>
        </p:nvSpPr>
        <p:spPr>
          <a:xfrm>
            <a:off x="0" y="5114760"/>
            <a:ext cx="9144000" cy="1111228"/>
          </a:xfrm>
        </p:spPr>
        <p:txBody>
          <a:bodyPr anchor="ctr"/>
          <a:lstStyle/>
          <a:p>
            <a:r>
              <a:rPr lang="en-GB" sz="4000" dirty="0" err="1"/>
              <a:t>Pi`pneuma</a:t>
            </a:r>
            <a:r>
              <a:rPr lang="en-GB" sz="4000" dirty="0"/>
              <a:t> `</a:t>
            </a:r>
            <a:r>
              <a:rPr lang="en-GB" sz="4000" dirty="0" err="1"/>
              <a:t>mparaklyton</a:t>
            </a:r>
            <a:r>
              <a:rPr lang="en-GB" sz="4000" dirty="0"/>
              <a:t> </a:t>
            </a:r>
            <a:r>
              <a:rPr lang="en-GB" sz="4000" dirty="0" err="1"/>
              <a:t>vy`etaf`i</a:t>
            </a:r>
            <a:r>
              <a:rPr lang="en-GB" sz="4000" dirty="0"/>
              <a:t> `</a:t>
            </a:r>
            <a:r>
              <a:rPr lang="en-GB" sz="4000" dirty="0" err="1"/>
              <a:t>ejen</a:t>
            </a:r>
            <a:r>
              <a:rPr lang="en-GB" sz="4000" dirty="0"/>
              <a:t> </a:t>
            </a:r>
            <a:r>
              <a:rPr lang="en-GB" sz="4000" dirty="0" err="1"/>
              <a:t>ni`apoctoloc</a:t>
            </a:r>
            <a:r>
              <a:rPr lang="en-GB" sz="4000" dirty="0"/>
              <a:t>.</a:t>
            </a:r>
          </a:p>
        </p:txBody>
      </p:sp>
    </p:spTree>
    <p:extLst>
      <p:ext uri="{BB962C8B-B14F-4D97-AF65-F5344CB8AC3E}">
        <p14:creationId xmlns:p14="http://schemas.microsoft.com/office/powerpoint/2010/main" val="1773532190"/>
      </p:ext>
    </p:extLst>
  </p:cSld>
  <p:clrMapOvr>
    <a:masterClrMapping/>
  </p:clrMapOvr>
</p:sld>
</file>

<file path=ppt/slides/slide1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B5A24-DD6B-478B-85B0-9E41ABD29F75}"/>
              </a:ext>
            </a:extLst>
          </p:cNvPr>
          <p:cNvSpPr>
            <a:spLocks noGrp="1"/>
          </p:cNvSpPr>
          <p:nvPr>
            <p:ph type="title"/>
          </p:nvPr>
        </p:nvSpPr>
        <p:spPr>
          <a:xfrm>
            <a:off x="-40343" y="4332389"/>
            <a:ext cx="9251578" cy="669917"/>
          </a:xfrm>
        </p:spPr>
        <p:txBody>
          <a:bodyPr>
            <a:noAutofit/>
          </a:bodyPr>
          <a:lstStyle/>
          <a:p>
            <a:r>
              <a:rPr lang="ar-EG" sz="3500" b="1" dirty="0">
                <a:solidFill>
                  <a:schemeClr val="bg1"/>
                </a:solidFill>
                <a:latin typeface="Times New Roman" panose="02020603050405020304" pitchFamily="18" charset="0"/>
                <a:cs typeface="Times New Roman" panose="02020603050405020304" pitchFamily="18" charset="0"/>
              </a:rPr>
              <a:t>الرب يحفظ حياة وقيام، أبينا المكرم رئيس الكهنة البابا أنبا (...). </a:t>
            </a:r>
            <a:endParaRPr lang="en-GB" sz="3500" dirty="0"/>
          </a:p>
        </p:txBody>
      </p:sp>
      <p:sp>
        <p:nvSpPr>
          <p:cNvPr id="3" name="Text Placeholder 2">
            <a:extLst>
              <a:ext uri="{FF2B5EF4-FFF2-40B4-BE49-F238E27FC236}">
                <a16:creationId xmlns:a16="http://schemas.microsoft.com/office/drawing/2014/main" id="{53E461EF-BC8C-46D9-90AA-BF524DF9558A}"/>
              </a:ext>
            </a:extLst>
          </p:cNvPr>
          <p:cNvSpPr>
            <a:spLocks noGrp="1"/>
          </p:cNvSpPr>
          <p:nvPr>
            <p:ph type="body" idx="1"/>
          </p:nvPr>
        </p:nvSpPr>
        <p:spPr>
          <a:xfrm>
            <a:off x="0" y="5972908"/>
            <a:ext cx="9143999" cy="876128"/>
          </a:xfrm>
        </p:spPr>
        <p:txBody>
          <a:bodyPr anchor="ctr"/>
          <a:lstStyle/>
          <a:p>
            <a:r>
              <a:rPr lang="ar-EG" sz="3200" b="1" dirty="0">
                <a:solidFill>
                  <a:srgbClr val="FFFFFF"/>
                </a:solidFill>
                <a:latin typeface="Times New Roman" panose="02020603050405020304" pitchFamily="18" charset="0"/>
                <a:cs typeface="Times New Roman" panose="02020603050405020304" pitchFamily="18" charset="0"/>
              </a:rPr>
              <a:t>إبشويس إفيه آريه إبؤنخ نيم </a:t>
            </a:r>
            <a:r>
              <a:rPr lang="ar-EG" sz="3200" b="1" dirty="0">
                <a:solidFill>
                  <a:schemeClr val="bg1"/>
                </a:solidFill>
                <a:latin typeface="Times New Roman" panose="02020603050405020304" pitchFamily="18" charset="0"/>
                <a:cs typeface="Times New Roman" panose="02020603050405020304" pitchFamily="18" charset="0"/>
              </a:rPr>
              <a:t>إبطاهو إيراتف: إمبين يوت إتطايوت إن أرشى إيريفيس: بابا آفا(…) </a:t>
            </a:r>
            <a:endParaRPr lang="en-GB" sz="3200" dirty="0"/>
          </a:p>
        </p:txBody>
      </p:sp>
      <p:sp>
        <p:nvSpPr>
          <p:cNvPr id="4" name="Text Placeholder 3">
            <a:extLst>
              <a:ext uri="{FF2B5EF4-FFF2-40B4-BE49-F238E27FC236}">
                <a16:creationId xmlns:a16="http://schemas.microsoft.com/office/drawing/2014/main" id="{B84DF984-0EE6-48B3-ACB2-5115DCE76743}"/>
              </a:ext>
            </a:extLst>
          </p:cNvPr>
          <p:cNvSpPr>
            <a:spLocks noGrp="1"/>
          </p:cNvSpPr>
          <p:nvPr>
            <p:ph type="body" sz="quarter" idx="3"/>
          </p:nvPr>
        </p:nvSpPr>
        <p:spPr>
          <a:xfrm>
            <a:off x="0" y="5002306"/>
            <a:ext cx="9144000" cy="970601"/>
          </a:xfrm>
        </p:spPr>
        <p:txBody>
          <a:bodyPr anchor="ctr"/>
          <a:lstStyle/>
          <a:p>
            <a:pPr>
              <a:lnSpc>
                <a:spcPct val="80000"/>
              </a:lnSpc>
              <a:spcBef>
                <a:spcPts val="0"/>
              </a:spcBef>
            </a:pPr>
            <a:r>
              <a:rPr lang="en-GB" dirty="0"/>
              <a:t>P=o=c </a:t>
            </a:r>
            <a:r>
              <a:rPr lang="en-GB" dirty="0" err="1"/>
              <a:t>ef`e`areh</a:t>
            </a:r>
            <a:r>
              <a:rPr lang="en-GB" dirty="0"/>
              <a:t> `</a:t>
            </a:r>
            <a:r>
              <a:rPr lang="en-GB" dirty="0" err="1"/>
              <a:t>e`pwnq</a:t>
            </a:r>
            <a:r>
              <a:rPr lang="en-GB" dirty="0"/>
              <a:t> </a:t>
            </a:r>
            <a:r>
              <a:rPr lang="en-GB" dirty="0" err="1"/>
              <a:t>nem</a:t>
            </a:r>
            <a:r>
              <a:rPr lang="en-GB" dirty="0"/>
              <a:t> `</a:t>
            </a:r>
            <a:r>
              <a:rPr lang="en-GB" dirty="0" err="1"/>
              <a:t>ptaho</a:t>
            </a:r>
            <a:r>
              <a:rPr lang="en-GB" dirty="0"/>
              <a:t> `</a:t>
            </a:r>
            <a:r>
              <a:rPr lang="en-GB" dirty="0" err="1"/>
              <a:t>eratf</a:t>
            </a:r>
            <a:r>
              <a:rPr lang="en-GB" dirty="0"/>
              <a:t>@ </a:t>
            </a:r>
            <a:endParaRPr lang="ar-EG" dirty="0"/>
          </a:p>
          <a:p>
            <a:pPr>
              <a:lnSpc>
                <a:spcPct val="80000"/>
              </a:lnSpc>
              <a:spcBef>
                <a:spcPts val="0"/>
              </a:spcBef>
            </a:pPr>
            <a:r>
              <a:rPr lang="en-GB" dirty="0"/>
              <a:t>`</a:t>
            </a:r>
            <a:r>
              <a:rPr lang="en-GB" dirty="0" err="1"/>
              <a:t>mpeniwt</a:t>
            </a:r>
            <a:r>
              <a:rPr lang="en-GB" dirty="0"/>
              <a:t> </a:t>
            </a:r>
            <a:r>
              <a:rPr lang="en-GB" dirty="0" err="1"/>
              <a:t>ettaiyout</a:t>
            </a:r>
            <a:r>
              <a:rPr lang="en-GB" dirty="0"/>
              <a:t> `</a:t>
            </a:r>
            <a:r>
              <a:rPr lang="en-GB" dirty="0" err="1"/>
              <a:t>nar,y`ereuc</a:t>
            </a:r>
            <a:r>
              <a:rPr lang="en-GB" dirty="0"/>
              <a:t>@ papa abba (...). </a:t>
            </a:r>
          </a:p>
        </p:txBody>
      </p:sp>
    </p:spTree>
    <p:extLst>
      <p:ext uri="{BB962C8B-B14F-4D97-AF65-F5344CB8AC3E}">
        <p14:creationId xmlns:p14="http://schemas.microsoft.com/office/powerpoint/2010/main" val="1636716717"/>
      </p:ext>
    </p:extLst>
  </p:cSld>
  <p:clrMapOvr>
    <a:masterClrMapping/>
  </p:clrMapOvr>
</p:sld>
</file>

<file path=ppt/slides/slide1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9B24D-0D77-4826-911F-99F7AC1D4E5A}"/>
              </a:ext>
            </a:extLst>
          </p:cNvPr>
          <p:cNvSpPr>
            <a:spLocks noGrp="1"/>
          </p:cNvSpPr>
          <p:nvPr>
            <p:ph type="title"/>
          </p:nvPr>
        </p:nvSpPr>
        <p:spPr>
          <a:xfrm>
            <a:off x="0" y="4332389"/>
            <a:ext cx="9144000" cy="782371"/>
          </a:xfrm>
        </p:spPr>
        <p:txBody>
          <a:bodyPr/>
          <a:lstStyle/>
          <a:p>
            <a:r>
              <a:rPr lang="ar-EG" sz="4000" b="1" dirty="0">
                <a:solidFill>
                  <a:schemeClr val="bg1"/>
                </a:solidFill>
                <a:latin typeface="Times New Roman" panose="02020603050405020304" pitchFamily="18" charset="0"/>
                <a:cs typeface="Times New Roman" panose="02020603050405020304" pitchFamily="18" charset="0"/>
              </a:rPr>
              <a:t>وأبينا المطران/الأسقف أنبا (....)</a:t>
            </a:r>
            <a:endParaRPr lang="en-GB" dirty="0"/>
          </a:p>
        </p:txBody>
      </p:sp>
      <p:sp>
        <p:nvSpPr>
          <p:cNvPr id="3" name="Text Placeholder 2">
            <a:extLst>
              <a:ext uri="{FF2B5EF4-FFF2-40B4-BE49-F238E27FC236}">
                <a16:creationId xmlns:a16="http://schemas.microsoft.com/office/drawing/2014/main" id="{8FE0335C-64BB-4424-AB3A-E60C7F7DF649}"/>
              </a:ext>
            </a:extLst>
          </p:cNvPr>
          <p:cNvSpPr>
            <a:spLocks noGrp="1"/>
          </p:cNvSpPr>
          <p:nvPr>
            <p:ph type="body" idx="1"/>
          </p:nvPr>
        </p:nvSpPr>
        <p:spPr>
          <a:xfrm>
            <a:off x="26895" y="6049107"/>
            <a:ext cx="9117106" cy="808893"/>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نيم بين يوت إميتروبوليتيس /  إن إيبيسكويوس آفا (…) </a:t>
            </a:r>
            <a:endParaRPr lang="en-GB" dirty="0"/>
          </a:p>
        </p:txBody>
      </p:sp>
      <p:sp>
        <p:nvSpPr>
          <p:cNvPr id="4" name="Text Placeholder 3">
            <a:extLst>
              <a:ext uri="{FF2B5EF4-FFF2-40B4-BE49-F238E27FC236}">
                <a16:creationId xmlns:a16="http://schemas.microsoft.com/office/drawing/2014/main" id="{8D5C295F-4A9C-4CC2-86B1-3E4C2265A10A}"/>
              </a:ext>
            </a:extLst>
          </p:cNvPr>
          <p:cNvSpPr>
            <a:spLocks noGrp="1"/>
          </p:cNvSpPr>
          <p:nvPr>
            <p:ph type="body" sz="quarter" idx="3"/>
          </p:nvPr>
        </p:nvSpPr>
        <p:spPr>
          <a:xfrm>
            <a:off x="0" y="5114760"/>
            <a:ext cx="9144000" cy="885183"/>
          </a:xfrm>
        </p:spPr>
        <p:txBody>
          <a:bodyPr anchor="ctr"/>
          <a:lstStyle/>
          <a:p>
            <a:r>
              <a:rPr lang="en-GB" dirty="0" err="1"/>
              <a:t>Nem</a:t>
            </a:r>
            <a:r>
              <a:rPr lang="en-GB" dirty="0"/>
              <a:t> </a:t>
            </a:r>
            <a:r>
              <a:rPr lang="en-GB" dirty="0" err="1"/>
              <a:t>peniwt</a:t>
            </a:r>
            <a:r>
              <a:rPr lang="en-GB" dirty="0"/>
              <a:t> `</a:t>
            </a:r>
            <a:r>
              <a:rPr lang="en-GB" dirty="0" err="1"/>
              <a:t>mmytropolityc</a:t>
            </a:r>
            <a:r>
              <a:rPr lang="en-GB" dirty="0"/>
              <a:t> /</a:t>
            </a:r>
            <a:r>
              <a:rPr lang="en-GB" dirty="0" err="1"/>
              <a:t>n`epickopoc</a:t>
            </a:r>
            <a:r>
              <a:rPr lang="en-GB" dirty="0"/>
              <a:t> abba (...)</a:t>
            </a:r>
          </a:p>
        </p:txBody>
      </p:sp>
    </p:spTree>
    <p:extLst>
      <p:ext uri="{BB962C8B-B14F-4D97-AF65-F5344CB8AC3E}">
        <p14:creationId xmlns:p14="http://schemas.microsoft.com/office/powerpoint/2010/main" val="1047518918"/>
      </p:ext>
    </p:extLst>
  </p:cSld>
  <p:clrMapOvr>
    <a:masterClrMapping/>
  </p:clrMapOvr>
</p:sld>
</file>

<file path=ppt/slides/slide16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1AE2-E286-4190-8386-ABC733AD191D}"/>
              </a:ext>
            </a:extLst>
          </p:cNvPr>
          <p:cNvSpPr>
            <a:spLocks noGrp="1"/>
          </p:cNvSpPr>
          <p:nvPr>
            <p:ph type="title"/>
          </p:nvPr>
        </p:nvSpPr>
        <p:spPr>
          <a:xfrm>
            <a:off x="-1" y="4332389"/>
            <a:ext cx="9144000" cy="643023"/>
          </a:xfrm>
        </p:spPr>
        <p:txBody>
          <a:bodyPr>
            <a:normAutofit/>
          </a:bodyPr>
          <a:lstStyle/>
          <a:p>
            <a:r>
              <a:rPr lang="ar-EG" sz="3800" b="1" dirty="0">
                <a:solidFill>
                  <a:schemeClr val="bg1"/>
                </a:solidFill>
                <a:latin typeface="Times New Roman" panose="02020603050405020304" pitchFamily="18" charset="0"/>
                <a:cs typeface="Times New Roman" panose="02020603050405020304" pitchFamily="18" charset="0"/>
              </a:rPr>
              <a:t>إله السماء يثبته على كرسيه سنين كثيرة وأزمنة سلامية. </a:t>
            </a:r>
            <a:endParaRPr lang="en-GB" sz="3800" dirty="0"/>
          </a:p>
        </p:txBody>
      </p:sp>
      <p:sp>
        <p:nvSpPr>
          <p:cNvPr id="3" name="Text Placeholder 2">
            <a:extLst>
              <a:ext uri="{FF2B5EF4-FFF2-40B4-BE49-F238E27FC236}">
                <a16:creationId xmlns:a16="http://schemas.microsoft.com/office/drawing/2014/main" id="{E812B894-778A-4937-9795-A66CD946A5D8}"/>
              </a:ext>
            </a:extLst>
          </p:cNvPr>
          <p:cNvSpPr>
            <a:spLocks noGrp="1"/>
          </p:cNvSpPr>
          <p:nvPr>
            <p:ph type="body" idx="1"/>
          </p:nvPr>
        </p:nvSpPr>
        <p:spPr>
          <a:xfrm>
            <a:off x="1" y="5999943"/>
            <a:ext cx="9143999" cy="858057"/>
          </a:xfrm>
        </p:spPr>
        <p:txBody>
          <a:bodyPr anchor="ctr"/>
          <a:lstStyle/>
          <a:p>
            <a:r>
              <a:rPr lang="ar-EG" sz="3200" b="1" dirty="0">
                <a:solidFill>
                  <a:srgbClr val="FFFFFF"/>
                </a:solidFill>
                <a:latin typeface="Times New Roman" panose="02020603050405020304" pitchFamily="18" charset="0"/>
                <a:cs typeface="Times New Roman" panose="02020603050405020304" pitchFamily="18" charset="0"/>
              </a:rPr>
              <a:t>إفنوتى إنتيه إتفيه إيفيه طاجروف هيجين بيف إثرونوس إن هان ميش إنرومبى نيم هان ثيو إن هيرينيكون.</a:t>
            </a:r>
            <a:endParaRPr lang="en-GB" sz="3200" dirty="0"/>
          </a:p>
        </p:txBody>
      </p:sp>
      <p:sp>
        <p:nvSpPr>
          <p:cNvPr id="4" name="Text Placeholder 3">
            <a:extLst>
              <a:ext uri="{FF2B5EF4-FFF2-40B4-BE49-F238E27FC236}">
                <a16:creationId xmlns:a16="http://schemas.microsoft.com/office/drawing/2014/main" id="{E604E8E9-E7A0-42DF-B523-878FAF1CC8F1}"/>
              </a:ext>
            </a:extLst>
          </p:cNvPr>
          <p:cNvSpPr>
            <a:spLocks noGrp="1"/>
          </p:cNvSpPr>
          <p:nvPr>
            <p:ph type="body" sz="quarter" idx="3"/>
          </p:nvPr>
        </p:nvSpPr>
        <p:spPr>
          <a:xfrm>
            <a:off x="0" y="4975412"/>
            <a:ext cx="9144000" cy="1024531"/>
          </a:xfrm>
        </p:spPr>
        <p:txBody>
          <a:bodyPr anchor="ctr"/>
          <a:lstStyle/>
          <a:p>
            <a:pPr>
              <a:spcBef>
                <a:spcPts val="0"/>
              </a:spcBef>
            </a:pPr>
            <a:r>
              <a:rPr lang="en-US" dirty="0"/>
              <a:t>`</a:t>
            </a:r>
            <a:r>
              <a:rPr lang="en-GB" dirty="0" err="1"/>
              <a:t>Vnou</a:t>
            </a:r>
            <a:r>
              <a:rPr lang="en-GB" dirty="0"/>
              <a:t>] `</a:t>
            </a:r>
            <a:r>
              <a:rPr lang="en-GB" dirty="0" err="1"/>
              <a:t>nte</a:t>
            </a:r>
            <a:r>
              <a:rPr lang="en-GB" dirty="0"/>
              <a:t> `</a:t>
            </a:r>
            <a:r>
              <a:rPr lang="en-GB" dirty="0" err="1"/>
              <a:t>tve</a:t>
            </a:r>
            <a:r>
              <a:rPr lang="en-GB" dirty="0"/>
              <a:t> </a:t>
            </a:r>
            <a:r>
              <a:rPr lang="en-GB" dirty="0" err="1"/>
              <a:t>ef`etajrof</a:t>
            </a:r>
            <a:r>
              <a:rPr lang="en-GB" dirty="0"/>
              <a:t> </a:t>
            </a:r>
            <a:r>
              <a:rPr lang="en-GB" dirty="0" err="1"/>
              <a:t>hijen</a:t>
            </a:r>
            <a:r>
              <a:rPr lang="ar-EG" dirty="0"/>
              <a:t> </a:t>
            </a:r>
            <a:r>
              <a:rPr lang="en-GB" dirty="0" err="1"/>
              <a:t>pef</a:t>
            </a:r>
            <a:r>
              <a:rPr lang="en-GB" dirty="0"/>
              <a:t>`;</a:t>
            </a:r>
            <a:r>
              <a:rPr lang="en-GB" dirty="0" err="1"/>
              <a:t>ronoc</a:t>
            </a:r>
            <a:endParaRPr lang="en-GB" dirty="0"/>
          </a:p>
          <a:p>
            <a:pPr>
              <a:spcBef>
                <a:spcPts val="0"/>
              </a:spcBef>
            </a:pPr>
            <a:r>
              <a:rPr lang="en-GB" dirty="0"/>
              <a:t> `</a:t>
            </a:r>
            <a:r>
              <a:rPr lang="en-GB" dirty="0" err="1"/>
              <a:t>nhanmys</a:t>
            </a:r>
            <a:r>
              <a:rPr lang="en-GB" dirty="0"/>
              <a:t> `</a:t>
            </a:r>
            <a:r>
              <a:rPr lang="en-GB" dirty="0" err="1"/>
              <a:t>nrompi</a:t>
            </a:r>
            <a:r>
              <a:rPr lang="en-GB" dirty="0"/>
              <a:t> </a:t>
            </a:r>
            <a:r>
              <a:rPr lang="en-GB" dirty="0" err="1"/>
              <a:t>nem</a:t>
            </a:r>
            <a:r>
              <a:rPr lang="ar-EG" dirty="0"/>
              <a:t> </a:t>
            </a:r>
            <a:r>
              <a:rPr lang="en-GB" dirty="0" err="1"/>
              <a:t>hancyou</a:t>
            </a:r>
            <a:r>
              <a:rPr lang="en-GB" dirty="0"/>
              <a:t> `</a:t>
            </a:r>
            <a:r>
              <a:rPr lang="en-GB" dirty="0" err="1"/>
              <a:t>nhirynikon</a:t>
            </a:r>
            <a:r>
              <a:rPr lang="en-GB" dirty="0"/>
              <a:t>.</a:t>
            </a:r>
          </a:p>
        </p:txBody>
      </p:sp>
    </p:spTree>
    <p:extLst>
      <p:ext uri="{BB962C8B-B14F-4D97-AF65-F5344CB8AC3E}">
        <p14:creationId xmlns:p14="http://schemas.microsoft.com/office/powerpoint/2010/main" val="908759499"/>
      </p:ext>
    </p:extLst>
  </p:cSld>
  <p:clrMapOvr>
    <a:masterClrMapping/>
  </p:clrMapOvr>
</p:sld>
</file>

<file path=ppt/slides/slide16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BA79A-8F82-4336-B520-4D7D660B421C}"/>
              </a:ext>
            </a:extLst>
          </p:cNvPr>
          <p:cNvSpPr>
            <a:spLocks noGrp="1"/>
          </p:cNvSpPr>
          <p:nvPr>
            <p:ph type="title"/>
          </p:nvPr>
        </p:nvSpPr>
        <p:spPr>
          <a:xfrm>
            <a:off x="-1" y="4345837"/>
            <a:ext cx="9144000" cy="656470"/>
          </a:xfrm>
        </p:spPr>
        <p:txBody>
          <a:bodyPr>
            <a:normAutofit/>
          </a:bodyPr>
          <a:lstStyle/>
          <a:p>
            <a:r>
              <a:rPr lang="ar-EG" dirty="0"/>
              <a:t>و يخضع جميع اعدائهم تحت اقدامهم سريعاً.</a:t>
            </a:r>
            <a:endParaRPr lang="en-GB" dirty="0"/>
          </a:p>
        </p:txBody>
      </p:sp>
      <p:sp>
        <p:nvSpPr>
          <p:cNvPr id="3" name="Text Placeholder 2">
            <a:extLst>
              <a:ext uri="{FF2B5EF4-FFF2-40B4-BE49-F238E27FC236}">
                <a16:creationId xmlns:a16="http://schemas.microsoft.com/office/drawing/2014/main" id="{D89ADAC7-E78A-48F6-8602-76CCAC9FC746}"/>
              </a:ext>
            </a:extLst>
          </p:cNvPr>
          <p:cNvSpPr>
            <a:spLocks noGrp="1"/>
          </p:cNvSpPr>
          <p:nvPr>
            <p:ph type="body" idx="1"/>
          </p:nvPr>
        </p:nvSpPr>
        <p:spPr>
          <a:xfrm>
            <a:off x="1" y="6185647"/>
            <a:ext cx="9143999" cy="672354"/>
          </a:xfrm>
        </p:spPr>
        <p:txBody>
          <a:bodyPr/>
          <a:lstStyle/>
          <a:p>
            <a:r>
              <a:rPr lang="ar-EG" sz="3800" dirty="0"/>
              <a:t>انتف ثيفيو انو جاچي تيرو سابيسيت انو اتشالڨج انكوليم.</a:t>
            </a:r>
            <a:endParaRPr lang="en-GB" sz="3800" dirty="0"/>
          </a:p>
        </p:txBody>
      </p:sp>
      <p:sp>
        <p:nvSpPr>
          <p:cNvPr id="4" name="Text Placeholder 3">
            <a:extLst>
              <a:ext uri="{FF2B5EF4-FFF2-40B4-BE49-F238E27FC236}">
                <a16:creationId xmlns:a16="http://schemas.microsoft.com/office/drawing/2014/main" id="{35B7AFC1-2D1E-4E5E-AD9B-6FB6C9A373E8}"/>
              </a:ext>
            </a:extLst>
          </p:cNvPr>
          <p:cNvSpPr>
            <a:spLocks noGrp="1"/>
          </p:cNvSpPr>
          <p:nvPr>
            <p:ph type="body" sz="quarter" idx="3"/>
          </p:nvPr>
        </p:nvSpPr>
        <p:spPr>
          <a:xfrm>
            <a:off x="-1" y="5002308"/>
            <a:ext cx="9144000" cy="1183340"/>
          </a:xfrm>
        </p:spPr>
        <p:txBody>
          <a:bodyPr anchor="ctr"/>
          <a:lstStyle/>
          <a:p>
            <a:pPr>
              <a:lnSpc>
                <a:spcPct val="80000"/>
              </a:lnSpc>
              <a:spcBef>
                <a:spcPts val="0"/>
              </a:spcBef>
            </a:pPr>
            <a:r>
              <a:rPr lang="en-US" sz="4400" dirty="0" err="1"/>
              <a:t>Ntef;ebio</a:t>
            </a:r>
            <a:r>
              <a:rPr lang="en-US" sz="4400" dirty="0"/>
              <a:t> `</a:t>
            </a:r>
            <a:r>
              <a:rPr lang="en-US" sz="4400" dirty="0" err="1"/>
              <a:t>nnoujaji</a:t>
            </a:r>
            <a:r>
              <a:rPr lang="en-US" sz="4400" dirty="0"/>
              <a:t> </a:t>
            </a:r>
            <a:r>
              <a:rPr lang="en-US" sz="4400" dirty="0" err="1"/>
              <a:t>tyrou</a:t>
            </a:r>
            <a:r>
              <a:rPr lang="en-US" sz="4400" dirty="0"/>
              <a:t> </a:t>
            </a:r>
            <a:r>
              <a:rPr lang="en-US" sz="4400" dirty="0" err="1"/>
              <a:t>capecyt</a:t>
            </a:r>
            <a:endParaRPr lang="en-US" sz="4400" dirty="0"/>
          </a:p>
          <a:p>
            <a:pPr>
              <a:lnSpc>
                <a:spcPct val="80000"/>
              </a:lnSpc>
              <a:spcBef>
                <a:spcPts val="0"/>
              </a:spcBef>
            </a:pPr>
            <a:r>
              <a:rPr lang="en-US" sz="4400" dirty="0"/>
              <a:t> `</a:t>
            </a:r>
            <a:r>
              <a:rPr lang="en-US" sz="4400" dirty="0" err="1"/>
              <a:t>nnou</a:t>
            </a:r>
            <a:r>
              <a:rPr lang="en-US" sz="4400" dirty="0"/>
              <a:t>[</a:t>
            </a:r>
            <a:r>
              <a:rPr lang="en-US" sz="4400" dirty="0" err="1"/>
              <a:t>alauj</a:t>
            </a:r>
            <a:r>
              <a:rPr lang="en-US" sz="4400" dirty="0"/>
              <a:t> `</a:t>
            </a:r>
            <a:r>
              <a:rPr lang="en-US" sz="4400" dirty="0" err="1"/>
              <a:t>n,wlem</a:t>
            </a:r>
            <a:r>
              <a:rPr lang="en-US" sz="4400" dirty="0"/>
              <a:t>.</a:t>
            </a:r>
            <a:endParaRPr lang="en-GB" sz="4400" dirty="0"/>
          </a:p>
        </p:txBody>
      </p:sp>
    </p:spTree>
    <p:extLst>
      <p:ext uri="{BB962C8B-B14F-4D97-AF65-F5344CB8AC3E}">
        <p14:creationId xmlns:p14="http://schemas.microsoft.com/office/powerpoint/2010/main" val="1261126242"/>
      </p:ext>
    </p:extLst>
  </p:cSld>
  <p:clrMapOvr>
    <a:masterClrMapping/>
  </p:clrMapOvr>
</p:sld>
</file>

<file path=ppt/slides/slide1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E89B8-507F-49C6-8DC4-9C9EB21103DB}"/>
              </a:ext>
            </a:extLst>
          </p:cNvPr>
          <p:cNvSpPr>
            <a:spLocks noGrp="1"/>
          </p:cNvSpPr>
          <p:nvPr>
            <p:ph type="title"/>
          </p:nvPr>
        </p:nvSpPr>
        <p:spPr>
          <a:xfrm>
            <a:off x="-1" y="4359284"/>
            <a:ext cx="9144000" cy="633194"/>
          </a:xfrm>
        </p:spPr>
        <p:txBody>
          <a:bodyPr>
            <a:normAutofit fontScale="90000"/>
          </a:bodyPr>
          <a:lstStyle/>
          <a:p>
            <a:r>
              <a:rPr lang="ar-EG" sz="4000" b="1" dirty="0">
                <a:solidFill>
                  <a:schemeClr val="bg1"/>
                </a:solidFill>
                <a:latin typeface="Times New Roman" panose="02020603050405020304" pitchFamily="18" charset="0"/>
                <a:cs typeface="Times New Roman" panose="02020603050405020304" pitchFamily="18" charset="0"/>
              </a:rPr>
              <a:t>أطلب من الرب عنا، ليغفر لنا خطايانا بسلام كعظيم رحمته. </a:t>
            </a:r>
            <a:endParaRPr lang="en-GB" dirty="0"/>
          </a:p>
        </p:txBody>
      </p:sp>
      <p:sp>
        <p:nvSpPr>
          <p:cNvPr id="3" name="Text Placeholder 2">
            <a:extLst>
              <a:ext uri="{FF2B5EF4-FFF2-40B4-BE49-F238E27FC236}">
                <a16:creationId xmlns:a16="http://schemas.microsoft.com/office/drawing/2014/main" id="{4F374F6B-B9EA-4FA4-9CB4-3C8ED40AA40A}"/>
              </a:ext>
            </a:extLst>
          </p:cNvPr>
          <p:cNvSpPr>
            <a:spLocks noGrp="1"/>
          </p:cNvSpPr>
          <p:nvPr>
            <p:ph type="body" idx="1"/>
          </p:nvPr>
        </p:nvSpPr>
        <p:spPr>
          <a:xfrm>
            <a:off x="0" y="5916707"/>
            <a:ext cx="9143999" cy="941293"/>
          </a:xfrm>
        </p:spPr>
        <p:txBody>
          <a:bodyPr anchor="ctr"/>
          <a:lstStyle/>
          <a:p>
            <a:r>
              <a:rPr lang="ar-EG" sz="3400" b="1" dirty="0">
                <a:solidFill>
                  <a:srgbClr val="FFFFFF"/>
                </a:solidFill>
                <a:latin typeface="Times New Roman" panose="02020603050405020304" pitchFamily="18" charset="0"/>
                <a:cs typeface="Times New Roman" panose="02020603050405020304" pitchFamily="18" charset="0"/>
              </a:rPr>
              <a:t>طوبه إيه بى إخرستوس إيه إهرى إيجون: إنتيف كانين نوفى نان</a:t>
            </a:r>
            <a:r>
              <a:rPr lang="en-US" sz="3400" b="1" dirty="0">
                <a:solidFill>
                  <a:srgbClr val="FFFFFF"/>
                </a:solidFill>
                <a:latin typeface="Times New Roman" panose="02020603050405020304" pitchFamily="18" charset="0"/>
                <a:cs typeface="Times New Roman" panose="02020603050405020304" pitchFamily="18" charset="0"/>
              </a:rPr>
              <a:t> </a:t>
            </a:r>
            <a:r>
              <a:rPr lang="ar-EG" sz="3400" b="1" dirty="0">
                <a:solidFill>
                  <a:srgbClr val="FFFFFF"/>
                </a:solidFill>
                <a:latin typeface="Times New Roman" panose="02020603050405020304" pitchFamily="18" charset="0"/>
                <a:cs typeface="Times New Roman" panose="02020603050405020304" pitchFamily="18" charset="0"/>
              </a:rPr>
              <a:t>ايڤول خين او هيرينى كاطا بيف نيشتى إن ناى.</a:t>
            </a:r>
          </a:p>
        </p:txBody>
      </p:sp>
      <p:sp>
        <p:nvSpPr>
          <p:cNvPr id="4" name="Text Placeholder 3">
            <a:extLst>
              <a:ext uri="{FF2B5EF4-FFF2-40B4-BE49-F238E27FC236}">
                <a16:creationId xmlns:a16="http://schemas.microsoft.com/office/drawing/2014/main" id="{92B3EDE1-6BF0-4412-87A8-774AF23E876A}"/>
              </a:ext>
            </a:extLst>
          </p:cNvPr>
          <p:cNvSpPr>
            <a:spLocks noGrp="1"/>
          </p:cNvSpPr>
          <p:nvPr>
            <p:ph type="body" sz="quarter" idx="3"/>
          </p:nvPr>
        </p:nvSpPr>
        <p:spPr>
          <a:xfrm>
            <a:off x="0" y="4992479"/>
            <a:ext cx="9144000" cy="924228"/>
          </a:xfrm>
        </p:spPr>
        <p:txBody>
          <a:bodyPr anchor="ctr"/>
          <a:lstStyle/>
          <a:p>
            <a:pPr>
              <a:spcBef>
                <a:spcPts val="0"/>
              </a:spcBef>
            </a:pPr>
            <a:r>
              <a:rPr lang="en-GB" dirty="0" err="1"/>
              <a:t>Twbh</a:t>
            </a:r>
            <a:r>
              <a:rPr lang="en-GB" dirty="0"/>
              <a:t> `</a:t>
            </a:r>
            <a:r>
              <a:rPr lang="en-GB" dirty="0" err="1"/>
              <a:t>eP</a:t>
            </a:r>
            <a:r>
              <a:rPr lang="en-GB" dirty="0"/>
              <a:t>=,=c `</a:t>
            </a:r>
            <a:r>
              <a:rPr lang="en-GB" dirty="0" err="1"/>
              <a:t>e`hryi</a:t>
            </a:r>
            <a:r>
              <a:rPr lang="en-GB" dirty="0"/>
              <a:t> `</a:t>
            </a:r>
            <a:r>
              <a:rPr lang="en-GB" dirty="0" err="1"/>
              <a:t>ejwn</a:t>
            </a:r>
            <a:r>
              <a:rPr lang="en-GB" dirty="0"/>
              <a:t>@ `</a:t>
            </a:r>
            <a:r>
              <a:rPr lang="en-GB" dirty="0" err="1"/>
              <a:t>ntef,a</a:t>
            </a:r>
            <a:r>
              <a:rPr lang="en-GB" dirty="0"/>
              <a:t> </a:t>
            </a:r>
            <a:r>
              <a:rPr lang="en-GB" dirty="0" err="1"/>
              <a:t>nennobi</a:t>
            </a:r>
            <a:r>
              <a:rPr lang="en-GB" dirty="0"/>
              <a:t> nan</a:t>
            </a:r>
          </a:p>
          <a:p>
            <a:pPr>
              <a:spcBef>
                <a:spcPts val="0"/>
              </a:spcBef>
            </a:pPr>
            <a:r>
              <a:rPr lang="en-GB" dirty="0"/>
              <a:t> `</a:t>
            </a:r>
            <a:r>
              <a:rPr lang="en-GB" dirty="0" err="1"/>
              <a:t>ebol</a:t>
            </a:r>
            <a:r>
              <a:rPr lang="en-GB" dirty="0"/>
              <a:t> </a:t>
            </a:r>
            <a:r>
              <a:rPr lang="en-GB" dirty="0" err="1"/>
              <a:t>qen</a:t>
            </a:r>
            <a:r>
              <a:rPr lang="en-GB" dirty="0"/>
              <a:t> </a:t>
            </a:r>
            <a:r>
              <a:rPr lang="en-GB" dirty="0" err="1"/>
              <a:t>ouhiryny</a:t>
            </a:r>
            <a:r>
              <a:rPr lang="en-GB" dirty="0"/>
              <a:t> kata </a:t>
            </a:r>
            <a:r>
              <a:rPr lang="en-GB" dirty="0" err="1"/>
              <a:t>pefnis</a:t>
            </a:r>
            <a:r>
              <a:rPr lang="en-GB" dirty="0"/>
              <a:t>] `</a:t>
            </a:r>
            <a:r>
              <a:rPr lang="en-GB" dirty="0" err="1"/>
              <a:t>nnai</a:t>
            </a:r>
            <a:r>
              <a:rPr lang="en-GB" dirty="0"/>
              <a:t>.</a:t>
            </a:r>
          </a:p>
        </p:txBody>
      </p:sp>
    </p:spTree>
    <p:extLst>
      <p:ext uri="{BB962C8B-B14F-4D97-AF65-F5344CB8AC3E}">
        <p14:creationId xmlns:p14="http://schemas.microsoft.com/office/powerpoint/2010/main" val="3894983536"/>
      </p:ext>
    </p:extLst>
  </p:cSld>
  <p:clrMapOvr>
    <a:masterClrMapping/>
  </p:clrMapOvr>
</p:sld>
</file>

<file path=ppt/slides/slide1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843E-2E3A-4607-89C0-3EA113B71E7D}"/>
              </a:ext>
            </a:extLst>
          </p:cNvPr>
          <p:cNvSpPr>
            <a:spLocks noGrp="1"/>
          </p:cNvSpPr>
          <p:nvPr>
            <p:ph type="title"/>
          </p:nvPr>
        </p:nvSpPr>
        <p:spPr>
          <a:xfrm>
            <a:off x="-1" y="4356729"/>
            <a:ext cx="9144000" cy="817835"/>
          </a:xfrm>
        </p:spPr>
        <p:txBody>
          <a:bodyPr>
            <a:normAutofit/>
          </a:bodyPr>
          <a:lstStyle/>
          <a:p>
            <a:r>
              <a:rPr lang="ar-EG" sz="4800" b="1" dirty="0">
                <a:solidFill>
                  <a:schemeClr val="bg1"/>
                </a:solidFill>
                <a:latin typeface="Times New Roman" panose="02020603050405020304" pitchFamily="18" charset="0"/>
                <a:cs typeface="Times New Roman" panose="02020603050405020304" pitchFamily="18" charset="0"/>
              </a:rPr>
              <a:t>يا رب إرحم، يا رب إرحم، يا رب بارك آمين.</a:t>
            </a:r>
            <a:endParaRPr lang="en-GB" sz="4800" dirty="0"/>
          </a:p>
        </p:txBody>
      </p:sp>
      <p:sp>
        <p:nvSpPr>
          <p:cNvPr id="3" name="Text Placeholder 2">
            <a:extLst>
              <a:ext uri="{FF2B5EF4-FFF2-40B4-BE49-F238E27FC236}">
                <a16:creationId xmlns:a16="http://schemas.microsoft.com/office/drawing/2014/main" id="{9AC120A4-B8E4-4C33-ABA3-42DD373819A5}"/>
              </a:ext>
            </a:extLst>
          </p:cNvPr>
          <p:cNvSpPr>
            <a:spLocks noGrp="1"/>
          </p:cNvSpPr>
          <p:nvPr>
            <p:ph type="body" idx="1"/>
          </p:nvPr>
        </p:nvSpPr>
        <p:spPr>
          <a:xfrm>
            <a:off x="0" y="6119813"/>
            <a:ext cx="9144000" cy="738425"/>
          </a:xfrm>
        </p:spPr>
        <p:txBody>
          <a:bodyPr/>
          <a:lstStyle/>
          <a:p>
            <a:r>
              <a:rPr lang="ar-EG" sz="4400" b="1" dirty="0">
                <a:solidFill>
                  <a:srgbClr val="FFFFFF"/>
                </a:solidFill>
                <a:latin typeface="Times New Roman" panose="02020603050405020304" pitchFamily="18" charset="0"/>
                <a:cs typeface="Times New Roman" panose="02020603050405020304" pitchFamily="18" charset="0"/>
              </a:rPr>
              <a:t>كيريليسون كيريليسون كيريه إفلوجيسون آمين</a:t>
            </a:r>
            <a:r>
              <a:rPr lang="ar-EG" sz="4400" dirty="0">
                <a:solidFill>
                  <a:srgbClr val="FFFFFF"/>
                </a:solidFill>
              </a:rPr>
              <a:t>.</a:t>
            </a:r>
            <a:endParaRPr lang="en-GB" sz="4400" dirty="0"/>
          </a:p>
        </p:txBody>
      </p:sp>
      <p:sp>
        <p:nvSpPr>
          <p:cNvPr id="4" name="Text Placeholder 3">
            <a:extLst>
              <a:ext uri="{FF2B5EF4-FFF2-40B4-BE49-F238E27FC236}">
                <a16:creationId xmlns:a16="http://schemas.microsoft.com/office/drawing/2014/main" id="{09FA0A1A-2894-479A-A8E4-50C1209E49F6}"/>
              </a:ext>
            </a:extLst>
          </p:cNvPr>
          <p:cNvSpPr>
            <a:spLocks noGrp="1"/>
          </p:cNvSpPr>
          <p:nvPr>
            <p:ph type="body" sz="quarter" idx="3"/>
          </p:nvPr>
        </p:nvSpPr>
        <p:spPr>
          <a:xfrm>
            <a:off x="-1" y="5174564"/>
            <a:ext cx="9144000" cy="945249"/>
          </a:xfrm>
        </p:spPr>
        <p:txBody>
          <a:bodyPr anchor="t"/>
          <a:lstStyle/>
          <a:p>
            <a:pPr>
              <a:lnSpc>
                <a:spcPct val="80000"/>
              </a:lnSpc>
              <a:spcBef>
                <a:spcPts val="0"/>
              </a:spcBef>
            </a:pPr>
            <a:r>
              <a:rPr lang="en-GB" sz="3800" dirty="0" err="1"/>
              <a:t>Kuri`e</a:t>
            </a:r>
            <a:r>
              <a:rPr lang="en-GB" sz="3800" dirty="0"/>
              <a:t> `</a:t>
            </a:r>
            <a:r>
              <a:rPr lang="en-GB" sz="3800" dirty="0" err="1"/>
              <a:t>ele`ycon</a:t>
            </a:r>
            <a:r>
              <a:rPr lang="en-GB" sz="3800" dirty="0"/>
              <a:t> </a:t>
            </a:r>
            <a:r>
              <a:rPr lang="en-GB" sz="3800" dirty="0" err="1"/>
              <a:t>kuri`e</a:t>
            </a:r>
            <a:r>
              <a:rPr lang="en-GB" sz="3800" dirty="0"/>
              <a:t> `</a:t>
            </a:r>
            <a:r>
              <a:rPr lang="en-GB" sz="3800" dirty="0" err="1"/>
              <a:t>ele`ycon</a:t>
            </a:r>
            <a:r>
              <a:rPr lang="en-GB" sz="3800" dirty="0"/>
              <a:t> </a:t>
            </a:r>
            <a:r>
              <a:rPr lang="en-GB" sz="3800" dirty="0" err="1"/>
              <a:t>kuri`e</a:t>
            </a:r>
            <a:r>
              <a:rPr lang="en-GB" sz="3800" dirty="0"/>
              <a:t> </a:t>
            </a:r>
            <a:r>
              <a:rPr lang="en-GB" sz="3800" dirty="0" err="1"/>
              <a:t>eulogycon</a:t>
            </a:r>
            <a:endParaRPr lang="en-GB" sz="3800" dirty="0"/>
          </a:p>
          <a:p>
            <a:pPr>
              <a:lnSpc>
                <a:spcPct val="80000"/>
              </a:lnSpc>
              <a:spcBef>
                <a:spcPts val="0"/>
              </a:spcBef>
            </a:pPr>
            <a:r>
              <a:rPr lang="en-GB" sz="3800" dirty="0"/>
              <a:t> `</a:t>
            </a:r>
            <a:r>
              <a:rPr lang="en-GB" sz="3800" dirty="0" err="1"/>
              <a:t>amyn</a:t>
            </a:r>
            <a:r>
              <a:rPr lang="en-GB" sz="3800" dirty="0"/>
              <a:t>.</a:t>
            </a:r>
          </a:p>
        </p:txBody>
      </p:sp>
    </p:spTree>
    <p:extLst>
      <p:ext uri="{BB962C8B-B14F-4D97-AF65-F5344CB8AC3E}">
        <p14:creationId xmlns:p14="http://schemas.microsoft.com/office/powerpoint/2010/main" val="16101369"/>
      </p:ext>
    </p:extLst>
  </p:cSld>
  <p:clrMapOvr>
    <a:masterClrMapping/>
  </p:clrMapOvr>
</p:sld>
</file>

<file path=ppt/slides/slide1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B8A-D9AD-47CE-8C2B-A25E5340B8D4}"/>
              </a:ext>
            </a:extLst>
          </p:cNvPr>
          <p:cNvSpPr>
            <a:spLocks noGrp="1"/>
          </p:cNvSpPr>
          <p:nvPr>
            <p:ph type="title"/>
          </p:nvPr>
        </p:nvSpPr>
        <p:spPr>
          <a:xfrm>
            <a:off x="-1" y="4372730"/>
            <a:ext cx="9144000" cy="682357"/>
          </a:xfrm>
        </p:spPr>
        <p:txBody>
          <a:bodyPr>
            <a:normAutofit fontScale="90000"/>
          </a:bodyPr>
          <a:lstStyle/>
          <a:p>
            <a:r>
              <a:rPr lang="ar-EG" sz="4000" b="1" dirty="0">
                <a:solidFill>
                  <a:schemeClr val="bg1"/>
                </a:solidFill>
                <a:latin typeface="Times New Roman" panose="02020603050405020304" pitchFamily="18" charset="0"/>
                <a:cs typeface="Times New Roman" panose="02020603050405020304" pitchFamily="18" charset="0"/>
              </a:rPr>
              <a:t>باركوا عليّ، باركوا عليّ، ها مطانية، إغفروا لي، قُل البركة.</a:t>
            </a:r>
            <a:endParaRPr lang="en-GB" dirty="0"/>
          </a:p>
        </p:txBody>
      </p:sp>
      <p:sp>
        <p:nvSpPr>
          <p:cNvPr id="3" name="Text Placeholder 2">
            <a:extLst>
              <a:ext uri="{FF2B5EF4-FFF2-40B4-BE49-F238E27FC236}">
                <a16:creationId xmlns:a16="http://schemas.microsoft.com/office/drawing/2014/main" id="{E9CABD6E-8E95-4491-B9B6-CD076FFE97F1}"/>
              </a:ext>
            </a:extLst>
          </p:cNvPr>
          <p:cNvSpPr>
            <a:spLocks noGrp="1"/>
          </p:cNvSpPr>
          <p:nvPr>
            <p:ph type="body" idx="1"/>
          </p:nvPr>
        </p:nvSpPr>
        <p:spPr>
          <a:xfrm>
            <a:off x="0" y="6131859"/>
            <a:ext cx="9143999" cy="726142"/>
          </a:xfrm>
        </p:spPr>
        <p:txBody>
          <a:bodyPr anchor="ctr"/>
          <a:lstStyle/>
          <a:p>
            <a:r>
              <a:rPr lang="ar-EG" sz="3100" b="1" dirty="0">
                <a:solidFill>
                  <a:srgbClr val="FFFFFF"/>
                </a:solidFill>
                <a:latin typeface="Times New Roman" panose="02020603050405020304" pitchFamily="18" charset="0"/>
                <a:cs typeface="Times New Roman" panose="02020603050405020304" pitchFamily="18" charset="0"/>
              </a:rPr>
              <a:t>إسمو إيروى إسمو إيروى. إيس تى ميطانيا كونى ايڤول جو امبى إسمو.</a:t>
            </a:r>
            <a:endParaRPr lang="en-GB" sz="3100" dirty="0"/>
          </a:p>
        </p:txBody>
      </p:sp>
      <p:sp>
        <p:nvSpPr>
          <p:cNvPr id="4" name="Text Placeholder 3">
            <a:extLst>
              <a:ext uri="{FF2B5EF4-FFF2-40B4-BE49-F238E27FC236}">
                <a16:creationId xmlns:a16="http://schemas.microsoft.com/office/drawing/2014/main" id="{87DC879D-B654-4F1C-8902-CAA9E8BFA46C}"/>
              </a:ext>
            </a:extLst>
          </p:cNvPr>
          <p:cNvSpPr>
            <a:spLocks noGrp="1"/>
          </p:cNvSpPr>
          <p:nvPr>
            <p:ph type="body" sz="quarter" idx="3"/>
          </p:nvPr>
        </p:nvSpPr>
        <p:spPr>
          <a:xfrm>
            <a:off x="0" y="5055088"/>
            <a:ext cx="9144000" cy="1076772"/>
          </a:xfrm>
        </p:spPr>
        <p:txBody>
          <a:bodyPr anchor="ctr"/>
          <a:lstStyle/>
          <a:p>
            <a:r>
              <a:rPr lang="en-GB" dirty="0"/>
              <a:t>`</a:t>
            </a:r>
            <a:r>
              <a:rPr lang="en-GB" dirty="0" err="1"/>
              <a:t>cmou</a:t>
            </a:r>
            <a:r>
              <a:rPr lang="en-GB" dirty="0"/>
              <a:t> `</a:t>
            </a:r>
            <a:r>
              <a:rPr lang="en-GB" dirty="0" err="1"/>
              <a:t>eroi</a:t>
            </a:r>
            <a:r>
              <a:rPr lang="en-GB" dirty="0"/>
              <a:t> `</a:t>
            </a:r>
            <a:r>
              <a:rPr lang="en-GB" dirty="0" err="1"/>
              <a:t>cmou</a:t>
            </a:r>
            <a:r>
              <a:rPr lang="en-GB" dirty="0"/>
              <a:t> `</a:t>
            </a:r>
            <a:r>
              <a:rPr lang="en-GB" dirty="0" err="1"/>
              <a:t>eroi</a:t>
            </a:r>
            <a:r>
              <a:rPr lang="en-GB" dirty="0"/>
              <a:t>@ </a:t>
            </a:r>
            <a:r>
              <a:rPr lang="en-GB" dirty="0" err="1"/>
              <a:t>ic</a:t>
            </a:r>
            <a:r>
              <a:rPr lang="en-GB" dirty="0"/>
              <a:t> ]</a:t>
            </a:r>
            <a:r>
              <a:rPr lang="en-GB" dirty="0" err="1"/>
              <a:t>metano`ia</a:t>
            </a:r>
            <a:r>
              <a:rPr lang="en-GB" dirty="0"/>
              <a:t>@ ,w </a:t>
            </a:r>
            <a:r>
              <a:rPr lang="en-GB" dirty="0" err="1"/>
              <a:t>nyi</a:t>
            </a:r>
            <a:r>
              <a:rPr lang="en-GB" dirty="0"/>
              <a:t> `</a:t>
            </a:r>
            <a:r>
              <a:rPr lang="en-GB" dirty="0" err="1"/>
              <a:t>ebol</a:t>
            </a:r>
            <a:r>
              <a:rPr lang="en-GB" dirty="0"/>
              <a:t> </a:t>
            </a:r>
            <a:r>
              <a:rPr lang="en-GB" dirty="0" err="1"/>
              <a:t>jw</a:t>
            </a:r>
            <a:r>
              <a:rPr lang="en-GB" dirty="0"/>
              <a:t> `</a:t>
            </a:r>
            <a:r>
              <a:rPr lang="en-GB" dirty="0" err="1"/>
              <a:t>mpi`cmou</a:t>
            </a:r>
            <a:r>
              <a:rPr lang="en-GB" dirty="0"/>
              <a:t>.</a:t>
            </a:r>
          </a:p>
        </p:txBody>
      </p:sp>
    </p:spTree>
    <p:extLst>
      <p:ext uri="{BB962C8B-B14F-4D97-AF65-F5344CB8AC3E}">
        <p14:creationId xmlns:p14="http://schemas.microsoft.com/office/powerpoint/2010/main" val="318912945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675037419"/>
      </p:ext>
    </p:extLst>
  </p:cSld>
  <p:clrMapOvr>
    <a:masterClrMapping/>
  </p:clrMapOvr>
</p:sld>
</file>

<file path=ppt/slides/slide1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1BFDE-6E51-4074-AB92-AE846BDCC47C}"/>
              </a:ext>
            </a:extLst>
          </p:cNvPr>
          <p:cNvSpPr>
            <a:spLocks noGrp="1"/>
          </p:cNvSpPr>
          <p:nvPr>
            <p:ph type="title"/>
          </p:nvPr>
        </p:nvSpPr>
        <p:spPr>
          <a:xfrm>
            <a:off x="0" y="4344458"/>
            <a:ext cx="9144000" cy="782371"/>
          </a:xfrm>
        </p:spPr>
        <p:txBody>
          <a:bodyPr>
            <a:normAutofit/>
          </a:bodyPr>
          <a:lstStyle/>
          <a:p>
            <a:pPr marL="0" marR="0" lvl="0" indent="0" defTabSz="914400" rtl="1" eaLnBrk="1" fontAlgn="auto" latinLnBrk="0" hangingPunct="1">
              <a:lnSpc>
                <a:spcPct val="100000"/>
              </a:lnSpc>
              <a:spcBef>
                <a:spcPts val="0"/>
              </a:spcBef>
              <a:spcAft>
                <a:spcPts val="0"/>
              </a:spcAft>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أيها المسيح إلهنا</a:t>
            </a:r>
            <a:endParaRPr lang="en-GB" dirty="0"/>
          </a:p>
        </p:txBody>
      </p:sp>
      <p:sp>
        <p:nvSpPr>
          <p:cNvPr id="3" name="Text Placeholder 2">
            <a:extLst>
              <a:ext uri="{FF2B5EF4-FFF2-40B4-BE49-F238E27FC236}">
                <a16:creationId xmlns:a16="http://schemas.microsoft.com/office/drawing/2014/main" id="{F1B39E4D-DD02-4A7A-AB34-48CC917C88C4}"/>
              </a:ext>
            </a:extLst>
          </p:cNvPr>
          <p:cNvSpPr>
            <a:spLocks noGrp="1"/>
          </p:cNvSpPr>
          <p:nvPr>
            <p:ph type="body" idx="1"/>
          </p:nvPr>
        </p:nvSpPr>
        <p:spPr>
          <a:xfrm>
            <a:off x="1" y="6049107"/>
            <a:ext cx="9143999" cy="808893"/>
          </a:xfrm>
        </p:spPr>
        <p:txBody>
          <a:bodyPr/>
          <a:lstStyle/>
          <a:p>
            <a:r>
              <a:rPr lang="ar-SA" sz="4800" b="1" dirty="0">
                <a:solidFill>
                  <a:schemeClr val="bg1"/>
                </a:solidFill>
                <a:latin typeface="Times New Roman" panose="02020603050405020304" pitchFamily="18" charset="0"/>
                <a:cs typeface="Times New Roman" panose="02020603050405020304" pitchFamily="18" charset="0"/>
              </a:rPr>
              <a:t>ب</a:t>
            </a:r>
            <a:r>
              <a:rPr lang="ar-EG" sz="4800" b="1" dirty="0">
                <a:solidFill>
                  <a:schemeClr val="bg1"/>
                </a:solidFill>
                <a:latin typeface="Times New Roman" panose="02020603050405020304" pitchFamily="18" charset="0"/>
                <a:cs typeface="Times New Roman" panose="02020603050405020304" pitchFamily="18" charset="0"/>
              </a:rPr>
              <a:t>ي</a:t>
            </a:r>
            <a:r>
              <a:rPr lang="ar-SA" sz="4800" b="1" dirty="0">
                <a:solidFill>
                  <a:schemeClr val="bg1"/>
                </a:solidFill>
                <a:latin typeface="Times New Roman" panose="02020603050405020304" pitchFamily="18" charset="0"/>
                <a:cs typeface="Times New Roman" panose="02020603050405020304" pitchFamily="18" charset="0"/>
              </a:rPr>
              <a:t> إخرستوس بين نوتى</a:t>
            </a:r>
          </a:p>
        </p:txBody>
      </p:sp>
      <p:sp>
        <p:nvSpPr>
          <p:cNvPr id="4" name="Text Placeholder 3">
            <a:extLst>
              <a:ext uri="{FF2B5EF4-FFF2-40B4-BE49-F238E27FC236}">
                <a16:creationId xmlns:a16="http://schemas.microsoft.com/office/drawing/2014/main" id="{71E3AF0A-3A65-47C4-9BC3-512A8BCD245C}"/>
              </a:ext>
            </a:extLst>
          </p:cNvPr>
          <p:cNvSpPr>
            <a:spLocks noGrp="1"/>
          </p:cNvSpPr>
          <p:nvPr>
            <p:ph type="body" sz="quarter" idx="3"/>
          </p:nvPr>
        </p:nvSpPr>
        <p:spPr>
          <a:xfrm>
            <a:off x="0" y="5126830"/>
            <a:ext cx="9144000" cy="873114"/>
          </a:xfrm>
        </p:spPr>
        <p:txBody>
          <a:bodyPr anchor="ctr"/>
          <a:lstStyle/>
          <a:p>
            <a:r>
              <a:rPr lang="en-US" sz="5400" dirty="0"/>
              <a:t>Pi`,</a:t>
            </a:r>
            <a:r>
              <a:rPr lang="en-US" sz="5400" dirty="0" err="1"/>
              <a:t>rictoc</a:t>
            </a:r>
            <a:r>
              <a:rPr lang="en-US" sz="5400" dirty="0"/>
              <a:t> </a:t>
            </a:r>
            <a:r>
              <a:rPr lang="en-US" sz="5400" dirty="0" err="1"/>
              <a:t>Pennou</a:t>
            </a:r>
            <a:r>
              <a:rPr lang="en-US" sz="5400" dirty="0"/>
              <a:t>]</a:t>
            </a:r>
            <a:endParaRPr lang="en-GB" sz="5400" dirty="0"/>
          </a:p>
        </p:txBody>
      </p:sp>
      <p:sp>
        <p:nvSpPr>
          <p:cNvPr id="8" name="TextBox 7">
            <a:extLst>
              <a:ext uri="{FF2B5EF4-FFF2-40B4-BE49-F238E27FC236}">
                <a16:creationId xmlns:a16="http://schemas.microsoft.com/office/drawing/2014/main" id="{337E1389-AAA0-4669-8FE7-B1A253C95466}"/>
              </a:ext>
            </a:extLst>
          </p:cNvPr>
          <p:cNvSpPr txBox="1"/>
          <p:nvPr/>
        </p:nvSpPr>
        <p:spPr>
          <a:xfrm>
            <a:off x="-1" y="3698384"/>
            <a:ext cx="9144000" cy="646331"/>
          </a:xfrm>
          <a:prstGeom prst="rect">
            <a:avLst/>
          </a:prstGeom>
          <a:noFill/>
        </p:spPr>
        <p:txBody>
          <a:bodyPr wrap="square">
            <a:spAutoFit/>
          </a:bodyPr>
          <a:lstStyle/>
          <a:p>
            <a:pPr algn="ctr" rtl="1"/>
            <a:r>
              <a:rPr kumimoji="0" lang="ar-EG" altLang="en-US" sz="36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يقول الكاهن البركة و التسريح ثم:</a:t>
            </a:r>
            <a:endParaRPr lang="en-GB" sz="1400" dirty="0">
              <a:solidFill>
                <a:srgbClr val="FFC000"/>
              </a:solidFill>
            </a:endParaRPr>
          </a:p>
        </p:txBody>
      </p:sp>
    </p:spTree>
    <p:extLst>
      <p:ext uri="{BB962C8B-B14F-4D97-AF65-F5344CB8AC3E}">
        <p14:creationId xmlns:p14="http://schemas.microsoft.com/office/powerpoint/2010/main" val="3002202905"/>
      </p:ext>
    </p:extLst>
  </p:cSld>
  <p:clrMapOvr>
    <a:masterClrMapping/>
  </p:clrMapOvr>
</p:sld>
</file>

<file path=ppt/slides/slide1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3867-B1F2-421F-BF1C-10CDA29B5F19}"/>
              </a:ext>
            </a:extLst>
          </p:cNvPr>
          <p:cNvSpPr>
            <a:spLocks noGrp="1"/>
          </p:cNvSpPr>
          <p:nvPr>
            <p:ph type="title"/>
          </p:nvPr>
        </p:nvSpPr>
        <p:spPr>
          <a:xfrm>
            <a:off x="-1" y="4359283"/>
            <a:ext cx="9144000" cy="782371"/>
          </a:xfrm>
        </p:spPr>
        <p:txBody>
          <a:bodyPr>
            <a:normAutofit fontScale="90000"/>
          </a:bodyPr>
          <a:lstStyle/>
          <a:p>
            <a:r>
              <a:rPr lang="ar-EG" sz="5400" b="1" i="0" kern="1200" dirty="0">
                <a:solidFill>
                  <a:schemeClr val="lt1"/>
                </a:solidFill>
                <a:latin typeface="+mn-lt"/>
                <a:ea typeface="+mn-ea"/>
                <a:cs typeface="+mn-cs"/>
              </a:rPr>
              <a:t>أمين يكون</a:t>
            </a:r>
            <a:endParaRPr lang="en-GB" sz="5400" dirty="0"/>
          </a:p>
        </p:txBody>
      </p:sp>
      <p:sp>
        <p:nvSpPr>
          <p:cNvPr id="3" name="Text Placeholder 2">
            <a:extLst>
              <a:ext uri="{FF2B5EF4-FFF2-40B4-BE49-F238E27FC236}">
                <a16:creationId xmlns:a16="http://schemas.microsoft.com/office/drawing/2014/main" id="{B06E6AF7-3CCB-4BDF-AC14-02ECBF57EF23}"/>
              </a:ext>
            </a:extLst>
          </p:cNvPr>
          <p:cNvSpPr>
            <a:spLocks noGrp="1"/>
          </p:cNvSpPr>
          <p:nvPr>
            <p:ph type="body" idx="1"/>
          </p:nvPr>
        </p:nvSpPr>
        <p:spPr>
          <a:xfrm>
            <a:off x="-1" y="6054103"/>
            <a:ext cx="9143999" cy="808893"/>
          </a:xfrm>
        </p:spPr>
        <p:txBody>
          <a:bodyPr/>
          <a:lstStyle/>
          <a:p>
            <a:r>
              <a:rPr lang="ar-EG" sz="4800" dirty="0"/>
              <a:t>أمين يس إشوبى</a:t>
            </a:r>
          </a:p>
        </p:txBody>
      </p:sp>
      <p:sp>
        <p:nvSpPr>
          <p:cNvPr id="4" name="Text Placeholder 3">
            <a:extLst>
              <a:ext uri="{FF2B5EF4-FFF2-40B4-BE49-F238E27FC236}">
                <a16:creationId xmlns:a16="http://schemas.microsoft.com/office/drawing/2014/main" id="{F011854B-8CA4-4DD3-93CD-C5BBB46E1913}"/>
              </a:ext>
            </a:extLst>
          </p:cNvPr>
          <p:cNvSpPr>
            <a:spLocks noGrp="1"/>
          </p:cNvSpPr>
          <p:nvPr>
            <p:ph type="body" sz="quarter" idx="3"/>
          </p:nvPr>
        </p:nvSpPr>
        <p:spPr>
          <a:xfrm>
            <a:off x="0" y="5141654"/>
            <a:ext cx="9144000" cy="858289"/>
          </a:xfrm>
        </p:spPr>
        <p:txBody>
          <a:bodyPr/>
          <a:lstStyle/>
          <a:p>
            <a:r>
              <a:rPr lang="en-GB" sz="4800" dirty="0" err="1"/>
              <a:t>Amyn</a:t>
            </a:r>
            <a:r>
              <a:rPr lang="en-GB" sz="4800" dirty="0"/>
              <a:t> </a:t>
            </a:r>
            <a:r>
              <a:rPr lang="en-GB" sz="4800" dirty="0" err="1"/>
              <a:t>eceswpi</a:t>
            </a:r>
            <a:endParaRPr lang="en-GB" sz="4800" dirty="0"/>
          </a:p>
        </p:txBody>
      </p:sp>
    </p:spTree>
    <p:extLst>
      <p:ext uri="{BB962C8B-B14F-4D97-AF65-F5344CB8AC3E}">
        <p14:creationId xmlns:p14="http://schemas.microsoft.com/office/powerpoint/2010/main" val="1844506084"/>
      </p:ext>
    </p:extLst>
  </p:cSld>
  <p:clrMapOvr>
    <a:masterClrMapping/>
  </p:clrMapOvr>
</p:sld>
</file>

<file path=ppt/slides/slide1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F3DFB0-4465-4D4E-8E2D-CC4305625CE2}"/>
              </a:ext>
            </a:extLst>
          </p:cNvPr>
          <p:cNvSpPr>
            <a:spLocks noGrp="1"/>
          </p:cNvSpPr>
          <p:nvPr>
            <p:ph type="title"/>
          </p:nvPr>
        </p:nvSpPr>
        <p:spPr/>
        <p:txBody>
          <a:bodyPr>
            <a:normAutofit/>
          </a:bodyPr>
          <a:lstStyle/>
          <a:p>
            <a:r>
              <a:rPr lang="ar-EG" sz="7200" kern="10" dirty="0">
                <a:ln w="9525">
                  <a:noFill/>
                  <a:round/>
                  <a:headEnd/>
                  <a:tailEnd/>
                </a:ln>
                <a:solidFill>
                  <a:srgbClr val="FFC000"/>
                </a:solidFill>
                <a:effectLst/>
                <a:latin typeface="Times New Roman"/>
                <a:cs typeface="Times New Roman"/>
              </a:rPr>
              <a:t>أبانا</a:t>
            </a:r>
            <a:r>
              <a:rPr lang="ar-EG" sz="7200" kern="10" baseline="0" dirty="0">
                <a:ln w="9525">
                  <a:noFill/>
                  <a:round/>
                  <a:headEnd/>
                  <a:tailEnd/>
                </a:ln>
                <a:solidFill>
                  <a:srgbClr val="FFC000"/>
                </a:solidFill>
                <a:effectLst/>
                <a:latin typeface="Times New Roman"/>
                <a:cs typeface="Times New Roman"/>
              </a:rPr>
              <a:t> الذى فى السموات.......</a:t>
            </a:r>
            <a:endParaRPr lang="en-GB" sz="7200" dirty="0">
              <a:solidFill>
                <a:srgbClr val="FFC000"/>
              </a:solidFill>
            </a:endParaRPr>
          </a:p>
        </p:txBody>
      </p:sp>
    </p:spTree>
    <p:extLst>
      <p:ext uri="{BB962C8B-B14F-4D97-AF65-F5344CB8AC3E}">
        <p14:creationId xmlns:p14="http://schemas.microsoft.com/office/powerpoint/2010/main" val="30340305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القيامة">
            <a:extLst>
              <a:ext uri="{FF2B5EF4-FFF2-40B4-BE49-F238E27FC236}">
                <a16:creationId xmlns:a16="http://schemas.microsoft.com/office/drawing/2014/main" id="{38DFBA89-9D45-46C6-B56C-7EFC4CFB001E}"/>
              </a:ext>
            </a:extLst>
          </p:cNvPr>
          <p:cNvSpPr>
            <a:spLocks noGrp="1"/>
          </p:cNvSpPr>
          <p:nvPr>
            <p:ph type="title"/>
          </p:nvPr>
        </p:nvSpPr>
        <p:spPr>
          <a:xfrm>
            <a:off x="-2084294" y="0"/>
            <a:ext cx="2084295" cy="1784611"/>
          </a:xfrm>
        </p:spPr>
        <p:txBody>
          <a:bodyPr>
            <a:normAutofit/>
          </a:bodyPr>
          <a:lstStyle/>
          <a:p>
            <a:pPr>
              <a:lnSpc>
                <a:spcPct val="100000"/>
              </a:lnSpc>
            </a:pPr>
            <a:r>
              <a:rPr lang="ar-EG" dirty="0"/>
              <a:t>يوسف و نيقوديموس و مريم المجدلية</a:t>
            </a:r>
            <a:endParaRPr lang="en-GB" dirty="0"/>
          </a:p>
        </p:txBody>
      </p:sp>
      <p:sp>
        <p:nvSpPr>
          <p:cNvPr id="3" name="Text Placeholder 2">
            <a:extLst>
              <a:ext uri="{FF2B5EF4-FFF2-40B4-BE49-F238E27FC236}">
                <a16:creationId xmlns:a16="http://schemas.microsoft.com/office/drawing/2014/main" id="{A0905E6E-EB55-4663-8392-E1DC99904998}"/>
              </a:ext>
            </a:extLst>
          </p:cNvPr>
          <p:cNvSpPr>
            <a:spLocks noGrp="1"/>
          </p:cNvSpPr>
          <p:nvPr>
            <p:ph type="body" idx="1"/>
          </p:nvPr>
        </p:nvSpPr>
        <p:spPr/>
        <p:txBody>
          <a:bodyPr anchor="ctr"/>
          <a:lstStyle/>
          <a:p>
            <a:r>
              <a:rPr lang="ar-SA" altLang="en-US" sz="4000" b="1" dirty="0">
                <a:solidFill>
                  <a:schemeClr val="bg1"/>
                </a:solidFill>
                <a:latin typeface="Times New Roman" panose="02020603050405020304" pitchFamily="18" charset="0"/>
                <a:cs typeface="Times New Roman" panose="02020603050405020304" pitchFamily="18" charset="0"/>
              </a:rPr>
              <a:t>هيتين نى إڤشي</a:t>
            </a:r>
            <a:r>
              <a:rPr lang="ar-EG" altLang="en-US" sz="4000" b="1" dirty="0">
                <a:solidFill>
                  <a:schemeClr val="bg1"/>
                </a:solidFill>
                <a:latin typeface="Times New Roman" panose="02020603050405020304" pitchFamily="18" charset="0"/>
                <a:cs typeface="Times New Roman" panose="02020603050405020304" pitchFamily="18" charset="0"/>
              </a:rPr>
              <a:t>: </a:t>
            </a:r>
            <a:r>
              <a:rPr lang="ar-SA" altLang="en-US" sz="4000" b="1" dirty="0">
                <a:solidFill>
                  <a:schemeClr val="bg1"/>
                </a:solidFill>
                <a:latin typeface="Times New Roman" panose="02020603050405020304" pitchFamily="18" charset="0"/>
                <a:cs typeface="Times New Roman" panose="02020603050405020304" pitchFamily="18" charset="0"/>
              </a:rPr>
              <a:t>إنتى نى إثمى نى رومى إنتى ليوس</a:t>
            </a:r>
            <a:r>
              <a:rPr lang="ar-EG" altLang="en-US" sz="4000" b="1" dirty="0">
                <a:solidFill>
                  <a:schemeClr val="bg1"/>
                </a:solidFill>
                <a:latin typeface="Times New Roman" panose="02020603050405020304" pitchFamily="18" charset="0"/>
                <a:cs typeface="Times New Roman" panose="02020603050405020304" pitchFamily="18" charset="0"/>
              </a:rPr>
              <a:t>:</a:t>
            </a:r>
            <a:endParaRPr lang="en-GB" sz="4000" dirty="0"/>
          </a:p>
        </p:txBody>
      </p:sp>
      <p:sp>
        <p:nvSpPr>
          <p:cNvPr id="4" name="Text Placeholder 3">
            <a:extLst>
              <a:ext uri="{FF2B5EF4-FFF2-40B4-BE49-F238E27FC236}">
                <a16:creationId xmlns:a16="http://schemas.microsoft.com/office/drawing/2014/main" id="{85DD709A-88BB-476C-8E27-1BEC036AE1FD}"/>
              </a:ext>
            </a:extLst>
          </p:cNvPr>
          <p:cNvSpPr>
            <a:spLocks noGrp="1"/>
          </p:cNvSpPr>
          <p:nvPr>
            <p:ph type="body" sz="quarter" idx="3"/>
          </p:nvPr>
        </p:nvSpPr>
        <p:spPr>
          <a:xfrm>
            <a:off x="-2" y="5172103"/>
            <a:ext cx="9144000" cy="877004"/>
          </a:xfrm>
        </p:spPr>
        <p:txBody>
          <a:bodyPr anchor="ctr"/>
          <a:lstStyle/>
          <a:p>
            <a:r>
              <a:rPr lang="pt-BR" sz="4000" dirty="0">
                <a:latin typeface="CS New Athanasius" panose="020B0500000000000000" pitchFamily="34" charset="0"/>
              </a:rPr>
              <a:t>Hiten ni`eu,y@ `nte ni`;myi nirwmi `ntelioc@</a:t>
            </a:r>
            <a:endParaRPr lang="en-GB" sz="40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399E3226-3C72-4314-8981-1690DDFF44D3}"/>
              </a:ext>
            </a:extLst>
          </p:cNvPr>
          <p:cNvSpPr>
            <a:spLocks noGrp="1"/>
          </p:cNvSpPr>
          <p:nvPr>
            <p:ph type="body" sz="quarter" idx="10"/>
          </p:nvPr>
        </p:nvSpPr>
        <p:spPr>
          <a:xfrm>
            <a:off x="-2" y="4363211"/>
            <a:ext cx="9144000" cy="808892"/>
          </a:xfrm>
        </p:spPr>
        <p:txBody>
          <a:bodyPr/>
          <a:lstStyle/>
          <a:p>
            <a:r>
              <a:rPr lang="ar-SA" altLang="en-US" sz="4400" dirty="0"/>
              <a:t>بصلوات</a:t>
            </a:r>
            <a:r>
              <a:rPr lang="ar-EG" altLang="en-US" sz="4400" dirty="0"/>
              <a:t>،</a:t>
            </a:r>
            <a:r>
              <a:rPr lang="ar-SA" altLang="en-US" sz="4400" dirty="0"/>
              <a:t> البارين الرجلين الكاملين</a:t>
            </a:r>
            <a:r>
              <a:rPr lang="ar-EG" altLang="en-US" sz="4400" dirty="0"/>
              <a:t>،</a:t>
            </a:r>
            <a:endParaRPr lang="en-GB" sz="4400" dirty="0"/>
          </a:p>
        </p:txBody>
      </p:sp>
    </p:spTree>
    <p:extLst>
      <p:ext uri="{BB962C8B-B14F-4D97-AF65-F5344CB8AC3E}">
        <p14:creationId xmlns:p14="http://schemas.microsoft.com/office/powerpoint/2010/main" val="7325023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B6C4E9-C8AF-4CD6-BDFB-A1E811DF71B5}"/>
              </a:ext>
            </a:extLst>
          </p:cNvPr>
          <p:cNvSpPr>
            <a:spLocks noGrp="1"/>
          </p:cNvSpPr>
          <p:nvPr>
            <p:ph type="body" idx="1"/>
          </p:nvPr>
        </p:nvSpPr>
        <p:spPr/>
        <p:txBody>
          <a:bodyPr anchor="ctr"/>
          <a:lstStyle/>
          <a:p>
            <a:r>
              <a:rPr lang="ar-SA" altLang="en-US" sz="4000" b="1" dirty="0">
                <a:solidFill>
                  <a:schemeClr val="bg1"/>
                </a:solidFill>
                <a:latin typeface="Times New Roman" panose="02020603050405020304" pitchFamily="18" charset="0"/>
                <a:cs typeface="Times New Roman" panose="02020603050405020304" pitchFamily="18" charset="0"/>
              </a:rPr>
              <a:t>يوسف نيم نيقوديموس نيم تى أجيا ماريا تى ماجدالينى:</a:t>
            </a:r>
            <a:endParaRPr lang="en-GB" sz="4000" dirty="0"/>
          </a:p>
        </p:txBody>
      </p:sp>
      <p:sp>
        <p:nvSpPr>
          <p:cNvPr id="4" name="Text Placeholder 3">
            <a:extLst>
              <a:ext uri="{FF2B5EF4-FFF2-40B4-BE49-F238E27FC236}">
                <a16:creationId xmlns:a16="http://schemas.microsoft.com/office/drawing/2014/main" id="{DA96AE54-284A-4E8F-B72F-ECD2FC8DEDEC}"/>
              </a:ext>
            </a:extLst>
          </p:cNvPr>
          <p:cNvSpPr>
            <a:spLocks noGrp="1"/>
          </p:cNvSpPr>
          <p:nvPr>
            <p:ph type="body" sz="quarter" idx="3"/>
          </p:nvPr>
        </p:nvSpPr>
        <p:spPr>
          <a:xfrm>
            <a:off x="-2" y="5073389"/>
            <a:ext cx="9144000" cy="975718"/>
          </a:xfrm>
        </p:spPr>
        <p:txBody>
          <a:bodyPr anchor="ctr"/>
          <a:lstStyle/>
          <a:p>
            <a:r>
              <a:rPr lang="pt-BR" sz="4000" dirty="0">
                <a:latin typeface="CS New Athanasius" panose="020B0500000000000000" pitchFamily="34" charset="0"/>
              </a:rPr>
              <a:t>Iwcyv nem Nikodymoc@ nem ]`agia Maria ]Magdaliny@</a:t>
            </a:r>
            <a:endParaRPr lang="en-GB" sz="4000" dirty="0"/>
          </a:p>
        </p:txBody>
      </p:sp>
      <p:sp>
        <p:nvSpPr>
          <p:cNvPr id="5" name="Text Placeholder 4">
            <a:extLst>
              <a:ext uri="{FF2B5EF4-FFF2-40B4-BE49-F238E27FC236}">
                <a16:creationId xmlns:a16="http://schemas.microsoft.com/office/drawing/2014/main" id="{9A88801D-9DFB-4340-8694-6A4328D3E48C}"/>
              </a:ext>
            </a:extLst>
          </p:cNvPr>
          <p:cNvSpPr>
            <a:spLocks noGrp="1"/>
          </p:cNvSpPr>
          <p:nvPr>
            <p:ph type="body" sz="quarter" idx="10"/>
          </p:nvPr>
        </p:nvSpPr>
        <p:spPr/>
        <p:txBody>
          <a:bodyPr/>
          <a:lstStyle/>
          <a:p>
            <a:r>
              <a:rPr lang="ar-SA" altLang="en-US" sz="4000" dirty="0"/>
              <a:t>يوسف و</a:t>
            </a:r>
            <a:r>
              <a:rPr lang="ar-EG" altLang="en-US" sz="4000" dirty="0"/>
              <a:t> </a:t>
            </a:r>
            <a:r>
              <a:rPr lang="ar-SA" altLang="en-US" sz="4000" dirty="0"/>
              <a:t>نيقوديموس و</a:t>
            </a:r>
            <a:r>
              <a:rPr lang="ar-EG" altLang="en-US" sz="4000" dirty="0"/>
              <a:t> </a:t>
            </a:r>
            <a:r>
              <a:rPr lang="ar-SA" altLang="en-US" sz="4000" dirty="0"/>
              <a:t>القديسة مريم المجدلية،</a:t>
            </a:r>
            <a:endParaRPr lang="en-GB" sz="4000" dirty="0"/>
          </a:p>
        </p:txBody>
      </p:sp>
    </p:spTree>
    <p:extLst>
      <p:ext uri="{BB962C8B-B14F-4D97-AF65-F5344CB8AC3E}">
        <p14:creationId xmlns:p14="http://schemas.microsoft.com/office/powerpoint/2010/main" val="170608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88136374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1B88E1-CC90-4295-9FDA-F051429FD9B7}"/>
              </a:ext>
            </a:extLst>
          </p:cNvPr>
          <p:cNvSpPr>
            <a:spLocks noGrp="1"/>
          </p:cNvSpPr>
          <p:nvPr>
            <p:ph type="title"/>
          </p:nvPr>
        </p:nvSpPr>
        <p:spPr>
          <a:xfrm>
            <a:off x="-1761565" y="0"/>
            <a:ext cx="1761565" cy="585307"/>
          </a:xfrm>
        </p:spPr>
        <p:txBody>
          <a:bodyPr/>
          <a:lstStyle/>
          <a:p>
            <a:r>
              <a:rPr lang="ar-EG" dirty="0"/>
              <a:t>اسطفانوس</a:t>
            </a:r>
            <a:endParaRPr lang="en-GB" dirty="0"/>
          </a:p>
        </p:txBody>
      </p:sp>
      <p:sp>
        <p:nvSpPr>
          <p:cNvPr id="7" name="Text Placeholder 6"/>
          <p:cNvSpPr>
            <a:spLocks noGrp="1"/>
          </p:cNvSpPr>
          <p:nvPr>
            <p:ph type="body" idx="1"/>
          </p:nvPr>
        </p:nvSpPr>
        <p:spPr>
          <a:xfrm>
            <a:off x="0" y="5924237"/>
            <a:ext cx="9143999" cy="933764"/>
          </a:xfrm>
        </p:spPr>
        <p:txBody>
          <a:bodyPr anchor="ctr"/>
          <a:lstStyle/>
          <a:p>
            <a:r>
              <a:rPr lang="ar-EG" sz="3600" dirty="0"/>
              <a:t>هيتين ني إفشى إنتيه بي أرشى ذياكون ات اسمارؤوت استيفانوس بى شورب اممارتيروس</a:t>
            </a:r>
          </a:p>
        </p:txBody>
      </p:sp>
      <p:sp>
        <p:nvSpPr>
          <p:cNvPr id="8" name="Text Placeholder 7"/>
          <p:cNvSpPr>
            <a:spLocks noGrp="1"/>
          </p:cNvSpPr>
          <p:nvPr>
            <p:ph type="body" sz="quarter" idx="3"/>
          </p:nvPr>
        </p:nvSpPr>
        <p:spPr>
          <a:xfrm>
            <a:off x="-2" y="4948518"/>
            <a:ext cx="9144000" cy="975718"/>
          </a:xfrm>
        </p:spPr>
        <p:txBody>
          <a:bodyPr/>
          <a:lstStyle/>
          <a:p>
            <a:pPr lvl="0">
              <a:lnSpc>
                <a:spcPct val="80000"/>
              </a:lnSpc>
              <a:spcBef>
                <a:spcPts val="0"/>
              </a:spcBef>
            </a:pPr>
            <a:r>
              <a:rPr lang="en-US" sz="3800" dirty="0">
                <a:cs typeface="+mn-cs"/>
              </a:rPr>
              <a:t>H</a:t>
            </a:r>
            <a:r>
              <a:rPr lang="pt-BR" sz="3800" dirty="0">
                <a:effectLst/>
                <a:cs typeface="+mn-cs"/>
              </a:rPr>
              <a:t>iten nieu,y `nte </a:t>
            </a:r>
            <a:r>
              <a:rPr lang="en-US" sz="3800" dirty="0" err="1">
                <a:effectLst/>
                <a:cs typeface="+mn-cs"/>
              </a:rPr>
              <a:t>piar,ydiakwn</a:t>
            </a:r>
            <a:r>
              <a:rPr lang="en-US" sz="3800" dirty="0">
                <a:effectLst/>
                <a:cs typeface="+mn-cs"/>
              </a:rPr>
              <a:t> </a:t>
            </a:r>
            <a:r>
              <a:rPr lang="en-US" sz="3800" dirty="0" err="1">
                <a:effectLst/>
                <a:cs typeface="+mn-cs"/>
              </a:rPr>
              <a:t>et`cmarwout</a:t>
            </a:r>
            <a:endParaRPr lang="en-US" sz="3800" dirty="0">
              <a:effectLst/>
              <a:cs typeface="+mn-cs"/>
            </a:endParaRPr>
          </a:p>
          <a:p>
            <a:pPr lvl="0">
              <a:lnSpc>
                <a:spcPct val="80000"/>
              </a:lnSpc>
              <a:spcBef>
                <a:spcPts val="0"/>
              </a:spcBef>
            </a:pPr>
            <a:r>
              <a:rPr lang="en-US" sz="3800" dirty="0">
                <a:effectLst/>
                <a:cs typeface="+mn-cs"/>
              </a:rPr>
              <a:t> `</a:t>
            </a:r>
            <a:r>
              <a:rPr lang="en-US" sz="3800" dirty="0" err="1">
                <a:effectLst/>
                <a:cs typeface="+mn-cs"/>
              </a:rPr>
              <a:t>Ctevanoc</a:t>
            </a:r>
            <a:r>
              <a:rPr lang="en-US" sz="3800" dirty="0">
                <a:effectLst/>
                <a:cs typeface="+mn-cs"/>
              </a:rPr>
              <a:t> </a:t>
            </a:r>
            <a:r>
              <a:rPr lang="en-US" sz="3800" dirty="0" err="1">
                <a:effectLst/>
                <a:cs typeface="+mn-cs"/>
              </a:rPr>
              <a:t>pisorp</a:t>
            </a:r>
            <a:r>
              <a:rPr lang="en-US" sz="3800" dirty="0">
                <a:effectLst/>
                <a:cs typeface="+mn-cs"/>
              </a:rPr>
              <a:t> `</a:t>
            </a:r>
            <a:r>
              <a:rPr lang="en-US" sz="3800" dirty="0" err="1">
                <a:effectLst/>
                <a:cs typeface="+mn-cs"/>
              </a:rPr>
              <a:t>mmartyroc</a:t>
            </a:r>
            <a:r>
              <a:rPr lang="en-US" sz="3800" dirty="0">
                <a:effectLst/>
                <a:cs typeface="+mn-cs"/>
              </a:rPr>
              <a:t> </a:t>
            </a:r>
          </a:p>
        </p:txBody>
      </p:sp>
      <p:sp>
        <p:nvSpPr>
          <p:cNvPr id="2" name="Text Placeholder 1">
            <a:extLst>
              <a:ext uri="{FF2B5EF4-FFF2-40B4-BE49-F238E27FC236}">
                <a16:creationId xmlns:a16="http://schemas.microsoft.com/office/drawing/2014/main" id="{61B67520-04FA-43F0-9290-02C39AB582B0}"/>
              </a:ext>
            </a:extLst>
          </p:cNvPr>
          <p:cNvSpPr>
            <a:spLocks noGrp="1"/>
          </p:cNvSpPr>
          <p:nvPr>
            <p:ph type="body" sz="quarter" idx="10"/>
          </p:nvPr>
        </p:nvSpPr>
        <p:spPr>
          <a:xfrm>
            <a:off x="-2" y="4363211"/>
            <a:ext cx="9144000" cy="585307"/>
          </a:xfrm>
        </p:spPr>
        <p:txBody>
          <a:bodyPr/>
          <a:lstStyle/>
          <a:p>
            <a:r>
              <a:rPr lang="ar-EG" dirty="0"/>
              <a:t>بصلوات رئيس الشمامسة المبارك </a:t>
            </a:r>
            <a:r>
              <a:rPr lang="ar-EG" sz="3600" dirty="0"/>
              <a:t>أسطفانوس أول الشهداء</a:t>
            </a:r>
            <a:endParaRPr lang="en-US" dirty="0"/>
          </a:p>
        </p:txBody>
      </p:sp>
    </p:spTree>
    <p:extLst>
      <p:ext uri="{BB962C8B-B14F-4D97-AF65-F5344CB8AC3E}">
        <p14:creationId xmlns:p14="http://schemas.microsoft.com/office/powerpoint/2010/main" val="193936810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1832169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367568-6CFF-4FCF-994B-D13B34F66FCD}"/>
              </a:ext>
            </a:extLst>
          </p:cNvPr>
          <p:cNvSpPr>
            <a:spLocks noGrp="1"/>
          </p:cNvSpPr>
          <p:nvPr>
            <p:ph type="title"/>
          </p:nvPr>
        </p:nvSpPr>
        <p:spPr>
          <a:xfrm>
            <a:off x="-1761565" y="0"/>
            <a:ext cx="1761565" cy="933764"/>
          </a:xfrm>
        </p:spPr>
        <p:txBody>
          <a:bodyPr/>
          <a:lstStyle/>
          <a:p>
            <a:r>
              <a:rPr lang="ar-EG" dirty="0"/>
              <a:t>مارجرجس</a:t>
            </a:r>
            <a:endParaRPr lang="en-GB" dirty="0"/>
          </a:p>
        </p:txBody>
      </p:sp>
      <p:sp>
        <p:nvSpPr>
          <p:cNvPr id="7" name="Text Placeholder 6"/>
          <p:cNvSpPr>
            <a:spLocks noGrp="1"/>
          </p:cNvSpPr>
          <p:nvPr>
            <p:ph type="body" idx="1"/>
          </p:nvPr>
        </p:nvSpPr>
        <p:spPr>
          <a:xfrm>
            <a:off x="0" y="5924237"/>
            <a:ext cx="9143999" cy="933764"/>
          </a:xfrm>
        </p:spPr>
        <p:txBody>
          <a:bodyPr anchor="ctr"/>
          <a:lstStyle/>
          <a:p>
            <a:r>
              <a:rPr lang="ar-EG" sz="3600" dirty="0"/>
              <a:t>هيتين نى افشى انتى بى</a:t>
            </a:r>
            <a:r>
              <a:rPr lang="en-US" sz="3600" dirty="0"/>
              <a:t> </a:t>
            </a:r>
            <a:r>
              <a:rPr lang="ar-EG" sz="3600" dirty="0"/>
              <a:t>اثلوفوروس ام مارتيروس باشويس ابؤورو جى أورجيوس</a:t>
            </a:r>
          </a:p>
        </p:txBody>
      </p:sp>
      <p:sp>
        <p:nvSpPr>
          <p:cNvPr id="8" name="Text Placeholder 7"/>
          <p:cNvSpPr>
            <a:spLocks noGrp="1"/>
          </p:cNvSpPr>
          <p:nvPr>
            <p:ph type="body" sz="quarter" idx="3"/>
          </p:nvPr>
        </p:nvSpPr>
        <p:spPr>
          <a:xfrm>
            <a:off x="0" y="4948518"/>
            <a:ext cx="9144000" cy="975718"/>
          </a:xfrm>
        </p:spPr>
        <p:txBody>
          <a:bodyPr/>
          <a:lstStyle/>
          <a:p>
            <a:r>
              <a:rPr lang="en-US" sz="4000" dirty="0"/>
              <a:t>Hiten </a:t>
            </a:r>
            <a:r>
              <a:rPr lang="en-US" sz="4000" dirty="0" err="1"/>
              <a:t>nieu,y</a:t>
            </a:r>
            <a:r>
              <a:rPr lang="en-US" sz="4000" dirty="0"/>
              <a:t> `</a:t>
            </a:r>
            <a:r>
              <a:rPr lang="en-US" sz="4000" dirty="0" err="1"/>
              <a:t>nte</a:t>
            </a:r>
            <a:r>
              <a:rPr lang="en-US" sz="4000" dirty="0"/>
              <a:t> </a:t>
            </a:r>
            <a:r>
              <a:rPr lang="en-US" sz="4000" dirty="0" err="1"/>
              <a:t>pia;loforoc</a:t>
            </a:r>
            <a:r>
              <a:rPr lang="en-US" sz="4000" dirty="0"/>
              <a:t> `</a:t>
            </a:r>
            <a:r>
              <a:rPr lang="en-US" sz="4000" dirty="0" err="1"/>
              <a:t>mmarturoc</a:t>
            </a:r>
            <a:r>
              <a:rPr lang="en-US" sz="4000" dirty="0"/>
              <a:t> Pa[</a:t>
            </a:r>
            <a:r>
              <a:rPr lang="en-US" sz="4000" dirty="0" err="1"/>
              <a:t>oic</a:t>
            </a:r>
            <a:r>
              <a:rPr lang="en-US" sz="4000" dirty="0"/>
              <a:t> `</a:t>
            </a:r>
            <a:r>
              <a:rPr lang="en-US" sz="4000" dirty="0" err="1"/>
              <a:t>porou</a:t>
            </a:r>
            <a:r>
              <a:rPr lang="en-US" sz="4000" dirty="0"/>
              <a:t> </a:t>
            </a:r>
            <a:r>
              <a:rPr lang="en-US" sz="4000" dirty="0" err="1"/>
              <a:t>Gewrgioc</a:t>
            </a:r>
            <a:endParaRPr lang="en-US" sz="4000" dirty="0"/>
          </a:p>
        </p:txBody>
      </p:sp>
      <p:sp>
        <p:nvSpPr>
          <p:cNvPr id="2" name="Text Placeholder 1">
            <a:extLst>
              <a:ext uri="{FF2B5EF4-FFF2-40B4-BE49-F238E27FC236}">
                <a16:creationId xmlns:a16="http://schemas.microsoft.com/office/drawing/2014/main" id="{CF1C77EA-CE53-43F3-A74C-273F25047D19}"/>
              </a:ext>
            </a:extLst>
          </p:cNvPr>
          <p:cNvSpPr>
            <a:spLocks noGrp="1"/>
          </p:cNvSpPr>
          <p:nvPr>
            <p:ph type="body" sz="quarter" idx="10"/>
          </p:nvPr>
        </p:nvSpPr>
        <p:spPr>
          <a:xfrm>
            <a:off x="-2" y="4363211"/>
            <a:ext cx="9144000" cy="585307"/>
          </a:xfrm>
        </p:spPr>
        <p:txBody>
          <a:bodyPr/>
          <a:lstStyle/>
          <a:p>
            <a:r>
              <a:rPr lang="ar-EG" sz="4000" dirty="0"/>
              <a:t>بصلوات المجاهد</a:t>
            </a:r>
            <a:r>
              <a:rPr lang="en-US" sz="4000" dirty="0"/>
              <a:t> </a:t>
            </a:r>
            <a:r>
              <a:rPr lang="ar-EG" sz="4000" dirty="0"/>
              <a:t>الشهيد سيدي</a:t>
            </a:r>
            <a:r>
              <a:rPr lang="en-US" sz="4000" dirty="0"/>
              <a:t> </a:t>
            </a:r>
            <a:r>
              <a:rPr lang="ar-EG" sz="4000" dirty="0"/>
              <a:t>الملك جاورجيوس</a:t>
            </a:r>
            <a:endParaRPr lang="en-US" sz="4000" dirty="0"/>
          </a:p>
        </p:txBody>
      </p:sp>
      <p:sp>
        <p:nvSpPr>
          <p:cNvPr id="9" name="Rectangle 8">
            <a:hlinkClick r:id="rId2" action="ppaction://hlinksldjump"/>
          </p:cNvPr>
          <p:cNvSpPr/>
          <p:nvPr/>
        </p:nvSpPr>
        <p:spPr>
          <a:xfrm>
            <a:off x="7925395" y="3936894"/>
            <a:ext cx="1194559"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8879875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770196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B8B3EF-6DF3-4B15-A77F-D04CA29CC428}"/>
              </a:ext>
            </a:extLst>
          </p:cNvPr>
          <p:cNvSpPr>
            <a:spLocks noGrp="1"/>
          </p:cNvSpPr>
          <p:nvPr>
            <p:ph type="body" idx="1"/>
          </p:nvPr>
        </p:nvSpPr>
        <p:spPr>
          <a:xfrm>
            <a:off x="0" y="5943601"/>
            <a:ext cx="9143999" cy="914400"/>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أووه كانيئتيرون نان إيفول إم افريتى هون إنتين كو إيفول</a:t>
            </a:r>
            <a:r>
              <a:rPr lang="ar-EG" sz="3600" dirty="0">
                <a:solidFill>
                  <a:schemeClr val="bg1"/>
                </a:solidFill>
                <a:latin typeface="Times New Roman" panose="02020603050405020304" pitchFamily="18" charset="0"/>
                <a:cs typeface="Times New Roman" panose="02020603050405020304" pitchFamily="18" charset="0"/>
              </a:rPr>
              <a:t> </a:t>
            </a:r>
            <a:r>
              <a:rPr lang="ar-SA" sz="3600" dirty="0">
                <a:solidFill>
                  <a:schemeClr val="bg1"/>
                </a:solidFill>
                <a:latin typeface="Times New Roman" panose="02020603050405020304" pitchFamily="18" charset="0"/>
                <a:cs typeface="Times New Roman" panose="02020603050405020304" pitchFamily="18" charset="0"/>
              </a:rPr>
              <a:t>إن نيئتى أوؤن إنتان إيرؤو. </a:t>
            </a:r>
            <a:endParaRPr lang="en-GB" sz="3600" dirty="0"/>
          </a:p>
        </p:txBody>
      </p:sp>
      <p:sp>
        <p:nvSpPr>
          <p:cNvPr id="4" name="Text Placeholder 3">
            <a:extLst>
              <a:ext uri="{FF2B5EF4-FFF2-40B4-BE49-F238E27FC236}">
                <a16:creationId xmlns:a16="http://schemas.microsoft.com/office/drawing/2014/main" id="{77A8A761-EF3A-4D18-9C08-FDD371CFF8CC}"/>
              </a:ext>
            </a:extLst>
          </p:cNvPr>
          <p:cNvSpPr>
            <a:spLocks noGrp="1"/>
          </p:cNvSpPr>
          <p:nvPr>
            <p:ph type="body" sz="quarter" idx="3"/>
          </p:nvPr>
        </p:nvSpPr>
        <p:spPr>
          <a:xfrm>
            <a:off x="-1" y="5025729"/>
            <a:ext cx="9144000" cy="914401"/>
          </a:xfrm>
        </p:spPr>
        <p:txBody>
          <a:bodyPr/>
          <a:lstStyle/>
          <a:p>
            <a:pPr>
              <a:lnSpc>
                <a:spcPct val="80000"/>
              </a:lnSpc>
              <a:spcBef>
                <a:spcPts val="0"/>
              </a:spcBef>
            </a:pPr>
            <a:r>
              <a:rPr lang="en-US" dirty="0" err="1"/>
              <a:t>ouoh</a:t>
            </a:r>
            <a:r>
              <a:rPr lang="en-US" dirty="0"/>
              <a:t> ,a </a:t>
            </a:r>
            <a:r>
              <a:rPr lang="en-US" dirty="0" err="1"/>
              <a:t>ny`eteron</a:t>
            </a:r>
            <a:r>
              <a:rPr lang="en-US" dirty="0"/>
              <a:t> nan `</a:t>
            </a:r>
            <a:r>
              <a:rPr lang="en-US" dirty="0" err="1"/>
              <a:t>ebol</a:t>
            </a:r>
            <a:r>
              <a:rPr lang="en-US" dirty="0"/>
              <a:t>@ `</a:t>
            </a:r>
            <a:r>
              <a:rPr lang="en-US" dirty="0" err="1"/>
              <a:t>m`vry</a:t>
            </a:r>
            <a:r>
              <a:rPr lang="en-US" dirty="0"/>
              <a:t>] </a:t>
            </a:r>
            <a:r>
              <a:rPr lang="en-US" dirty="0" err="1"/>
              <a:t>hwn</a:t>
            </a:r>
            <a:r>
              <a:rPr lang="en-US" dirty="0"/>
              <a:t> `</a:t>
            </a:r>
            <a:r>
              <a:rPr lang="en-US" dirty="0" err="1"/>
              <a:t>nten,w</a:t>
            </a:r>
            <a:endParaRPr lang="en-US" dirty="0"/>
          </a:p>
          <a:p>
            <a:pPr>
              <a:lnSpc>
                <a:spcPct val="80000"/>
              </a:lnSpc>
              <a:spcBef>
                <a:spcPts val="0"/>
              </a:spcBef>
            </a:pPr>
            <a:r>
              <a:rPr lang="en-US" dirty="0"/>
              <a:t> `</a:t>
            </a:r>
            <a:r>
              <a:rPr lang="en-US" dirty="0" err="1"/>
              <a:t>ebol</a:t>
            </a:r>
            <a:r>
              <a:rPr lang="en-US" dirty="0"/>
              <a:t> `</a:t>
            </a:r>
            <a:r>
              <a:rPr lang="en-US" dirty="0" err="1"/>
              <a:t>nny`ete</a:t>
            </a:r>
            <a:r>
              <a:rPr lang="en-US" dirty="0"/>
              <a:t> </a:t>
            </a:r>
            <a:r>
              <a:rPr lang="en-US" dirty="0" err="1"/>
              <a:t>ouon</a:t>
            </a:r>
            <a:r>
              <a:rPr lang="en-US" dirty="0"/>
              <a:t> `</a:t>
            </a:r>
            <a:r>
              <a:rPr lang="en-US" dirty="0" err="1"/>
              <a:t>ntan</a:t>
            </a:r>
            <a:r>
              <a:rPr lang="en-US" dirty="0"/>
              <a:t> `</a:t>
            </a:r>
            <a:r>
              <a:rPr lang="en-US" dirty="0" err="1"/>
              <a:t>erwou</a:t>
            </a:r>
            <a:r>
              <a:rPr lang="en-US" dirty="0"/>
              <a:t>@</a:t>
            </a:r>
            <a:endParaRPr lang="en-GB" dirty="0"/>
          </a:p>
        </p:txBody>
      </p:sp>
      <p:sp>
        <p:nvSpPr>
          <p:cNvPr id="5" name="Text Placeholder 4">
            <a:extLst>
              <a:ext uri="{FF2B5EF4-FFF2-40B4-BE49-F238E27FC236}">
                <a16:creationId xmlns:a16="http://schemas.microsoft.com/office/drawing/2014/main" id="{F2B8D217-FD0F-4E5C-8302-71F3B9C710BC}"/>
              </a:ext>
            </a:extLst>
          </p:cNvPr>
          <p:cNvSpPr>
            <a:spLocks noGrp="1"/>
          </p:cNvSpPr>
          <p:nvPr>
            <p:ph type="body" sz="quarter" idx="10"/>
          </p:nvPr>
        </p:nvSpPr>
        <p:spPr>
          <a:xfrm>
            <a:off x="0" y="4385647"/>
            <a:ext cx="9144000" cy="636611"/>
          </a:xfrm>
        </p:spPr>
        <p:txBody>
          <a:bodyPr anchor="t"/>
          <a:lstStyle/>
          <a:p>
            <a:pPr rtl="1"/>
            <a:r>
              <a:rPr lang="ar-EG" sz="4400" dirty="0">
                <a:solidFill>
                  <a:schemeClr val="bg1"/>
                </a:solidFill>
                <a:latin typeface="Times New Roman" panose="02020603050405020304" pitchFamily="18" charset="0"/>
                <a:cs typeface="Times New Roman" panose="02020603050405020304" pitchFamily="18" charset="0"/>
              </a:rPr>
              <a:t>وأغفر لنا ذنوبنا كما نغفر نحن أيضا للمذنبين إلينا</a:t>
            </a:r>
            <a:r>
              <a:rPr lang="ar-EG" sz="4400" dirty="0">
                <a:latin typeface="Times New Roman" panose="02020603050405020304" pitchFamily="18" charset="0"/>
                <a:cs typeface="Times New Roman" panose="02020603050405020304" pitchFamily="18" charset="0"/>
              </a:rPr>
              <a:t>،</a:t>
            </a:r>
            <a:endParaRPr lang="en-GB" sz="4400" dirty="0"/>
          </a:p>
        </p:txBody>
      </p:sp>
    </p:spTree>
    <p:extLst>
      <p:ext uri="{BB962C8B-B14F-4D97-AF65-F5344CB8AC3E}">
        <p14:creationId xmlns:p14="http://schemas.microsoft.com/office/powerpoint/2010/main" val="32975917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B0E38F-BC83-49E8-86B1-3B072BC49957}"/>
              </a:ext>
            </a:extLst>
          </p:cNvPr>
          <p:cNvSpPr>
            <a:spLocks noGrp="1"/>
          </p:cNvSpPr>
          <p:nvPr>
            <p:ph type="title"/>
          </p:nvPr>
        </p:nvSpPr>
        <p:spPr>
          <a:xfrm>
            <a:off x="-1842247" y="0"/>
            <a:ext cx="1842247" cy="975718"/>
          </a:xfrm>
        </p:spPr>
        <p:txBody>
          <a:bodyPr/>
          <a:lstStyle/>
          <a:p>
            <a:r>
              <a:rPr lang="ar-EG" dirty="0"/>
              <a:t>فيلوباتير مرقوريوس</a:t>
            </a:r>
            <a:endParaRPr lang="en-GB" dirty="0"/>
          </a:p>
        </p:txBody>
      </p:sp>
      <p:sp>
        <p:nvSpPr>
          <p:cNvPr id="7" name="Text Placeholder 6"/>
          <p:cNvSpPr>
            <a:spLocks noGrp="1"/>
          </p:cNvSpPr>
          <p:nvPr>
            <p:ph type="body" idx="1"/>
          </p:nvPr>
        </p:nvSpPr>
        <p:spPr>
          <a:xfrm>
            <a:off x="0" y="5937683"/>
            <a:ext cx="9143999" cy="920317"/>
          </a:xfrm>
        </p:spPr>
        <p:txBody>
          <a:bodyPr anchor="ctr"/>
          <a:lstStyle/>
          <a:p>
            <a:r>
              <a:rPr lang="ar-EG" sz="3600" dirty="0"/>
              <a:t>هيتين نى افشى انتى بى</a:t>
            </a:r>
            <a:r>
              <a:rPr lang="en-US" sz="3600" dirty="0"/>
              <a:t> </a:t>
            </a:r>
            <a:r>
              <a:rPr lang="ar-EG" sz="3600" dirty="0"/>
              <a:t>اثلوفوروس ام مارتيروس فيلوباتير مركوريوس </a:t>
            </a:r>
          </a:p>
        </p:txBody>
      </p:sp>
      <p:sp>
        <p:nvSpPr>
          <p:cNvPr id="8" name="Text Placeholder 7"/>
          <p:cNvSpPr>
            <a:spLocks noGrp="1"/>
          </p:cNvSpPr>
          <p:nvPr>
            <p:ph type="body" sz="quarter" idx="3"/>
          </p:nvPr>
        </p:nvSpPr>
        <p:spPr>
          <a:xfrm>
            <a:off x="0" y="4961965"/>
            <a:ext cx="9144000" cy="975718"/>
          </a:xfrm>
        </p:spPr>
        <p:txBody>
          <a:bodyPr/>
          <a:lstStyle/>
          <a:p>
            <a:pPr>
              <a:lnSpc>
                <a:spcPct val="80000"/>
              </a:lnSpc>
            </a:pPr>
            <a:r>
              <a:rPr lang="it-IT" sz="3800" dirty="0"/>
              <a:t>Hiten ni`eu,y@ `nte pi`a;lovoroc `mmarturoc@ </a:t>
            </a:r>
            <a:r>
              <a:rPr lang="en-US" sz="3800" dirty="0" err="1"/>
              <a:t>Vilopatyr</a:t>
            </a:r>
            <a:r>
              <a:rPr lang="en-US" sz="3800" dirty="0"/>
              <a:t> </a:t>
            </a:r>
            <a:r>
              <a:rPr lang="en-US" sz="3800" dirty="0" err="1"/>
              <a:t>Merkourioc</a:t>
            </a:r>
            <a:endParaRPr lang="en-US" sz="3800" dirty="0"/>
          </a:p>
        </p:txBody>
      </p:sp>
      <p:sp>
        <p:nvSpPr>
          <p:cNvPr id="2" name="Text Placeholder 1">
            <a:extLst>
              <a:ext uri="{FF2B5EF4-FFF2-40B4-BE49-F238E27FC236}">
                <a16:creationId xmlns:a16="http://schemas.microsoft.com/office/drawing/2014/main" id="{BE67A755-6DA2-4783-A48D-90AEF0B79020}"/>
              </a:ext>
            </a:extLst>
          </p:cNvPr>
          <p:cNvSpPr>
            <a:spLocks noGrp="1"/>
          </p:cNvSpPr>
          <p:nvPr>
            <p:ph type="body" sz="quarter" idx="10"/>
          </p:nvPr>
        </p:nvSpPr>
        <p:spPr>
          <a:xfrm>
            <a:off x="-2" y="4363211"/>
            <a:ext cx="9144000" cy="598754"/>
          </a:xfrm>
        </p:spPr>
        <p:txBody>
          <a:bodyPr/>
          <a:lstStyle/>
          <a:p>
            <a:r>
              <a:rPr lang="ar-EG" sz="4000" dirty="0"/>
              <a:t>بصلوات المجاهد</a:t>
            </a:r>
            <a:r>
              <a:rPr lang="en-US" sz="4000" dirty="0"/>
              <a:t> </a:t>
            </a:r>
            <a:r>
              <a:rPr lang="ar-EG" sz="4000" dirty="0"/>
              <a:t>الشهيد فيلوباتير مرقوريوس </a:t>
            </a:r>
            <a:endParaRPr lang="en-US" sz="4000" dirty="0"/>
          </a:p>
        </p:txBody>
      </p:sp>
      <p:sp>
        <p:nvSpPr>
          <p:cNvPr id="10" name="Rectangle 9">
            <a:hlinkClick r:id="rId2" action="ppaction://hlinksldjump"/>
            <a:extLst>
              <a:ext uri="{FF2B5EF4-FFF2-40B4-BE49-F238E27FC236}">
                <a16:creationId xmlns:a16="http://schemas.microsoft.com/office/drawing/2014/main" id="{C68CDB33-4C43-48B3-B31B-0457BABE127F}"/>
              </a:ext>
            </a:extLst>
          </p:cNvPr>
          <p:cNvSpPr/>
          <p:nvPr/>
        </p:nvSpPr>
        <p:spPr>
          <a:xfrm>
            <a:off x="7925395" y="3936894"/>
            <a:ext cx="1194559"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9346783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3032158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11967" y="0"/>
            <a:ext cx="1311967" cy="808893"/>
          </a:xfrm>
        </p:spPr>
        <p:txBody>
          <a:bodyPr>
            <a:noAutofit/>
          </a:bodyPr>
          <a:lstStyle/>
          <a:p>
            <a:r>
              <a:rPr lang="ar-EG" sz="3600" dirty="0"/>
              <a:t>مارمينا</a:t>
            </a:r>
            <a:endParaRPr lang="en-US" sz="3600" dirty="0"/>
          </a:p>
        </p:txBody>
      </p:sp>
      <p:sp>
        <p:nvSpPr>
          <p:cNvPr id="7" name="Text Placeholder 6"/>
          <p:cNvSpPr>
            <a:spLocks noGrp="1"/>
          </p:cNvSpPr>
          <p:nvPr>
            <p:ph type="body" idx="1"/>
          </p:nvPr>
        </p:nvSpPr>
        <p:spPr>
          <a:xfrm>
            <a:off x="0" y="5882283"/>
            <a:ext cx="9143999" cy="975718"/>
          </a:xfrm>
        </p:spPr>
        <p:txBody>
          <a:bodyPr anchor="ctr"/>
          <a:lstStyle/>
          <a:p>
            <a:r>
              <a:rPr lang="ar-SA" altLang="en-US" sz="3600" b="1" dirty="0">
                <a:solidFill>
                  <a:schemeClr val="bg1"/>
                </a:solidFill>
                <a:latin typeface="Times New Roman" panose="02020603050405020304" pitchFamily="18" charset="0"/>
                <a:cs typeface="Times New Roman" panose="02020603050405020304" pitchFamily="18" charset="0"/>
              </a:rPr>
              <a:t>هيتين نى إڤشي إنتيه بي آثلوفوروس إممارتيروس</a:t>
            </a:r>
            <a:r>
              <a:rPr lang="ar-EG"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أڤا مينا إنتيه ني فايات:</a:t>
            </a:r>
            <a:endParaRPr lang="ar-EG" sz="3600" dirty="0"/>
          </a:p>
        </p:txBody>
      </p:sp>
      <p:sp>
        <p:nvSpPr>
          <p:cNvPr id="8" name="Text Placeholder 7"/>
          <p:cNvSpPr>
            <a:spLocks noGrp="1"/>
          </p:cNvSpPr>
          <p:nvPr>
            <p:ph type="body" sz="quarter" idx="3"/>
          </p:nvPr>
        </p:nvSpPr>
        <p:spPr>
          <a:xfrm>
            <a:off x="-2" y="4975412"/>
            <a:ext cx="9144000" cy="906871"/>
          </a:xfrm>
        </p:spPr>
        <p:txBody>
          <a:bodyPr/>
          <a:lstStyle/>
          <a:p>
            <a:r>
              <a:rPr lang="it-IT" dirty="0"/>
              <a:t>Hiten ni`eu,y@ `nte pi`a;lovoroc `mmarturoc@ abba Myna `nte niVaiat@</a:t>
            </a:r>
            <a:endParaRPr lang="en-US" dirty="0"/>
          </a:p>
        </p:txBody>
      </p:sp>
      <p:sp>
        <p:nvSpPr>
          <p:cNvPr id="2" name="Text Placeholder 1">
            <a:extLst>
              <a:ext uri="{FF2B5EF4-FFF2-40B4-BE49-F238E27FC236}">
                <a16:creationId xmlns:a16="http://schemas.microsoft.com/office/drawing/2014/main" id="{29C4B733-A6FC-4E26-B7E2-713AC11E5639}"/>
              </a:ext>
            </a:extLst>
          </p:cNvPr>
          <p:cNvSpPr>
            <a:spLocks noGrp="1"/>
          </p:cNvSpPr>
          <p:nvPr>
            <p:ph type="body" sz="quarter" idx="10"/>
          </p:nvPr>
        </p:nvSpPr>
        <p:spPr>
          <a:xfrm>
            <a:off x="-2" y="4363211"/>
            <a:ext cx="9144000" cy="612201"/>
          </a:xfrm>
        </p:spPr>
        <p:txBody>
          <a:bodyPr/>
          <a:lstStyle/>
          <a:p>
            <a:r>
              <a:rPr lang="ar-EG" sz="4000" dirty="0"/>
              <a:t>بصلوات المجاهد</a:t>
            </a:r>
            <a:r>
              <a:rPr lang="en-US" sz="4000" dirty="0"/>
              <a:t> </a:t>
            </a:r>
            <a:r>
              <a:rPr lang="ar-EG" sz="4000" dirty="0"/>
              <a:t>الشهيد أبا مينا البياضى</a:t>
            </a:r>
            <a:endParaRPr lang="en-US" sz="4000" dirty="0"/>
          </a:p>
        </p:txBody>
      </p:sp>
    </p:spTree>
    <p:extLst>
      <p:ext uri="{BB962C8B-B14F-4D97-AF65-F5344CB8AC3E}">
        <p14:creationId xmlns:p14="http://schemas.microsoft.com/office/powerpoint/2010/main" val="391501457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86093590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1828799" y="0"/>
            <a:ext cx="1828800" cy="975718"/>
          </a:xfrm>
        </p:spPr>
        <p:txBody>
          <a:bodyPr>
            <a:noAutofit/>
          </a:bodyPr>
          <a:lstStyle/>
          <a:p>
            <a:r>
              <a:rPr lang="ar-EG" sz="3600" dirty="0"/>
              <a:t>الشهداء مجمع</a:t>
            </a:r>
            <a:endParaRPr lang="en-US" sz="3600" dirty="0"/>
          </a:p>
        </p:txBody>
      </p:sp>
      <p:sp>
        <p:nvSpPr>
          <p:cNvPr id="7" name="Text Placeholder 6"/>
          <p:cNvSpPr>
            <a:spLocks noGrp="1"/>
          </p:cNvSpPr>
          <p:nvPr>
            <p:ph type="body" idx="1"/>
          </p:nvPr>
        </p:nvSpPr>
        <p:spPr/>
        <p:txBody>
          <a:bodyPr/>
          <a:lstStyle/>
          <a:p>
            <a:r>
              <a:rPr lang="ar-EG" sz="4400" dirty="0"/>
              <a:t>هيتين نى افشى انتى نى</a:t>
            </a:r>
            <a:r>
              <a:rPr lang="en-US" sz="4400" dirty="0"/>
              <a:t> </a:t>
            </a:r>
            <a:r>
              <a:rPr lang="ar-EG" sz="4400" dirty="0"/>
              <a:t>اثلوفوروس ام مارتيروس</a:t>
            </a:r>
          </a:p>
        </p:txBody>
      </p:sp>
      <p:sp>
        <p:nvSpPr>
          <p:cNvPr id="8" name="Text Placeholder 7"/>
          <p:cNvSpPr>
            <a:spLocks noGrp="1"/>
          </p:cNvSpPr>
          <p:nvPr>
            <p:ph type="body" sz="quarter" idx="3"/>
          </p:nvPr>
        </p:nvSpPr>
        <p:spPr>
          <a:xfrm>
            <a:off x="-2" y="5172103"/>
            <a:ext cx="9144000" cy="877004"/>
          </a:xfrm>
        </p:spPr>
        <p:txBody>
          <a:bodyPr/>
          <a:lstStyle/>
          <a:p>
            <a:r>
              <a:rPr lang="en-US" sz="4000" dirty="0"/>
              <a:t>H</a:t>
            </a:r>
            <a:r>
              <a:rPr lang="en-US" sz="4000" dirty="0">
                <a:effectLst/>
              </a:rPr>
              <a:t>iten </a:t>
            </a:r>
            <a:r>
              <a:rPr lang="en-US" sz="4000" dirty="0" err="1">
                <a:effectLst/>
              </a:rPr>
              <a:t>nieu,y</a:t>
            </a:r>
            <a:r>
              <a:rPr lang="en-US" sz="4000" dirty="0">
                <a:effectLst/>
              </a:rPr>
              <a:t> `</a:t>
            </a:r>
            <a:r>
              <a:rPr lang="en-US" sz="4000" dirty="0" err="1">
                <a:effectLst/>
              </a:rPr>
              <a:t>nte</a:t>
            </a:r>
            <a:r>
              <a:rPr lang="en-US" sz="4000" dirty="0">
                <a:effectLst/>
              </a:rPr>
              <a:t> </a:t>
            </a:r>
            <a:r>
              <a:rPr lang="en-US" sz="4000" dirty="0" err="1">
                <a:effectLst/>
              </a:rPr>
              <a:t>pia;lovoroc</a:t>
            </a:r>
            <a:r>
              <a:rPr lang="en-US" sz="4000" dirty="0">
                <a:effectLst/>
              </a:rPr>
              <a:t> `</a:t>
            </a:r>
            <a:r>
              <a:rPr lang="en-US" sz="4000" dirty="0" err="1">
                <a:effectLst/>
              </a:rPr>
              <a:t>mmarturoc</a:t>
            </a:r>
            <a:endParaRPr lang="en-US" sz="4000" dirty="0">
              <a:effectLst/>
            </a:endParaRPr>
          </a:p>
        </p:txBody>
      </p:sp>
      <p:sp>
        <p:nvSpPr>
          <p:cNvPr id="2" name="Text Placeholder 1">
            <a:extLst>
              <a:ext uri="{FF2B5EF4-FFF2-40B4-BE49-F238E27FC236}">
                <a16:creationId xmlns:a16="http://schemas.microsoft.com/office/drawing/2014/main" id="{7246F9D9-C7E1-4C57-B2A1-629E5750BF37}"/>
              </a:ext>
            </a:extLst>
          </p:cNvPr>
          <p:cNvSpPr>
            <a:spLocks noGrp="1"/>
          </p:cNvSpPr>
          <p:nvPr>
            <p:ph type="body" sz="quarter" idx="10"/>
          </p:nvPr>
        </p:nvSpPr>
        <p:spPr>
          <a:xfrm>
            <a:off x="-2" y="4363210"/>
            <a:ext cx="9144000" cy="808893"/>
          </a:xfrm>
        </p:spPr>
        <p:txBody>
          <a:bodyPr/>
          <a:lstStyle/>
          <a:p>
            <a:r>
              <a:rPr lang="ar-EG" sz="4800" dirty="0"/>
              <a:t>بصلوات المجاهدين</a:t>
            </a:r>
            <a:r>
              <a:rPr lang="en-US" sz="4800" dirty="0"/>
              <a:t> </a:t>
            </a:r>
            <a:r>
              <a:rPr lang="ar-EG" sz="4800" dirty="0"/>
              <a:t>الشهداء</a:t>
            </a:r>
            <a:endParaRPr lang="en-US" sz="4800" dirty="0"/>
          </a:p>
        </p:txBody>
      </p:sp>
    </p:spTree>
    <p:extLst>
      <p:ext uri="{BB962C8B-B14F-4D97-AF65-F5344CB8AC3E}">
        <p14:creationId xmlns:p14="http://schemas.microsoft.com/office/powerpoint/2010/main" val="25872707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67235" y="6147822"/>
            <a:ext cx="9318812" cy="710178"/>
          </a:xfrm>
        </p:spPr>
        <p:txBody>
          <a:bodyPr anchor="ctr"/>
          <a:lstStyle/>
          <a:p>
            <a:r>
              <a:rPr lang="ar-EG" sz="3500" dirty="0"/>
              <a:t>باشويس ابؤورو جى أورجيوس</a:t>
            </a:r>
            <a:r>
              <a:rPr lang="en-US" sz="3500" dirty="0"/>
              <a:t> </a:t>
            </a:r>
            <a:r>
              <a:rPr lang="ar-SA" altLang="en-US" sz="3500" b="1" dirty="0">
                <a:solidFill>
                  <a:schemeClr val="bg1"/>
                </a:solidFill>
                <a:latin typeface="Times New Roman" panose="02020603050405020304" pitchFamily="18" charset="0"/>
                <a:cs typeface="Times New Roman" panose="02020603050405020304" pitchFamily="18" charset="0"/>
              </a:rPr>
              <a:t>ثيؤودوروس بى ستراتي لاتيس</a:t>
            </a:r>
            <a:endParaRPr lang="ar-EG" sz="3500" dirty="0"/>
          </a:p>
        </p:txBody>
      </p:sp>
      <p:sp>
        <p:nvSpPr>
          <p:cNvPr id="8" name="Text Placeholder 7"/>
          <p:cNvSpPr>
            <a:spLocks noGrp="1"/>
          </p:cNvSpPr>
          <p:nvPr>
            <p:ph type="body" sz="quarter" idx="3"/>
          </p:nvPr>
        </p:nvSpPr>
        <p:spPr>
          <a:xfrm>
            <a:off x="-2" y="5073388"/>
            <a:ext cx="9144000" cy="1074433"/>
          </a:xfrm>
        </p:spPr>
        <p:txBody>
          <a:bodyPr anchor="t"/>
          <a:lstStyle/>
          <a:p>
            <a:r>
              <a:rPr lang="pt-BR" sz="4400" dirty="0">
                <a:effectLst/>
                <a:latin typeface="CS New Athanasius" panose="020B0500000000000000" pitchFamily="34" charset="0"/>
              </a:rPr>
              <a:t>pa=o=c `pouro Ge`wrgioc@ </a:t>
            </a:r>
            <a:r>
              <a:rPr lang="pl-PL" sz="4400" dirty="0">
                <a:effectLst/>
                <a:latin typeface="CS New Athanasius" panose="020B0500000000000000" pitchFamily="34" charset="0"/>
              </a:rPr>
              <a:t>:e`odwroc pi`c`tratilatyc@</a:t>
            </a:r>
            <a:endParaRPr lang="en-US" sz="4400" dirty="0">
              <a:effectLst/>
              <a:latin typeface="CS New Athanasius" panose="020B0500000000000000" pitchFamily="34" charset="0"/>
            </a:endParaRPr>
          </a:p>
        </p:txBody>
      </p:sp>
      <p:sp>
        <p:nvSpPr>
          <p:cNvPr id="2" name="Text Placeholder 1">
            <a:extLst>
              <a:ext uri="{FF2B5EF4-FFF2-40B4-BE49-F238E27FC236}">
                <a16:creationId xmlns:a16="http://schemas.microsoft.com/office/drawing/2014/main" id="{0A4BE5AA-0A33-4B9D-A56C-C4F75F00CAF2}"/>
              </a:ext>
            </a:extLst>
          </p:cNvPr>
          <p:cNvSpPr>
            <a:spLocks noGrp="1"/>
          </p:cNvSpPr>
          <p:nvPr>
            <p:ph type="body" sz="quarter" idx="10"/>
          </p:nvPr>
        </p:nvSpPr>
        <p:spPr/>
        <p:txBody>
          <a:bodyPr/>
          <a:lstStyle/>
          <a:p>
            <a:r>
              <a:rPr lang="ar-EG" sz="4400" dirty="0"/>
              <a:t>سيدي</a:t>
            </a:r>
            <a:r>
              <a:rPr lang="en-US" sz="4400" dirty="0"/>
              <a:t> </a:t>
            </a:r>
            <a:r>
              <a:rPr lang="ar-EG" sz="4400" dirty="0"/>
              <a:t>الملك جاورجيوس، ثيؤدروس الاسفسهلار،</a:t>
            </a:r>
            <a:endParaRPr lang="en-US" sz="4400" dirty="0"/>
          </a:p>
        </p:txBody>
      </p:sp>
    </p:spTree>
    <p:extLst>
      <p:ext uri="{BB962C8B-B14F-4D97-AF65-F5344CB8AC3E}">
        <p14:creationId xmlns:p14="http://schemas.microsoft.com/office/powerpoint/2010/main" val="40438841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400" dirty="0"/>
              <a:t>فيلوباتير ميركوريوس أفامينا إنتي ني فايات</a:t>
            </a:r>
          </a:p>
        </p:txBody>
      </p:sp>
      <p:sp>
        <p:nvSpPr>
          <p:cNvPr id="8" name="Text Placeholder 7"/>
          <p:cNvSpPr>
            <a:spLocks noGrp="1"/>
          </p:cNvSpPr>
          <p:nvPr>
            <p:ph type="body" sz="quarter" idx="3"/>
          </p:nvPr>
        </p:nvSpPr>
        <p:spPr>
          <a:xfrm>
            <a:off x="-2" y="5240213"/>
            <a:ext cx="9144000" cy="808893"/>
          </a:xfrm>
        </p:spPr>
        <p:txBody>
          <a:bodyPr anchor="ctr"/>
          <a:lstStyle/>
          <a:p>
            <a:r>
              <a:rPr lang="en-US" sz="4000" dirty="0" err="1">
                <a:latin typeface="CS New Athanasius" panose="020B0500000000000000" pitchFamily="34" charset="0"/>
              </a:rPr>
              <a:t>Vilopatyr</a:t>
            </a:r>
            <a:r>
              <a:rPr lang="en-US" sz="4000" dirty="0">
                <a:latin typeface="CS New Athanasius" panose="020B0500000000000000" pitchFamily="34" charset="0"/>
              </a:rPr>
              <a:t> </a:t>
            </a:r>
            <a:r>
              <a:rPr lang="en-US" sz="4000" dirty="0" err="1">
                <a:latin typeface="CS New Athanasius" panose="020B0500000000000000" pitchFamily="34" charset="0"/>
              </a:rPr>
              <a:t>Merkourioc</a:t>
            </a:r>
            <a:r>
              <a:rPr lang="en-US" sz="4000" dirty="0">
                <a:latin typeface="CS New Athanasius" panose="020B0500000000000000" pitchFamily="34" charset="0"/>
              </a:rPr>
              <a:t>@ abba Myna `</a:t>
            </a:r>
            <a:r>
              <a:rPr lang="en-US" sz="4000" dirty="0" err="1">
                <a:latin typeface="CS New Athanasius" panose="020B0500000000000000" pitchFamily="34" charset="0"/>
              </a:rPr>
              <a:t>nte</a:t>
            </a:r>
            <a:r>
              <a:rPr lang="en-US" sz="4000" dirty="0">
                <a:latin typeface="CS New Athanasius" panose="020B0500000000000000" pitchFamily="34" charset="0"/>
              </a:rPr>
              <a:t> </a:t>
            </a:r>
            <a:r>
              <a:rPr lang="en-US" sz="4000" dirty="0" err="1">
                <a:latin typeface="CS New Athanasius" panose="020B0500000000000000" pitchFamily="34" charset="0"/>
              </a:rPr>
              <a:t>niVaiat</a:t>
            </a:r>
            <a:endParaRPr lang="en-US" sz="40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388C9256-C326-4569-9E10-CC536F8963B7}"/>
              </a:ext>
            </a:extLst>
          </p:cNvPr>
          <p:cNvSpPr>
            <a:spLocks noGrp="1"/>
          </p:cNvSpPr>
          <p:nvPr>
            <p:ph type="body" sz="quarter" idx="10"/>
          </p:nvPr>
        </p:nvSpPr>
        <p:spPr>
          <a:xfrm>
            <a:off x="-2" y="4363210"/>
            <a:ext cx="9144000" cy="808893"/>
          </a:xfrm>
        </p:spPr>
        <p:txBody>
          <a:bodyPr/>
          <a:lstStyle/>
          <a:p>
            <a:r>
              <a:rPr lang="ar-EG" sz="4400" dirty="0"/>
              <a:t>أبا مينا البياضى، فيلوباتير مرقوريوس،</a:t>
            </a:r>
            <a:endParaRPr lang="en-US" sz="4400" dirty="0"/>
          </a:p>
        </p:txBody>
      </p:sp>
    </p:spTree>
    <p:extLst>
      <p:ext uri="{BB962C8B-B14F-4D97-AF65-F5344CB8AC3E}">
        <p14:creationId xmlns:p14="http://schemas.microsoft.com/office/powerpoint/2010/main" val="27594961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867191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E93B54-018C-47B3-B7D3-206E29ACBE83}"/>
              </a:ext>
            </a:extLst>
          </p:cNvPr>
          <p:cNvSpPr>
            <a:spLocks noGrp="1"/>
          </p:cNvSpPr>
          <p:nvPr>
            <p:ph type="title"/>
          </p:nvPr>
        </p:nvSpPr>
        <p:spPr>
          <a:xfrm>
            <a:off x="-1532965" y="0"/>
            <a:ext cx="1532965" cy="975718"/>
          </a:xfrm>
        </p:spPr>
        <p:txBody>
          <a:bodyPr/>
          <a:lstStyle/>
          <a:p>
            <a:r>
              <a:rPr lang="ar-EG" dirty="0"/>
              <a:t>الشهيدات مجمعة</a:t>
            </a:r>
            <a:endParaRPr lang="en-GB" dirty="0"/>
          </a:p>
        </p:txBody>
      </p:sp>
      <p:sp>
        <p:nvSpPr>
          <p:cNvPr id="6" name="Text Placeholder 5"/>
          <p:cNvSpPr>
            <a:spLocks noGrp="1"/>
          </p:cNvSpPr>
          <p:nvPr>
            <p:ph type="body" idx="1"/>
          </p:nvPr>
        </p:nvSpPr>
        <p:spPr/>
        <p:txBody>
          <a:bodyPr/>
          <a:lstStyle/>
          <a:p>
            <a:r>
              <a:rPr lang="ar-EG" sz="4400" dirty="0"/>
              <a:t>هيتين نى إڤشي إنتيه ني شيليت إنتيه بخرستوس </a:t>
            </a:r>
            <a:endParaRPr lang="en-US" sz="4400" dirty="0"/>
          </a:p>
        </p:txBody>
      </p:sp>
      <p:sp>
        <p:nvSpPr>
          <p:cNvPr id="7" name="Text Placeholder 6"/>
          <p:cNvSpPr>
            <a:spLocks noGrp="1"/>
          </p:cNvSpPr>
          <p:nvPr>
            <p:ph type="body" sz="quarter" idx="3"/>
          </p:nvPr>
        </p:nvSpPr>
        <p:spPr/>
        <p:txBody>
          <a:bodyPr/>
          <a:lstStyle/>
          <a:p>
            <a:r>
              <a:rPr lang="en-US" sz="4200" dirty="0"/>
              <a:t>Hiten </a:t>
            </a:r>
            <a:r>
              <a:rPr lang="en-US" sz="4200" dirty="0" err="1"/>
              <a:t>nieu,y</a:t>
            </a:r>
            <a:r>
              <a:rPr lang="en-US" sz="4200" dirty="0"/>
              <a:t> `</a:t>
            </a:r>
            <a:r>
              <a:rPr lang="en-US" sz="4200" dirty="0" err="1"/>
              <a:t>nte</a:t>
            </a:r>
            <a:r>
              <a:rPr lang="en-US" sz="4200" dirty="0"/>
              <a:t> </a:t>
            </a:r>
            <a:r>
              <a:rPr lang="en-US" sz="4200" dirty="0" err="1"/>
              <a:t>niselet</a:t>
            </a:r>
            <a:r>
              <a:rPr lang="en-US" sz="4200" dirty="0"/>
              <a:t> `</a:t>
            </a:r>
            <a:r>
              <a:rPr lang="en-US" sz="4200" dirty="0" err="1"/>
              <a:t>nte</a:t>
            </a:r>
            <a:r>
              <a:rPr lang="en-US" sz="4200" dirty="0"/>
              <a:t> </a:t>
            </a:r>
            <a:r>
              <a:rPr lang="en-US" sz="4200" dirty="0" err="1"/>
              <a:t>Pi,rictoc</a:t>
            </a:r>
            <a:endParaRPr lang="en-US" sz="4200" dirty="0"/>
          </a:p>
        </p:txBody>
      </p:sp>
      <p:sp>
        <p:nvSpPr>
          <p:cNvPr id="2" name="Text Placeholder 1">
            <a:extLst>
              <a:ext uri="{FF2B5EF4-FFF2-40B4-BE49-F238E27FC236}">
                <a16:creationId xmlns:a16="http://schemas.microsoft.com/office/drawing/2014/main" id="{CAE49886-71D0-4EF0-97F2-91CF0B6B7EFF}"/>
              </a:ext>
            </a:extLst>
          </p:cNvPr>
          <p:cNvSpPr>
            <a:spLocks noGrp="1"/>
          </p:cNvSpPr>
          <p:nvPr>
            <p:ph type="body" sz="quarter" idx="10"/>
          </p:nvPr>
        </p:nvSpPr>
        <p:spPr/>
        <p:txBody>
          <a:bodyPr/>
          <a:lstStyle/>
          <a:p>
            <a:r>
              <a:rPr lang="ar-EG" sz="4400" dirty="0"/>
              <a:t>بصلوات عرائس المسيح القديسات الحقيقيات</a:t>
            </a:r>
            <a:endParaRPr lang="en-US" sz="4400" dirty="0"/>
          </a:p>
        </p:txBody>
      </p:sp>
      <p:sp>
        <p:nvSpPr>
          <p:cNvPr id="8" name="Rectangle 7">
            <a:hlinkClick r:id="rId2" action="ppaction://hlinksldjump"/>
            <a:extLst>
              <a:ext uri="{FF2B5EF4-FFF2-40B4-BE49-F238E27FC236}">
                <a16:creationId xmlns:a16="http://schemas.microsoft.com/office/drawing/2014/main" id="{8D7BB01F-B088-4F4E-8308-F8E243C4151C}"/>
              </a:ext>
            </a:extLst>
          </p:cNvPr>
          <p:cNvSpPr/>
          <p:nvPr/>
        </p:nvSpPr>
        <p:spPr>
          <a:xfrm>
            <a:off x="8016767" y="3936894"/>
            <a:ext cx="101181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الختام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2896930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6147822"/>
            <a:ext cx="9143999" cy="710178"/>
          </a:xfrm>
        </p:spPr>
        <p:txBody>
          <a:bodyPr/>
          <a:lstStyle/>
          <a:p>
            <a:r>
              <a:rPr lang="ar-EG" sz="4000" dirty="0"/>
              <a:t>تي آجيـّا إممي بربارا نيم يولياني نيم دمياني نيم ماريني </a:t>
            </a:r>
            <a:endParaRPr lang="en-US" sz="4000" dirty="0"/>
          </a:p>
        </p:txBody>
      </p:sp>
      <p:sp>
        <p:nvSpPr>
          <p:cNvPr id="7" name="Text Placeholder 6"/>
          <p:cNvSpPr>
            <a:spLocks noGrp="1"/>
          </p:cNvSpPr>
          <p:nvPr>
            <p:ph type="body" sz="quarter" idx="3"/>
          </p:nvPr>
        </p:nvSpPr>
        <p:spPr>
          <a:xfrm>
            <a:off x="-2" y="5073388"/>
            <a:ext cx="9144000" cy="1074433"/>
          </a:xfrm>
        </p:spPr>
        <p:txBody>
          <a:bodyPr anchor="ctr"/>
          <a:lstStyle/>
          <a:p>
            <a:r>
              <a:rPr lang="pt-BR" sz="4400" dirty="0"/>
              <a:t>]`agi`a `mmyi Barbara nem Iouli`ny nem Dumiany nem Mariny </a:t>
            </a:r>
            <a:endParaRPr lang="en-US" sz="4400" dirty="0"/>
          </a:p>
        </p:txBody>
      </p:sp>
      <p:sp>
        <p:nvSpPr>
          <p:cNvPr id="2" name="Text Placeholder 1">
            <a:extLst>
              <a:ext uri="{FF2B5EF4-FFF2-40B4-BE49-F238E27FC236}">
                <a16:creationId xmlns:a16="http://schemas.microsoft.com/office/drawing/2014/main" id="{607BCB78-763D-4AFA-B18E-B9F8B6C3BDEC}"/>
              </a:ext>
            </a:extLst>
          </p:cNvPr>
          <p:cNvSpPr>
            <a:spLocks noGrp="1"/>
          </p:cNvSpPr>
          <p:nvPr>
            <p:ph type="body" sz="quarter" idx="10"/>
          </p:nvPr>
        </p:nvSpPr>
        <p:spPr/>
        <p:txBody>
          <a:bodyPr/>
          <a:lstStyle/>
          <a:p>
            <a:r>
              <a:rPr lang="ar-EG" sz="4400" dirty="0"/>
              <a:t>بربارة و يوليانة و دميانة و مارينا، </a:t>
            </a:r>
            <a:endParaRPr lang="en-US" sz="4400" dirty="0"/>
          </a:p>
        </p:txBody>
      </p:sp>
    </p:spTree>
    <p:extLst>
      <p:ext uri="{BB962C8B-B14F-4D97-AF65-F5344CB8AC3E}">
        <p14:creationId xmlns:p14="http://schemas.microsoft.com/office/powerpoint/2010/main" val="4179921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14132A-F692-4BCA-905F-1496D8A16127}"/>
              </a:ext>
            </a:extLst>
          </p:cNvPr>
          <p:cNvSpPr>
            <a:spLocks noGrp="1"/>
          </p:cNvSpPr>
          <p:nvPr>
            <p:ph type="body" idx="1"/>
          </p:nvPr>
        </p:nvSpPr>
        <p:spPr>
          <a:xfrm>
            <a:off x="0" y="5923453"/>
            <a:ext cx="9143999" cy="934547"/>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أووه امبير انتين ايخون إى بى راسموس. آلا ناهمين إيفول هابي بيتهوؤو</a:t>
            </a:r>
            <a:endParaRPr lang="en-GB" sz="3600" dirty="0"/>
          </a:p>
        </p:txBody>
      </p:sp>
      <p:sp>
        <p:nvSpPr>
          <p:cNvPr id="4" name="Text Placeholder 3">
            <a:extLst>
              <a:ext uri="{FF2B5EF4-FFF2-40B4-BE49-F238E27FC236}">
                <a16:creationId xmlns:a16="http://schemas.microsoft.com/office/drawing/2014/main" id="{712DD686-C944-49B7-89CB-55A8DD7840B6}"/>
              </a:ext>
            </a:extLst>
          </p:cNvPr>
          <p:cNvSpPr>
            <a:spLocks noGrp="1"/>
          </p:cNvSpPr>
          <p:nvPr>
            <p:ph type="body" sz="quarter" idx="3"/>
          </p:nvPr>
        </p:nvSpPr>
        <p:spPr>
          <a:xfrm>
            <a:off x="0" y="5114560"/>
            <a:ext cx="9143999" cy="808893"/>
          </a:xfrm>
        </p:spPr>
        <p:txBody>
          <a:bodyPr/>
          <a:lstStyle/>
          <a:p>
            <a:pPr>
              <a:lnSpc>
                <a:spcPct val="80000"/>
              </a:lnSpc>
              <a:spcBef>
                <a:spcPts val="0"/>
              </a:spcBef>
            </a:pPr>
            <a:r>
              <a:rPr lang="en-US" dirty="0" err="1"/>
              <a:t>ouoh</a:t>
            </a:r>
            <a:r>
              <a:rPr lang="en-US" dirty="0"/>
              <a:t> `</a:t>
            </a:r>
            <a:r>
              <a:rPr lang="en-US" dirty="0" err="1"/>
              <a:t>mperenten</a:t>
            </a:r>
            <a:r>
              <a:rPr lang="en-US" dirty="0"/>
              <a:t> `</a:t>
            </a:r>
            <a:r>
              <a:rPr lang="en-US" dirty="0" err="1"/>
              <a:t>eqoun</a:t>
            </a:r>
            <a:r>
              <a:rPr lang="en-US" dirty="0"/>
              <a:t>@ `</a:t>
            </a:r>
            <a:r>
              <a:rPr lang="en-US" dirty="0" err="1"/>
              <a:t>epiracmoc</a:t>
            </a:r>
            <a:r>
              <a:rPr lang="en-US" dirty="0"/>
              <a:t> </a:t>
            </a:r>
            <a:r>
              <a:rPr lang="en-US" dirty="0" err="1"/>
              <a:t>alla</a:t>
            </a:r>
            <a:r>
              <a:rPr lang="en-US" dirty="0"/>
              <a:t> </a:t>
            </a:r>
            <a:r>
              <a:rPr lang="en-US" dirty="0" err="1"/>
              <a:t>nahmen</a:t>
            </a:r>
            <a:endParaRPr lang="en-US" dirty="0"/>
          </a:p>
          <a:p>
            <a:pPr>
              <a:lnSpc>
                <a:spcPct val="80000"/>
              </a:lnSpc>
              <a:spcBef>
                <a:spcPts val="0"/>
              </a:spcBef>
            </a:pPr>
            <a:r>
              <a:rPr lang="en-US" dirty="0"/>
              <a:t> `</a:t>
            </a:r>
            <a:r>
              <a:rPr lang="en-US" dirty="0" err="1"/>
              <a:t>ebol</a:t>
            </a:r>
            <a:r>
              <a:rPr lang="en-US" dirty="0"/>
              <a:t> ha </a:t>
            </a:r>
            <a:r>
              <a:rPr lang="en-US" dirty="0" err="1"/>
              <a:t>pipethwou</a:t>
            </a:r>
            <a:r>
              <a:rPr lang="en-US" dirty="0"/>
              <a:t>. </a:t>
            </a:r>
            <a:endParaRPr lang="en-GB" dirty="0"/>
          </a:p>
        </p:txBody>
      </p:sp>
      <p:sp>
        <p:nvSpPr>
          <p:cNvPr id="5" name="Text Placeholder 4">
            <a:extLst>
              <a:ext uri="{FF2B5EF4-FFF2-40B4-BE49-F238E27FC236}">
                <a16:creationId xmlns:a16="http://schemas.microsoft.com/office/drawing/2014/main" id="{B32712A9-AF89-467C-B45F-FFA5ECEC793F}"/>
              </a:ext>
            </a:extLst>
          </p:cNvPr>
          <p:cNvSpPr>
            <a:spLocks noGrp="1"/>
          </p:cNvSpPr>
          <p:nvPr>
            <p:ph type="body" sz="quarter" idx="10"/>
          </p:nvPr>
        </p:nvSpPr>
        <p:spPr>
          <a:xfrm>
            <a:off x="0" y="4383039"/>
            <a:ext cx="9144000" cy="731521"/>
          </a:xfrm>
        </p:spPr>
        <p:txBody>
          <a:bodyPr/>
          <a:lstStyle/>
          <a:p>
            <a:r>
              <a:rPr lang="ar-EG" sz="4400" dirty="0">
                <a:solidFill>
                  <a:schemeClr val="bg1"/>
                </a:solidFill>
                <a:latin typeface="Times New Roman" panose="02020603050405020304" pitchFamily="18" charset="0"/>
                <a:cs typeface="Times New Roman" panose="02020603050405020304" pitchFamily="18" charset="0"/>
              </a:rPr>
              <a:t>ولا تدخلنا في تجربة. لكن نجنا من الشرير.</a:t>
            </a:r>
            <a:endParaRPr lang="en-GB" sz="4400" dirty="0"/>
          </a:p>
        </p:txBody>
      </p:sp>
    </p:spTree>
    <p:extLst>
      <p:ext uri="{BB962C8B-B14F-4D97-AF65-F5344CB8AC3E}">
        <p14:creationId xmlns:p14="http://schemas.microsoft.com/office/powerpoint/2010/main" val="8215164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46411547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18765" y="0"/>
            <a:ext cx="2218765" cy="975718"/>
          </a:xfrm>
        </p:spPr>
        <p:txBody>
          <a:bodyPr>
            <a:normAutofit/>
          </a:bodyPr>
          <a:lstStyle/>
          <a:p>
            <a:r>
              <a:rPr lang="ar-EG" sz="4800" dirty="0"/>
              <a:t>البطاركة</a:t>
            </a:r>
            <a:endParaRPr lang="en-US" sz="4800" dirty="0"/>
          </a:p>
        </p:txBody>
      </p:sp>
      <p:sp>
        <p:nvSpPr>
          <p:cNvPr id="7" name="Text Placeholder 6"/>
          <p:cNvSpPr>
            <a:spLocks noGrp="1"/>
          </p:cNvSpPr>
          <p:nvPr>
            <p:ph type="body" idx="1"/>
          </p:nvPr>
        </p:nvSpPr>
        <p:spPr/>
        <p:txBody>
          <a:bodyPr/>
          <a:lstStyle/>
          <a:p>
            <a:r>
              <a:rPr lang="ar-EG" sz="4200" dirty="0"/>
              <a:t>هيتين ني إڤشي إنتيه نينيوتي إثؤواب إمباطريارشيس </a:t>
            </a:r>
            <a:endParaRPr lang="en-US" sz="4200" dirty="0"/>
          </a:p>
        </p:txBody>
      </p:sp>
      <p:sp>
        <p:nvSpPr>
          <p:cNvPr id="3" name="Text Placeholder 2"/>
          <p:cNvSpPr>
            <a:spLocks noGrp="1"/>
          </p:cNvSpPr>
          <p:nvPr>
            <p:ph type="body" sz="quarter" idx="3"/>
          </p:nvPr>
        </p:nvSpPr>
        <p:spPr/>
        <p:txBody>
          <a:bodyPr/>
          <a:lstStyle/>
          <a:p>
            <a:r>
              <a:rPr lang="en-US" dirty="0"/>
              <a:t>Hiten </a:t>
            </a:r>
            <a:r>
              <a:rPr lang="en-US" dirty="0" err="1"/>
              <a:t>nieu,y</a:t>
            </a:r>
            <a:r>
              <a:rPr lang="en-US" dirty="0"/>
              <a:t> `</a:t>
            </a:r>
            <a:r>
              <a:rPr lang="en-US" dirty="0" err="1"/>
              <a:t>nte</a:t>
            </a:r>
            <a:r>
              <a:rPr lang="en-US" dirty="0"/>
              <a:t> </a:t>
            </a:r>
            <a:r>
              <a:rPr lang="en-US" dirty="0" err="1"/>
              <a:t>neniw</a:t>
            </a:r>
            <a:r>
              <a:rPr lang="en-US" dirty="0"/>
              <a:t>] `</a:t>
            </a:r>
            <a:r>
              <a:rPr lang="en-US" dirty="0" err="1"/>
              <a:t>e;ouab</a:t>
            </a:r>
            <a:r>
              <a:rPr lang="en-US" dirty="0"/>
              <a:t> `</a:t>
            </a:r>
            <a:r>
              <a:rPr lang="en-US" dirty="0" err="1"/>
              <a:t>mpatriar,yc</a:t>
            </a:r>
            <a:r>
              <a:rPr lang="en-US" dirty="0"/>
              <a:t>@</a:t>
            </a:r>
          </a:p>
        </p:txBody>
      </p:sp>
      <p:sp>
        <p:nvSpPr>
          <p:cNvPr id="4" name="Text Placeholder 3">
            <a:extLst>
              <a:ext uri="{FF2B5EF4-FFF2-40B4-BE49-F238E27FC236}">
                <a16:creationId xmlns:a16="http://schemas.microsoft.com/office/drawing/2014/main" id="{77550C0C-5E8F-4E3E-B6AD-3DC188EE214B}"/>
              </a:ext>
            </a:extLst>
          </p:cNvPr>
          <p:cNvSpPr>
            <a:spLocks noGrp="1"/>
          </p:cNvSpPr>
          <p:nvPr>
            <p:ph type="body" sz="quarter" idx="10"/>
          </p:nvPr>
        </p:nvSpPr>
        <p:spPr>
          <a:xfrm>
            <a:off x="-2" y="4363211"/>
            <a:ext cx="9144000" cy="808892"/>
          </a:xfrm>
        </p:spPr>
        <p:txBody>
          <a:bodyPr/>
          <a:lstStyle/>
          <a:p>
            <a:r>
              <a:rPr lang="ar-EG" sz="4400" dirty="0"/>
              <a:t> بصلوات الاباء القديسين البطاركة</a:t>
            </a:r>
            <a:endParaRPr lang="en-US" sz="4400" dirty="0"/>
          </a:p>
        </p:txBody>
      </p:sp>
    </p:spTree>
    <p:extLst>
      <p:ext uri="{BB962C8B-B14F-4D97-AF65-F5344CB8AC3E}">
        <p14:creationId xmlns:p14="http://schemas.microsoft.com/office/powerpoint/2010/main" val="382812299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 y="6158753"/>
            <a:ext cx="9143999" cy="699247"/>
          </a:xfrm>
        </p:spPr>
        <p:txBody>
          <a:bodyPr/>
          <a:lstStyle/>
          <a:p>
            <a:r>
              <a:rPr lang="ar-EG" sz="3500" dirty="0"/>
              <a:t>إمباطريارشيس أڤا أثناسيوس بي أبوسطوليكوس نيم أڤا كيرلس</a:t>
            </a:r>
            <a:endParaRPr lang="en-US" sz="3500" dirty="0"/>
          </a:p>
        </p:txBody>
      </p:sp>
      <p:sp>
        <p:nvSpPr>
          <p:cNvPr id="4" name="Text Placeholder 3"/>
          <p:cNvSpPr>
            <a:spLocks noGrp="1"/>
          </p:cNvSpPr>
          <p:nvPr>
            <p:ph type="body" sz="quarter" idx="3"/>
          </p:nvPr>
        </p:nvSpPr>
        <p:spPr>
          <a:xfrm>
            <a:off x="-2" y="5204011"/>
            <a:ext cx="9144000" cy="954741"/>
          </a:xfrm>
        </p:spPr>
        <p:txBody>
          <a:bodyPr/>
          <a:lstStyle/>
          <a:p>
            <a:r>
              <a:rPr lang="en-US" sz="4000" dirty="0" err="1"/>
              <a:t>abba</a:t>
            </a:r>
            <a:r>
              <a:rPr lang="en-US" sz="4000" dirty="0"/>
              <a:t> </a:t>
            </a:r>
            <a:r>
              <a:rPr lang="en-US" sz="4000" dirty="0" err="1"/>
              <a:t>Aqnacioc</a:t>
            </a:r>
            <a:r>
              <a:rPr lang="en-US" sz="4000" dirty="0"/>
              <a:t> </a:t>
            </a:r>
            <a:r>
              <a:rPr lang="en-US" sz="4000" dirty="0" err="1"/>
              <a:t>piapoctolikoc</a:t>
            </a:r>
            <a:r>
              <a:rPr lang="en-US" sz="4000" dirty="0"/>
              <a:t> </a:t>
            </a:r>
            <a:r>
              <a:rPr lang="en-US" sz="4000" dirty="0" err="1"/>
              <a:t>nem</a:t>
            </a:r>
            <a:r>
              <a:rPr lang="en-US" sz="4000" dirty="0"/>
              <a:t> </a:t>
            </a:r>
            <a:r>
              <a:rPr lang="en-US" sz="4000" dirty="0" err="1"/>
              <a:t>abba</a:t>
            </a:r>
            <a:r>
              <a:rPr lang="en-US" sz="4000" dirty="0"/>
              <a:t> </a:t>
            </a:r>
            <a:r>
              <a:rPr lang="en-US" sz="4000" dirty="0" err="1"/>
              <a:t>Kurilloc</a:t>
            </a:r>
            <a:r>
              <a:rPr lang="en-US" sz="4000" dirty="0"/>
              <a:t> </a:t>
            </a:r>
          </a:p>
        </p:txBody>
      </p:sp>
      <p:sp>
        <p:nvSpPr>
          <p:cNvPr id="5" name="Text Placeholder 4">
            <a:extLst>
              <a:ext uri="{FF2B5EF4-FFF2-40B4-BE49-F238E27FC236}">
                <a16:creationId xmlns:a16="http://schemas.microsoft.com/office/drawing/2014/main" id="{8713FBCD-4E84-43A2-80DB-A0347E25438F}"/>
              </a:ext>
            </a:extLst>
          </p:cNvPr>
          <p:cNvSpPr>
            <a:spLocks noGrp="1"/>
          </p:cNvSpPr>
          <p:nvPr>
            <p:ph type="body" sz="quarter" idx="10"/>
          </p:nvPr>
        </p:nvSpPr>
        <p:spPr>
          <a:xfrm>
            <a:off x="-2" y="4363211"/>
            <a:ext cx="9144000" cy="692883"/>
          </a:xfrm>
        </p:spPr>
        <p:txBody>
          <a:bodyPr/>
          <a:lstStyle/>
          <a:p>
            <a:r>
              <a:rPr lang="ar-EG" sz="4400" dirty="0"/>
              <a:t>انبا اثناسيوس</a:t>
            </a:r>
            <a:r>
              <a:rPr lang="en-US" sz="4400" dirty="0"/>
              <a:t> </a:t>
            </a:r>
            <a:r>
              <a:rPr lang="ar-EG" sz="4400" dirty="0"/>
              <a:t>الرسولى و انبا كيرلس </a:t>
            </a:r>
            <a:endParaRPr lang="en-US" sz="4400" dirty="0"/>
          </a:p>
        </p:txBody>
      </p:sp>
    </p:spTree>
    <p:extLst>
      <p:ext uri="{BB962C8B-B14F-4D97-AF65-F5344CB8AC3E}">
        <p14:creationId xmlns:p14="http://schemas.microsoft.com/office/powerpoint/2010/main" val="19166843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80682" y="6266329"/>
            <a:ext cx="9305365" cy="591671"/>
          </a:xfrm>
        </p:spPr>
        <p:txBody>
          <a:bodyPr/>
          <a:lstStyle/>
          <a:p>
            <a:r>
              <a:rPr lang="ar-SA" altLang="en-US" dirty="0"/>
              <a:t>بيستلوس إنتيه بي</a:t>
            </a:r>
            <a:r>
              <a:rPr lang="ar-EG" altLang="en-US" dirty="0"/>
              <a:t> </a:t>
            </a:r>
            <a:r>
              <a:rPr lang="ar-SA" altLang="en-US" dirty="0"/>
              <a:t>ناهتي نيم ديسقوروس بي خيبس إنتيه أورثوذكسيا</a:t>
            </a:r>
            <a:endParaRPr lang="en-US" dirty="0"/>
          </a:p>
        </p:txBody>
      </p:sp>
      <p:sp>
        <p:nvSpPr>
          <p:cNvPr id="3" name="Text Placeholder 2"/>
          <p:cNvSpPr>
            <a:spLocks noGrp="1"/>
          </p:cNvSpPr>
          <p:nvPr>
            <p:ph type="body" sz="quarter" idx="3"/>
          </p:nvPr>
        </p:nvSpPr>
        <p:spPr>
          <a:xfrm>
            <a:off x="-2" y="5073389"/>
            <a:ext cx="9144000" cy="1192940"/>
          </a:xfrm>
        </p:spPr>
        <p:txBody>
          <a:bodyPr/>
          <a:lstStyle/>
          <a:p>
            <a:r>
              <a:rPr lang="pt-BR" sz="4000" dirty="0"/>
              <a:t>pi`ctuloc `nte pina</a:t>
            </a:r>
            <a:r>
              <a:rPr lang="en-US" sz="4000" dirty="0"/>
              <a:t>h</a:t>
            </a:r>
            <a:r>
              <a:rPr lang="pt-BR" sz="4000" dirty="0"/>
              <a:t>] nem Diockoroc piqybc `nte or;odoxi`a</a:t>
            </a:r>
            <a:endParaRPr lang="en-US" sz="4000" dirty="0"/>
          </a:p>
        </p:txBody>
      </p:sp>
      <p:sp>
        <p:nvSpPr>
          <p:cNvPr id="4" name="Text Placeholder 3">
            <a:extLst>
              <a:ext uri="{FF2B5EF4-FFF2-40B4-BE49-F238E27FC236}">
                <a16:creationId xmlns:a16="http://schemas.microsoft.com/office/drawing/2014/main" id="{E944A563-C7D0-4669-85F8-60CC4656B0A9}"/>
              </a:ext>
            </a:extLst>
          </p:cNvPr>
          <p:cNvSpPr>
            <a:spLocks noGrp="1"/>
          </p:cNvSpPr>
          <p:nvPr>
            <p:ph type="body" sz="quarter" idx="10"/>
          </p:nvPr>
        </p:nvSpPr>
        <p:spPr/>
        <p:txBody>
          <a:bodyPr/>
          <a:lstStyle/>
          <a:p>
            <a:r>
              <a:rPr lang="ar-EG" sz="4000" dirty="0"/>
              <a:t>عامود الإيمان و ديسقوروس مصباح الأورثوذكسية</a:t>
            </a:r>
            <a:endParaRPr lang="en-US" sz="4000" dirty="0"/>
          </a:p>
        </p:txBody>
      </p:sp>
    </p:spTree>
    <p:extLst>
      <p:ext uri="{BB962C8B-B14F-4D97-AF65-F5344CB8AC3E}">
        <p14:creationId xmlns:p14="http://schemas.microsoft.com/office/powerpoint/2010/main" val="254967808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افا كيرلس بي ما سوؤو</a:t>
            </a:r>
          </a:p>
        </p:txBody>
      </p:sp>
      <p:sp>
        <p:nvSpPr>
          <p:cNvPr id="4" name="Text Placeholder 3"/>
          <p:cNvSpPr>
            <a:spLocks noGrp="1"/>
          </p:cNvSpPr>
          <p:nvPr>
            <p:ph type="body" sz="quarter" idx="3"/>
          </p:nvPr>
        </p:nvSpPr>
        <p:spPr>
          <a:xfrm>
            <a:off x="-2" y="5172103"/>
            <a:ext cx="9144000" cy="877004"/>
          </a:xfrm>
        </p:spPr>
        <p:txBody>
          <a:bodyPr/>
          <a:lstStyle/>
          <a:p>
            <a:r>
              <a:rPr lang="en-US" sz="4800" dirty="0">
                <a:latin typeface="CS New Athanasius" panose="020B0500000000000000" pitchFamily="34" charset="0"/>
              </a:rPr>
              <a:t> </a:t>
            </a:r>
            <a:r>
              <a:rPr lang="en-US" sz="4800" dirty="0" err="1">
                <a:latin typeface="CS New Athanasius" panose="020B0500000000000000" pitchFamily="34" charset="0"/>
              </a:rPr>
              <a:t>abba</a:t>
            </a:r>
            <a:r>
              <a:rPr lang="ar-EG" sz="4800" dirty="0">
                <a:latin typeface="CS New Athanasius" panose="020B0500000000000000" pitchFamily="34" charset="0"/>
              </a:rPr>
              <a:t> </a:t>
            </a:r>
            <a:r>
              <a:rPr lang="en-US" sz="4800" dirty="0" err="1">
                <a:latin typeface="CS New Athanasius" panose="020B0500000000000000" pitchFamily="34" charset="0"/>
              </a:rPr>
              <a:t>Kurilloc</a:t>
            </a:r>
            <a:r>
              <a:rPr lang="en-US" sz="4800" dirty="0">
                <a:latin typeface="CS New Athanasius" panose="020B0500000000000000" pitchFamily="34" charset="0"/>
              </a:rPr>
              <a:t> </a:t>
            </a:r>
            <a:r>
              <a:rPr lang="en-US" sz="4800" dirty="0" err="1">
                <a:latin typeface="CS New Athanasius" panose="020B0500000000000000" pitchFamily="34" charset="0"/>
              </a:rPr>
              <a:t>pimah</a:t>
            </a:r>
            <a:r>
              <a:rPr lang="en-US" sz="4800" dirty="0">
                <a:latin typeface="CS New Athanasius" panose="020B0500000000000000" pitchFamily="34" charset="0"/>
              </a:rPr>
              <a:t> </a:t>
            </a:r>
            <a:r>
              <a:rPr lang="en-US" sz="4800" dirty="0" err="1"/>
              <a:t>coou</a:t>
            </a:r>
            <a:endParaRPr lang="en-US" sz="48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73F1AB02-D4D0-4141-9B6A-355AA3F3C228}"/>
              </a:ext>
            </a:extLst>
          </p:cNvPr>
          <p:cNvSpPr>
            <a:spLocks noGrp="1"/>
          </p:cNvSpPr>
          <p:nvPr>
            <p:ph type="body" sz="quarter" idx="10"/>
          </p:nvPr>
        </p:nvSpPr>
        <p:spPr>
          <a:xfrm>
            <a:off x="-2" y="4363211"/>
            <a:ext cx="9144000" cy="808892"/>
          </a:xfrm>
        </p:spPr>
        <p:txBody>
          <a:bodyPr/>
          <a:lstStyle/>
          <a:p>
            <a:r>
              <a:rPr lang="ar-EG" sz="4400" dirty="0"/>
              <a:t>والبابا كيرلس السادس</a:t>
            </a:r>
            <a:endParaRPr lang="en-US" sz="4400" dirty="0"/>
          </a:p>
        </p:txBody>
      </p:sp>
    </p:spTree>
    <p:extLst>
      <p:ext uri="{BB962C8B-B14F-4D97-AF65-F5344CB8AC3E}">
        <p14:creationId xmlns:p14="http://schemas.microsoft.com/office/powerpoint/2010/main" val="14308019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69633290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63271" y="0"/>
            <a:ext cx="1963271" cy="1784612"/>
          </a:xfrm>
        </p:spPr>
        <p:txBody>
          <a:bodyPr>
            <a:normAutofit/>
          </a:bodyPr>
          <a:lstStyle/>
          <a:p>
            <a:r>
              <a:rPr lang="ar-EG" sz="4800" dirty="0"/>
              <a:t>الاباء مجمع</a:t>
            </a:r>
            <a:endParaRPr lang="en-US" sz="4800" dirty="0"/>
          </a:p>
        </p:txBody>
      </p:sp>
      <p:sp>
        <p:nvSpPr>
          <p:cNvPr id="3" name="Text Placeholder 2"/>
          <p:cNvSpPr>
            <a:spLocks noGrp="1"/>
          </p:cNvSpPr>
          <p:nvPr>
            <p:ph type="body" idx="1"/>
          </p:nvPr>
        </p:nvSpPr>
        <p:spPr/>
        <p:txBody>
          <a:bodyPr anchor="ctr"/>
          <a:lstStyle/>
          <a:p>
            <a:r>
              <a:rPr lang="ar-EG" sz="4000"/>
              <a:t>هيتين ني إڤشي إنتيه ناتشويس إنيوتي إمّاى نوشيري </a:t>
            </a:r>
            <a:endParaRPr lang="en-US" sz="4000"/>
          </a:p>
        </p:txBody>
      </p:sp>
      <p:sp>
        <p:nvSpPr>
          <p:cNvPr id="4" name="Text Placeholder 3"/>
          <p:cNvSpPr>
            <a:spLocks noGrp="1"/>
          </p:cNvSpPr>
          <p:nvPr>
            <p:ph type="body" sz="quarter" idx="3"/>
          </p:nvPr>
        </p:nvSpPr>
        <p:spPr>
          <a:xfrm>
            <a:off x="-2" y="5143500"/>
            <a:ext cx="9144000" cy="905607"/>
          </a:xfrm>
        </p:spPr>
        <p:txBody>
          <a:bodyPr/>
          <a:lstStyle/>
          <a:p>
            <a:r>
              <a:rPr lang="en-US" sz="4000" dirty="0"/>
              <a:t>Hiten </a:t>
            </a:r>
            <a:r>
              <a:rPr lang="en-US" sz="4000" dirty="0" err="1"/>
              <a:t>nieu,y</a:t>
            </a:r>
            <a:r>
              <a:rPr lang="en-US" sz="4000" dirty="0"/>
              <a:t> `</a:t>
            </a:r>
            <a:r>
              <a:rPr lang="en-US" sz="4000" dirty="0" err="1"/>
              <a:t>nte</a:t>
            </a:r>
            <a:r>
              <a:rPr lang="en-US" sz="4000" dirty="0"/>
              <a:t> </a:t>
            </a:r>
            <a:r>
              <a:rPr lang="en-US" sz="4000" dirty="0" err="1"/>
              <a:t>na</a:t>
            </a:r>
            <a:r>
              <a:rPr lang="en-US" sz="4000" dirty="0"/>
              <a:t>[</a:t>
            </a:r>
            <a:r>
              <a:rPr lang="en-US" sz="4000" dirty="0" err="1"/>
              <a:t>oic</a:t>
            </a:r>
            <a:r>
              <a:rPr lang="en-US" sz="4000" dirty="0"/>
              <a:t> `</a:t>
            </a:r>
            <a:r>
              <a:rPr lang="en-US" sz="4000" dirty="0" err="1"/>
              <a:t>niw</a:t>
            </a:r>
            <a:r>
              <a:rPr lang="en-US" sz="4000" dirty="0"/>
              <a:t>] `</a:t>
            </a:r>
            <a:r>
              <a:rPr lang="en-US" sz="4000" dirty="0" err="1"/>
              <a:t>mmainousyri</a:t>
            </a:r>
            <a:r>
              <a:rPr lang="en-US" sz="4000" dirty="0"/>
              <a:t>@ </a:t>
            </a:r>
          </a:p>
        </p:txBody>
      </p:sp>
      <p:sp>
        <p:nvSpPr>
          <p:cNvPr id="5" name="Text Placeholder 4">
            <a:extLst>
              <a:ext uri="{FF2B5EF4-FFF2-40B4-BE49-F238E27FC236}">
                <a16:creationId xmlns:a16="http://schemas.microsoft.com/office/drawing/2014/main" id="{5AACA9BA-DC30-4F34-A882-0F4BBAD3A170}"/>
              </a:ext>
            </a:extLst>
          </p:cNvPr>
          <p:cNvSpPr>
            <a:spLocks noGrp="1"/>
          </p:cNvSpPr>
          <p:nvPr>
            <p:ph type="body" sz="quarter" idx="10"/>
          </p:nvPr>
        </p:nvSpPr>
        <p:spPr>
          <a:xfrm>
            <a:off x="-2" y="4363210"/>
            <a:ext cx="9144000" cy="780289"/>
          </a:xfrm>
        </p:spPr>
        <p:txBody>
          <a:bodyPr/>
          <a:lstStyle/>
          <a:p>
            <a:r>
              <a:rPr lang="ar-EG" sz="4400" dirty="0"/>
              <a:t> بصلوات سادتي الآباء محبي أولادهم</a:t>
            </a:r>
            <a:endParaRPr lang="en-US" sz="4400" dirty="0"/>
          </a:p>
        </p:txBody>
      </p:sp>
    </p:spTree>
    <p:extLst>
      <p:ext uri="{BB962C8B-B14F-4D97-AF65-F5344CB8AC3E}">
        <p14:creationId xmlns:p14="http://schemas.microsoft.com/office/powerpoint/2010/main" val="34331832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400"/>
              <a:t>أڤا أنطونيوس نيم أڤا باڤلي نيم باخوميوس </a:t>
            </a:r>
            <a:endParaRPr lang="en-US" sz="4400"/>
          </a:p>
        </p:txBody>
      </p:sp>
      <p:sp>
        <p:nvSpPr>
          <p:cNvPr id="4" name="Text Placeholder 3"/>
          <p:cNvSpPr>
            <a:spLocks noGrp="1"/>
          </p:cNvSpPr>
          <p:nvPr>
            <p:ph type="body" sz="quarter" idx="3"/>
          </p:nvPr>
        </p:nvSpPr>
        <p:spPr/>
        <p:txBody>
          <a:bodyPr/>
          <a:lstStyle/>
          <a:p>
            <a:r>
              <a:rPr lang="pt-BR" dirty="0"/>
              <a:t>abba Antwnioc nem abba Paule nem Paqwmioc@ </a:t>
            </a:r>
            <a:endParaRPr lang="en-US" dirty="0"/>
          </a:p>
        </p:txBody>
      </p:sp>
      <p:sp>
        <p:nvSpPr>
          <p:cNvPr id="5" name="Text Placeholder 4">
            <a:extLst>
              <a:ext uri="{FF2B5EF4-FFF2-40B4-BE49-F238E27FC236}">
                <a16:creationId xmlns:a16="http://schemas.microsoft.com/office/drawing/2014/main" id="{0363F3DE-97A7-4442-8F87-B989C923533C}"/>
              </a:ext>
            </a:extLst>
          </p:cNvPr>
          <p:cNvSpPr>
            <a:spLocks noGrp="1"/>
          </p:cNvSpPr>
          <p:nvPr>
            <p:ph type="body" sz="quarter" idx="10"/>
          </p:nvPr>
        </p:nvSpPr>
        <p:spPr/>
        <p:txBody>
          <a:bodyPr/>
          <a:lstStyle/>
          <a:p>
            <a:r>
              <a:rPr lang="ar-EG" dirty="0"/>
              <a:t>أنبا انطونيوس و أنبا بولا و باخوميوس</a:t>
            </a:r>
            <a:endParaRPr lang="en-US" dirty="0"/>
          </a:p>
        </p:txBody>
      </p:sp>
    </p:spTree>
    <p:extLst>
      <p:ext uri="{BB962C8B-B14F-4D97-AF65-F5344CB8AC3E}">
        <p14:creationId xmlns:p14="http://schemas.microsoft.com/office/powerpoint/2010/main" val="90555345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Text Placeholder 2"/>
          <p:cNvSpPr>
            <a:spLocks noGrp="1"/>
          </p:cNvSpPr>
          <p:nvPr>
            <p:ph type="body" idx="1"/>
          </p:nvPr>
        </p:nvSpPr>
        <p:spPr/>
        <p:txBody>
          <a:bodyPr anchor="ctr"/>
          <a:lstStyle/>
          <a:p>
            <a:r>
              <a:rPr lang="ar-EG"/>
              <a:t>نيم بي شومت إثؤواب ماكاريوس أڤا شينوتي بي أرشي مان إذريتيس</a:t>
            </a:r>
            <a:endParaRPr lang="en-US"/>
          </a:p>
        </p:txBody>
      </p:sp>
      <p:sp>
        <p:nvSpPr>
          <p:cNvPr id="4" name="Text Placeholder 3"/>
          <p:cNvSpPr>
            <a:spLocks noGrp="1"/>
          </p:cNvSpPr>
          <p:nvPr>
            <p:ph type="body" sz="quarter" idx="3"/>
          </p:nvPr>
        </p:nvSpPr>
        <p:spPr>
          <a:xfrm>
            <a:off x="-2" y="5073389"/>
            <a:ext cx="9144000" cy="1085364"/>
          </a:xfrm>
        </p:spPr>
        <p:txBody>
          <a:bodyPr anchor="ctr"/>
          <a:lstStyle/>
          <a:p>
            <a:r>
              <a:rPr lang="en-US" sz="4000" dirty="0" err="1"/>
              <a:t>nem</a:t>
            </a:r>
            <a:r>
              <a:rPr lang="en-US" sz="4000" dirty="0"/>
              <a:t> </a:t>
            </a:r>
            <a:r>
              <a:rPr lang="en-US" sz="4000" dirty="0" err="1"/>
              <a:t>pisomt</a:t>
            </a:r>
            <a:r>
              <a:rPr lang="en-US" sz="4000" dirty="0"/>
              <a:t> =e=;=u </a:t>
            </a:r>
            <a:r>
              <a:rPr lang="en-US" sz="4000" dirty="0" err="1"/>
              <a:t>Makariioc</a:t>
            </a:r>
            <a:r>
              <a:rPr lang="en-US" sz="4000" dirty="0"/>
              <a:t> abba </a:t>
            </a:r>
            <a:r>
              <a:rPr lang="en-US" sz="4000" dirty="0" err="1"/>
              <a:t>Senou</a:t>
            </a:r>
            <a:r>
              <a:rPr lang="en-US" sz="4000" dirty="0"/>
              <a:t>] </a:t>
            </a:r>
            <a:r>
              <a:rPr lang="en-US" sz="4000" dirty="0" err="1"/>
              <a:t>piar,y</a:t>
            </a:r>
            <a:r>
              <a:rPr lang="en-US" sz="4000" dirty="0"/>
              <a:t> </a:t>
            </a:r>
            <a:r>
              <a:rPr lang="en-US" sz="4000" dirty="0" err="1"/>
              <a:t>man`drityc</a:t>
            </a:r>
            <a:r>
              <a:rPr lang="en-US" sz="4000" dirty="0"/>
              <a:t> </a:t>
            </a:r>
          </a:p>
        </p:txBody>
      </p:sp>
      <p:sp>
        <p:nvSpPr>
          <p:cNvPr id="5" name="Text Placeholder 4">
            <a:extLst>
              <a:ext uri="{FF2B5EF4-FFF2-40B4-BE49-F238E27FC236}">
                <a16:creationId xmlns:a16="http://schemas.microsoft.com/office/drawing/2014/main" id="{C825CA2E-B831-4FD4-B827-58908B0F3913}"/>
              </a:ext>
            </a:extLst>
          </p:cNvPr>
          <p:cNvSpPr>
            <a:spLocks noGrp="1"/>
          </p:cNvSpPr>
          <p:nvPr>
            <p:ph type="body" sz="quarter" idx="10"/>
          </p:nvPr>
        </p:nvSpPr>
        <p:spPr/>
        <p:txBody>
          <a:bodyPr/>
          <a:lstStyle/>
          <a:p>
            <a:r>
              <a:rPr lang="ar-EG" dirty="0"/>
              <a:t>والثلاثة مقارات القديسين وأنبا شنودة رئيس المتوحدين</a:t>
            </a:r>
            <a:endParaRPr lang="en-US" dirty="0"/>
          </a:p>
        </p:txBody>
      </p:sp>
    </p:spTree>
    <p:extLst>
      <p:ext uri="{BB962C8B-B14F-4D97-AF65-F5344CB8AC3E}">
        <p14:creationId xmlns:p14="http://schemas.microsoft.com/office/powerpoint/2010/main" val="24243623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886127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14132A-F692-4BCA-905F-1496D8A16127}"/>
              </a:ext>
            </a:extLst>
          </p:cNvPr>
          <p:cNvSpPr>
            <a:spLocks noGrp="1"/>
          </p:cNvSpPr>
          <p:nvPr>
            <p:ph type="body" idx="1"/>
          </p:nvPr>
        </p:nvSpPr>
        <p:spPr>
          <a:xfrm>
            <a:off x="0" y="5829371"/>
            <a:ext cx="9143999" cy="1028629"/>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خين بى إخرستوس إيسوس بين شويس. جى ثوك تى تي ميت أورو نيم تى جوم نيم بيوؤو شا اينيه</a:t>
            </a:r>
            <a:r>
              <a:rPr lang="ar-EG" sz="3600" dirty="0">
                <a:solidFill>
                  <a:schemeClr val="bg1"/>
                </a:solidFill>
                <a:latin typeface="Times New Roman" panose="02020603050405020304" pitchFamily="18" charset="0"/>
                <a:cs typeface="Times New Roman" panose="02020603050405020304" pitchFamily="18" charset="0"/>
              </a:rPr>
              <a:t>.</a:t>
            </a:r>
            <a:r>
              <a:rPr lang="ar-SA" sz="3600" dirty="0">
                <a:solidFill>
                  <a:schemeClr val="bg1"/>
                </a:solidFill>
                <a:latin typeface="Times New Roman" panose="02020603050405020304" pitchFamily="18" charset="0"/>
                <a:cs typeface="Times New Roman" panose="02020603050405020304" pitchFamily="18" charset="0"/>
              </a:rPr>
              <a:t> امين</a:t>
            </a:r>
            <a:r>
              <a:rPr lang="ar-EG" sz="3600" dirty="0"/>
              <a:t>.</a:t>
            </a:r>
            <a:endParaRPr lang="en-GB" sz="3600" dirty="0"/>
          </a:p>
        </p:txBody>
      </p:sp>
      <p:sp>
        <p:nvSpPr>
          <p:cNvPr id="4" name="Text Placeholder 3">
            <a:extLst>
              <a:ext uri="{FF2B5EF4-FFF2-40B4-BE49-F238E27FC236}">
                <a16:creationId xmlns:a16="http://schemas.microsoft.com/office/drawing/2014/main" id="{712DD686-C944-49B7-89CB-55A8DD7840B6}"/>
              </a:ext>
            </a:extLst>
          </p:cNvPr>
          <p:cNvSpPr>
            <a:spLocks noGrp="1"/>
          </p:cNvSpPr>
          <p:nvPr>
            <p:ph type="body" sz="quarter" idx="3"/>
          </p:nvPr>
        </p:nvSpPr>
        <p:spPr>
          <a:xfrm>
            <a:off x="0" y="5020478"/>
            <a:ext cx="9143999" cy="808893"/>
          </a:xfrm>
        </p:spPr>
        <p:txBody>
          <a:bodyPr/>
          <a:lstStyle/>
          <a:p>
            <a:pPr>
              <a:lnSpc>
                <a:spcPct val="80000"/>
              </a:lnSpc>
              <a:spcBef>
                <a:spcPts val="0"/>
              </a:spcBef>
            </a:pPr>
            <a:r>
              <a:rPr lang="en-US" sz="3800" dirty="0" err="1"/>
              <a:t>Qen</a:t>
            </a:r>
            <a:r>
              <a:rPr lang="en-US" sz="3800" dirty="0"/>
              <a:t> Pi`,</a:t>
            </a:r>
            <a:r>
              <a:rPr lang="en-US" sz="3800" dirty="0" err="1"/>
              <a:t>rictoc</a:t>
            </a:r>
            <a:r>
              <a:rPr lang="en-US" sz="3800" dirty="0"/>
              <a:t> </a:t>
            </a:r>
            <a:r>
              <a:rPr lang="en-US" sz="3800" dirty="0" err="1"/>
              <a:t>Iycouc</a:t>
            </a:r>
            <a:r>
              <a:rPr lang="en-US" sz="3800" dirty="0"/>
              <a:t> Pen[</a:t>
            </a:r>
            <a:r>
              <a:rPr lang="en-US" sz="3800" dirty="0" err="1"/>
              <a:t>oic</a:t>
            </a:r>
            <a:r>
              <a:rPr lang="en-US" sz="3800" dirty="0"/>
              <a:t>@ je ;</a:t>
            </a:r>
            <a:r>
              <a:rPr lang="en-US" sz="3800" dirty="0" err="1"/>
              <a:t>wk</a:t>
            </a:r>
            <a:r>
              <a:rPr lang="en-US" sz="3800" dirty="0"/>
              <a:t> </a:t>
            </a:r>
            <a:r>
              <a:rPr lang="en-US" sz="3800" dirty="0" err="1"/>
              <a:t>te</a:t>
            </a:r>
            <a:r>
              <a:rPr lang="en-US" sz="3800" dirty="0"/>
              <a:t> ]</a:t>
            </a:r>
            <a:r>
              <a:rPr lang="en-US" sz="3800" dirty="0" err="1"/>
              <a:t>metouro</a:t>
            </a:r>
            <a:r>
              <a:rPr lang="en-US" sz="3800" dirty="0"/>
              <a:t> </a:t>
            </a:r>
            <a:r>
              <a:rPr lang="en-US" sz="3800" dirty="0" err="1"/>
              <a:t>nem</a:t>
            </a:r>
            <a:r>
              <a:rPr lang="en-US" sz="3800" dirty="0"/>
              <a:t> ]</a:t>
            </a:r>
            <a:r>
              <a:rPr lang="en-US" sz="3800" dirty="0" err="1"/>
              <a:t>jom</a:t>
            </a:r>
            <a:r>
              <a:rPr lang="en-US" sz="3800" dirty="0"/>
              <a:t> </a:t>
            </a:r>
            <a:r>
              <a:rPr lang="en-US" sz="3800" dirty="0" err="1"/>
              <a:t>nem</a:t>
            </a:r>
            <a:r>
              <a:rPr lang="en-US" sz="3800" dirty="0"/>
              <a:t> </a:t>
            </a:r>
            <a:r>
              <a:rPr lang="en-US" sz="3800" dirty="0" err="1"/>
              <a:t>pi`wou</a:t>
            </a:r>
            <a:r>
              <a:rPr lang="en-US" sz="3800" dirty="0"/>
              <a:t> </a:t>
            </a:r>
            <a:r>
              <a:rPr lang="en-US" sz="3800" dirty="0" err="1"/>
              <a:t>sa</a:t>
            </a:r>
            <a:r>
              <a:rPr lang="en-US" sz="3800" dirty="0"/>
              <a:t> `</a:t>
            </a:r>
            <a:r>
              <a:rPr lang="en-US" sz="3800" dirty="0" err="1"/>
              <a:t>eneh</a:t>
            </a:r>
            <a:r>
              <a:rPr lang="en-US" sz="3800" dirty="0"/>
              <a:t>@ `</a:t>
            </a:r>
            <a:r>
              <a:rPr lang="en-US" sz="3800" dirty="0" err="1"/>
              <a:t>amyn</a:t>
            </a:r>
            <a:r>
              <a:rPr lang="en-US" sz="3800" dirty="0"/>
              <a:t>.</a:t>
            </a:r>
            <a:endParaRPr lang="en-GB" sz="3800" dirty="0"/>
          </a:p>
        </p:txBody>
      </p:sp>
      <p:sp>
        <p:nvSpPr>
          <p:cNvPr id="5" name="Text Placeholder 4">
            <a:extLst>
              <a:ext uri="{FF2B5EF4-FFF2-40B4-BE49-F238E27FC236}">
                <a16:creationId xmlns:a16="http://schemas.microsoft.com/office/drawing/2014/main" id="{B32712A9-AF89-467C-B45F-FFA5ECEC793F}"/>
              </a:ext>
            </a:extLst>
          </p:cNvPr>
          <p:cNvSpPr>
            <a:spLocks noGrp="1"/>
          </p:cNvSpPr>
          <p:nvPr>
            <p:ph type="body" sz="quarter" idx="10"/>
          </p:nvPr>
        </p:nvSpPr>
        <p:spPr>
          <a:xfrm>
            <a:off x="0" y="4383039"/>
            <a:ext cx="9144000" cy="565479"/>
          </a:xfrm>
        </p:spPr>
        <p:txBody>
          <a:bodyPr/>
          <a:lstStyle/>
          <a:p>
            <a:r>
              <a:rPr lang="ar-EG" sz="3400" dirty="0">
                <a:solidFill>
                  <a:schemeClr val="bg1"/>
                </a:solidFill>
                <a:latin typeface="Times New Roman" panose="02020603050405020304" pitchFamily="18" charset="0"/>
                <a:cs typeface="Times New Roman" panose="02020603050405020304" pitchFamily="18" charset="0"/>
              </a:rPr>
              <a:t>بالمسيح يسوع ربنا، لأن لك الملك والقوة والمجد إلى الأبد. آمين.</a:t>
            </a:r>
            <a:endParaRPr lang="en-GB" sz="3400" dirty="0"/>
          </a:p>
        </p:txBody>
      </p:sp>
    </p:spTree>
    <p:extLst>
      <p:ext uri="{BB962C8B-B14F-4D97-AF65-F5344CB8AC3E}">
        <p14:creationId xmlns:p14="http://schemas.microsoft.com/office/powerpoint/2010/main" val="23074490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09481" y="-1"/>
            <a:ext cx="1909482" cy="1784611"/>
          </a:xfrm>
        </p:spPr>
        <p:txBody>
          <a:bodyPr>
            <a:normAutofit fontScale="90000"/>
          </a:bodyPr>
          <a:lstStyle/>
          <a:p>
            <a:r>
              <a:rPr lang="ar-EG" sz="4800" dirty="0"/>
              <a:t>الاباء الرهبان مجمع</a:t>
            </a:r>
            <a:endParaRPr lang="en-US" sz="4800" dirty="0"/>
          </a:p>
        </p:txBody>
      </p:sp>
      <p:sp>
        <p:nvSpPr>
          <p:cNvPr id="3" name="Text Placeholder 2"/>
          <p:cNvSpPr>
            <a:spLocks noGrp="1"/>
          </p:cNvSpPr>
          <p:nvPr>
            <p:ph type="body" idx="1"/>
          </p:nvPr>
        </p:nvSpPr>
        <p:spPr/>
        <p:txBody>
          <a:bodyPr/>
          <a:lstStyle/>
          <a:p>
            <a:r>
              <a:rPr lang="ar-EG" sz="4000"/>
              <a:t>هيتين ني إڤشي إنتيه ناتشويس إنيوتي إمّاى نوشيري </a:t>
            </a:r>
            <a:endParaRPr lang="en-US" sz="4000"/>
          </a:p>
        </p:txBody>
      </p:sp>
      <p:sp>
        <p:nvSpPr>
          <p:cNvPr id="4" name="Text Placeholder 3"/>
          <p:cNvSpPr>
            <a:spLocks noGrp="1"/>
          </p:cNvSpPr>
          <p:nvPr>
            <p:ph type="body" sz="quarter" idx="3"/>
          </p:nvPr>
        </p:nvSpPr>
        <p:spPr>
          <a:xfrm>
            <a:off x="-2" y="5158739"/>
            <a:ext cx="9144000" cy="890367"/>
          </a:xfrm>
        </p:spPr>
        <p:txBody>
          <a:bodyPr/>
          <a:lstStyle/>
          <a:p>
            <a:r>
              <a:rPr lang="en-US" sz="4000" dirty="0"/>
              <a:t>Hiten </a:t>
            </a:r>
            <a:r>
              <a:rPr lang="en-US" sz="4000" dirty="0" err="1"/>
              <a:t>nieu,y</a:t>
            </a:r>
            <a:r>
              <a:rPr lang="en-US" sz="4000" dirty="0"/>
              <a:t> `</a:t>
            </a:r>
            <a:r>
              <a:rPr lang="en-US" sz="4000" dirty="0" err="1"/>
              <a:t>nte</a:t>
            </a:r>
            <a:r>
              <a:rPr lang="en-US" sz="4000" dirty="0"/>
              <a:t> </a:t>
            </a:r>
            <a:r>
              <a:rPr lang="en-US" sz="4000" dirty="0" err="1"/>
              <a:t>na</a:t>
            </a:r>
            <a:r>
              <a:rPr lang="en-US" sz="4000" dirty="0"/>
              <a:t>[</a:t>
            </a:r>
            <a:r>
              <a:rPr lang="en-US" sz="4000" dirty="0" err="1"/>
              <a:t>oic</a:t>
            </a:r>
            <a:r>
              <a:rPr lang="en-US" sz="4000" dirty="0"/>
              <a:t> `</a:t>
            </a:r>
            <a:r>
              <a:rPr lang="en-US" sz="4000" dirty="0" err="1"/>
              <a:t>niw</a:t>
            </a:r>
            <a:r>
              <a:rPr lang="en-US" sz="4000" dirty="0"/>
              <a:t>] `</a:t>
            </a:r>
            <a:r>
              <a:rPr lang="en-US" sz="4000" dirty="0" err="1"/>
              <a:t>mmainousyri</a:t>
            </a:r>
            <a:r>
              <a:rPr lang="en-US" sz="4000" dirty="0"/>
              <a:t>@ </a:t>
            </a:r>
          </a:p>
        </p:txBody>
      </p:sp>
      <p:sp>
        <p:nvSpPr>
          <p:cNvPr id="5" name="Text Placeholder 4">
            <a:extLst>
              <a:ext uri="{FF2B5EF4-FFF2-40B4-BE49-F238E27FC236}">
                <a16:creationId xmlns:a16="http://schemas.microsoft.com/office/drawing/2014/main" id="{BC15B074-9C47-42A3-8375-C551623F6E4E}"/>
              </a:ext>
            </a:extLst>
          </p:cNvPr>
          <p:cNvSpPr>
            <a:spLocks noGrp="1"/>
          </p:cNvSpPr>
          <p:nvPr>
            <p:ph type="body" sz="quarter" idx="10"/>
          </p:nvPr>
        </p:nvSpPr>
        <p:spPr>
          <a:xfrm>
            <a:off x="-2" y="4363210"/>
            <a:ext cx="9144000" cy="795527"/>
          </a:xfrm>
        </p:spPr>
        <p:txBody>
          <a:bodyPr/>
          <a:lstStyle/>
          <a:p>
            <a:r>
              <a:rPr lang="ar-EG" sz="4400" dirty="0"/>
              <a:t> بصلوات سادتي الآباء محبي أولادهم</a:t>
            </a:r>
            <a:endParaRPr lang="en-US" sz="4400" dirty="0"/>
          </a:p>
        </p:txBody>
      </p:sp>
    </p:spTree>
    <p:extLst>
      <p:ext uri="{BB962C8B-B14F-4D97-AF65-F5344CB8AC3E}">
        <p14:creationId xmlns:p14="http://schemas.microsoft.com/office/powerpoint/2010/main" val="313767699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147822"/>
            <a:ext cx="9143999" cy="710178"/>
          </a:xfrm>
        </p:spPr>
        <p:txBody>
          <a:bodyPr anchor="ctr"/>
          <a:lstStyle/>
          <a:p>
            <a:r>
              <a:rPr lang="ar-EG" sz="3900" dirty="0"/>
              <a:t>افا بيشوي نيم افا بافلي نيم بي جوري إثؤواب آفا موسي</a:t>
            </a:r>
          </a:p>
        </p:txBody>
      </p:sp>
      <p:sp>
        <p:nvSpPr>
          <p:cNvPr id="4" name="Text Placeholder 3"/>
          <p:cNvSpPr>
            <a:spLocks noGrp="1"/>
          </p:cNvSpPr>
          <p:nvPr>
            <p:ph type="body" sz="quarter" idx="3"/>
          </p:nvPr>
        </p:nvSpPr>
        <p:spPr>
          <a:xfrm>
            <a:off x="-2" y="5073388"/>
            <a:ext cx="9144000" cy="1074433"/>
          </a:xfrm>
        </p:spPr>
        <p:txBody>
          <a:bodyPr/>
          <a:lstStyle/>
          <a:p>
            <a:pPr>
              <a:lnSpc>
                <a:spcPct val="80000"/>
              </a:lnSpc>
              <a:spcBef>
                <a:spcPts val="0"/>
              </a:spcBef>
            </a:pPr>
            <a:r>
              <a:rPr lang="ar-EG" sz="4000" dirty="0"/>
              <a:t> </a:t>
            </a:r>
            <a:r>
              <a:rPr lang="en-US" sz="4000" dirty="0"/>
              <a:t>abba </a:t>
            </a:r>
            <a:r>
              <a:rPr lang="en-US" sz="4000" dirty="0" err="1"/>
              <a:t>Piswi</a:t>
            </a:r>
            <a:r>
              <a:rPr lang="en-US" sz="4000" dirty="0"/>
              <a:t> </a:t>
            </a:r>
            <a:r>
              <a:rPr lang="en-US" sz="4000" dirty="0" err="1"/>
              <a:t>nem</a:t>
            </a:r>
            <a:r>
              <a:rPr lang="en-US" sz="4000" dirty="0"/>
              <a:t> abba </a:t>
            </a:r>
            <a:r>
              <a:rPr lang="en-US" sz="4000" dirty="0" err="1"/>
              <a:t>Paule</a:t>
            </a:r>
            <a:r>
              <a:rPr lang="en-US" sz="4000" dirty="0"/>
              <a:t>@ </a:t>
            </a:r>
            <a:r>
              <a:rPr lang="en-GB" sz="4000" dirty="0" err="1"/>
              <a:t>nem</a:t>
            </a:r>
            <a:r>
              <a:rPr lang="en-GB" sz="4000" dirty="0"/>
              <a:t>  </a:t>
            </a:r>
            <a:r>
              <a:rPr lang="en-GB" sz="4000" dirty="0" err="1"/>
              <a:t>pijwri</a:t>
            </a:r>
            <a:endParaRPr lang="ar-EG" sz="4000" dirty="0"/>
          </a:p>
          <a:p>
            <a:pPr>
              <a:lnSpc>
                <a:spcPct val="80000"/>
              </a:lnSpc>
              <a:spcBef>
                <a:spcPts val="0"/>
              </a:spcBef>
            </a:pPr>
            <a:r>
              <a:rPr lang="en-GB" sz="4000" dirty="0"/>
              <a:t> `</a:t>
            </a:r>
            <a:r>
              <a:rPr lang="en-GB" sz="4000" dirty="0" err="1"/>
              <a:t>e;ouab</a:t>
            </a:r>
            <a:r>
              <a:rPr lang="en-GB" sz="4000" dirty="0"/>
              <a:t> abba </a:t>
            </a:r>
            <a:r>
              <a:rPr lang="en-GB" sz="4000" dirty="0" err="1"/>
              <a:t>Mwcy</a:t>
            </a:r>
            <a:r>
              <a:rPr lang="en-GB" sz="4000" dirty="0"/>
              <a:t>@</a:t>
            </a:r>
          </a:p>
        </p:txBody>
      </p:sp>
      <p:sp>
        <p:nvSpPr>
          <p:cNvPr id="5" name="Text Placeholder 4">
            <a:extLst>
              <a:ext uri="{FF2B5EF4-FFF2-40B4-BE49-F238E27FC236}">
                <a16:creationId xmlns:a16="http://schemas.microsoft.com/office/drawing/2014/main" id="{D6DE78FD-5E39-4A11-A9E1-9269DBDC9BED}"/>
              </a:ext>
            </a:extLst>
          </p:cNvPr>
          <p:cNvSpPr>
            <a:spLocks noGrp="1"/>
          </p:cNvSpPr>
          <p:nvPr>
            <p:ph type="body" sz="quarter" idx="10"/>
          </p:nvPr>
        </p:nvSpPr>
        <p:spPr/>
        <p:txBody>
          <a:bodyPr/>
          <a:lstStyle/>
          <a:p>
            <a:r>
              <a:rPr lang="ar-EG" sz="4000" dirty="0"/>
              <a:t>انبا بيشوي و الانبا بولا والقوي القديس أنبا موسي</a:t>
            </a:r>
          </a:p>
        </p:txBody>
      </p:sp>
    </p:spTree>
    <p:extLst>
      <p:ext uri="{BB962C8B-B14F-4D97-AF65-F5344CB8AC3E}">
        <p14:creationId xmlns:p14="http://schemas.microsoft.com/office/powerpoint/2010/main" val="4137285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147822"/>
            <a:ext cx="9143999" cy="710178"/>
          </a:xfrm>
        </p:spPr>
        <p:txBody>
          <a:bodyPr anchor="ctr"/>
          <a:lstStyle/>
          <a:p>
            <a:r>
              <a:rPr lang="ar-EG" sz="3500" dirty="0"/>
              <a:t>أڤا إيسيذوروس بي إبريسفيتيروس.</a:t>
            </a:r>
            <a:r>
              <a:rPr lang="en-US" sz="3500" dirty="0"/>
              <a:t> </a:t>
            </a:r>
            <a:r>
              <a:rPr lang="ar-EG" sz="3500" dirty="0"/>
              <a:t>مكسيموس نيم دوميتيوس. </a:t>
            </a:r>
            <a:endParaRPr lang="en-US" sz="3500" dirty="0"/>
          </a:p>
        </p:txBody>
      </p:sp>
      <p:sp>
        <p:nvSpPr>
          <p:cNvPr id="4" name="Text Placeholder 3"/>
          <p:cNvSpPr>
            <a:spLocks noGrp="1"/>
          </p:cNvSpPr>
          <p:nvPr>
            <p:ph type="body" sz="quarter" idx="3"/>
          </p:nvPr>
        </p:nvSpPr>
        <p:spPr/>
        <p:txBody>
          <a:bodyPr/>
          <a:lstStyle/>
          <a:p>
            <a:r>
              <a:rPr lang="en-US" sz="4000" dirty="0"/>
              <a:t>abba </a:t>
            </a:r>
            <a:r>
              <a:rPr lang="en-US" sz="4000" dirty="0" err="1"/>
              <a:t>Icidwroc</a:t>
            </a:r>
            <a:r>
              <a:rPr lang="en-US" sz="4000" dirty="0"/>
              <a:t> pi `</a:t>
            </a:r>
            <a:r>
              <a:rPr lang="en-US" sz="4000" dirty="0" err="1"/>
              <a:t>precbuteroc</a:t>
            </a:r>
            <a:r>
              <a:rPr lang="en-US" sz="4000" dirty="0"/>
              <a:t> </a:t>
            </a:r>
            <a:r>
              <a:rPr lang="pt-BR" sz="4000" dirty="0"/>
              <a:t>Maximoc nem Dometioc@</a:t>
            </a:r>
            <a:endParaRPr lang="en-US" sz="4000" dirty="0"/>
          </a:p>
        </p:txBody>
      </p:sp>
      <p:sp>
        <p:nvSpPr>
          <p:cNvPr id="5" name="Text Placeholder 4">
            <a:extLst>
              <a:ext uri="{FF2B5EF4-FFF2-40B4-BE49-F238E27FC236}">
                <a16:creationId xmlns:a16="http://schemas.microsoft.com/office/drawing/2014/main" id="{F770F821-2713-4F8F-8DCD-EE16FA5EC1E6}"/>
              </a:ext>
            </a:extLst>
          </p:cNvPr>
          <p:cNvSpPr>
            <a:spLocks noGrp="1"/>
          </p:cNvSpPr>
          <p:nvPr>
            <p:ph type="body" sz="quarter" idx="10"/>
          </p:nvPr>
        </p:nvSpPr>
        <p:spPr/>
        <p:txBody>
          <a:bodyPr/>
          <a:lstStyle/>
          <a:p>
            <a:r>
              <a:rPr lang="ar-EG" dirty="0"/>
              <a:t> و أنبا أيسيذوروس القس و مكسيموس و دوماديوس</a:t>
            </a:r>
            <a:endParaRPr lang="en-US" dirty="0"/>
          </a:p>
        </p:txBody>
      </p:sp>
    </p:spTree>
    <p:extLst>
      <p:ext uri="{BB962C8B-B14F-4D97-AF65-F5344CB8AC3E}">
        <p14:creationId xmlns:p14="http://schemas.microsoft.com/office/powerpoint/2010/main" val="416519075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343" y="6199093"/>
            <a:ext cx="9224685" cy="658907"/>
          </a:xfrm>
        </p:spPr>
        <p:txBody>
          <a:bodyPr anchor="ctr"/>
          <a:lstStyle/>
          <a:p>
            <a:r>
              <a:rPr lang="ar-EG" sz="3500" dirty="0"/>
              <a:t>أڤا أرسانيوس أڤا يؤانس بى كولوڤوس صموئيل بي امولوجتيس</a:t>
            </a:r>
            <a:endParaRPr lang="en-US" sz="3500" dirty="0"/>
          </a:p>
        </p:txBody>
      </p:sp>
      <p:sp>
        <p:nvSpPr>
          <p:cNvPr id="4" name="Text Placeholder 3"/>
          <p:cNvSpPr>
            <a:spLocks noGrp="1"/>
          </p:cNvSpPr>
          <p:nvPr>
            <p:ph type="body" sz="quarter" idx="3"/>
          </p:nvPr>
        </p:nvSpPr>
        <p:spPr>
          <a:xfrm>
            <a:off x="-2" y="4997505"/>
            <a:ext cx="9144000" cy="1201587"/>
          </a:xfrm>
        </p:spPr>
        <p:txBody>
          <a:bodyPr/>
          <a:lstStyle/>
          <a:p>
            <a:r>
              <a:rPr lang="pt-BR" sz="4000" dirty="0"/>
              <a:t>abba Arcenioc </a:t>
            </a:r>
            <a:r>
              <a:rPr lang="en-US" sz="4000" dirty="0"/>
              <a:t>abba </a:t>
            </a:r>
            <a:r>
              <a:rPr lang="en-US" sz="4000" dirty="0" err="1"/>
              <a:t>Iwannyc</a:t>
            </a:r>
            <a:r>
              <a:rPr lang="en-US" sz="4000" dirty="0"/>
              <a:t> </a:t>
            </a:r>
            <a:r>
              <a:rPr lang="en-US" sz="4000" dirty="0" err="1"/>
              <a:t>pikoloboc</a:t>
            </a:r>
            <a:r>
              <a:rPr lang="ar-EG" sz="4000" dirty="0"/>
              <a:t> </a:t>
            </a:r>
            <a:r>
              <a:rPr lang="en-US" sz="4000" dirty="0">
                <a:effectLst/>
              </a:rPr>
              <a:t>Abba Camouyl </a:t>
            </a:r>
            <a:r>
              <a:rPr lang="en-US" sz="4000" dirty="0" err="1">
                <a:effectLst/>
              </a:rPr>
              <a:t>pi`omologityc</a:t>
            </a:r>
            <a:r>
              <a:rPr lang="en-US" sz="4000" dirty="0"/>
              <a:t>.</a:t>
            </a:r>
          </a:p>
        </p:txBody>
      </p:sp>
      <p:sp>
        <p:nvSpPr>
          <p:cNvPr id="5" name="Text Placeholder 4">
            <a:extLst>
              <a:ext uri="{FF2B5EF4-FFF2-40B4-BE49-F238E27FC236}">
                <a16:creationId xmlns:a16="http://schemas.microsoft.com/office/drawing/2014/main" id="{EBE725EA-EBCE-422E-A0DA-0F31A816E40F}"/>
              </a:ext>
            </a:extLst>
          </p:cNvPr>
          <p:cNvSpPr>
            <a:spLocks noGrp="1"/>
          </p:cNvSpPr>
          <p:nvPr>
            <p:ph type="body" sz="quarter" idx="10"/>
          </p:nvPr>
        </p:nvSpPr>
        <p:spPr>
          <a:xfrm>
            <a:off x="-2" y="4363211"/>
            <a:ext cx="9144000" cy="634294"/>
          </a:xfrm>
        </p:spPr>
        <p:txBody>
          <a:bodyPr/>
          <a:lstStyle/>
          <a:p>
            <a:r>
              <a:rPr lang="ar-EG" sz="3500" dirty="0"/>
              <a:t>و الأنبا أرسانيوس و الأنبا يوحنا القصير أنبا صموئيل المعترف </a:t>
            </a:r>
            <a:endParaRPr lang="en-US" sz="3500" dirty="0"/>
          </a:p>
        </p:txBody>
      </p:sp>
    </p:spTree>
    <p:extLst>
      <p:ext uri="{BB962C8B-B14F-4D97-AF65-F5344CB8AC3E}">
        <p14:creationId xmlns:p14="http://schemas.microsoft.com/office/powerpoint/2010/main" val="41776880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26221559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1788459" y="0"/>
            <a:ext cx="1788459" cy="1317812"/>
          </a:xfrm>
        </p:spPr>
        <p:txBody>
          <a:bodyPr>
            <a:normAutofit fontScale="90000"/>
          </a:bodyPr>
          <a:lstStyle/>
          <a:p>
            <a:r>
              <a:rPr lang="ar-EG" sz="4800" dirty="0"/>
              <a:t>حبيب جرجس</a:t>
            </a:r>
            <a:endParaRPr lang="en-US" sz="4800" dirty="0"/>
          </a:p>
        </p:txBody>
      </p:sp>
      <p:sp>
        <p:nvSpPr>
          <p:cNvPr id="7" name="Text Placeholder 6"/>
          <p:cNvSpPr>
            <a:spLocks noGrp="1"/>
          </p:cNvSpPr>
          <p:nvPr>
            <p:ph type="body" idx="1"/>
          </p:nvPr>
        </p:nvSpPr>
        <p:spPr>
          <a:xfrm>
            <a:off x="0" y="5913120"/>
            <a:ext cx="9143999" cy="944881"/>
          </a:xfrm>
        </p:spPr>
        <p:txBody>
          <a:bodyPr anchor="b"/>
          <a:lstStyle/>
          <a:p>
            <a:r>
              <a:rPr lang="ar-EG" sz="3400" dirty="0"/>
              <a:t>هيتين ني إفشى إنتيه بي أرشى ذياكون ات اسمارؤوت حبيب جرجس بي ريفتي إسفو </a:t>
            </a:r>
          </a:p>
        </p:txBody>
      </p:sp>
      <p:sp>
        <p:nvSpPr>
          <p:cNvPr id="8" name="Text Placeholder 7"/>
          <p:cNvSpPr>
            <a:spLocks noGrp="1"/>
          </p:cNvSpPr>
          <p:nvPr>
            <p:ph type="body" sz="quarter" idx="3"/>
          </p:nvPr>
        </p:nvSpPr>
        <p:spPr>
          <a:xfrm>
            <a:off x="-2" y="4990743"/>
            <a:ext cx="9144000" cy="922377"/>
          </a:xfrm>
        </p:spPr>
        <p:txBody>
          <a:bodyPr/>
          <a:lstStyle/>
          <a:p>
            <a:pPr lvl="0">
              <a:lnSpc>
                <a:spcPct val="80000"/>
              </a:lnSpc>
              <a:spcBef>
                <a:spcPts val="0"/>
              </a:spcBef>
            </a:pPr>
            <a:r>
              <a:rPr lang="pt-BR" sz="3800" dirty="0">
                <a:effectLst/>
                <a:cs typeface="+mn-cs"/>
              </a:rPr>
              <a:t>Hiten nieu,y `nte </a:t>
            </a:r>
            <a:r>
              <a:rPr lang="en-US" sz="3800" dirty="0" err="1">
                <a:effectLst/>
                <a:cs typeface="+mn-cs"/>
              </a:rPr>
              <a:t>piar,ydiakwn</a:t>
            </a:r>
            <a:r>
              <a:rPr lang="en-US" sz="3800" dirty="0">
                <a:effectLst/>
                <a:cs typeface="+mn-cs"/>
              </a:rPr>
              <a:t> </a:t>
            </a:r>
            <a:r>
              <a:rPr lang="en-US" sz="3800" dirty="0" err="1">
                <a:effectLst/>
                <a:cs typeface="+mn-cs"/>
              </a:rPr>
              <a:t>et`cmarwout</a:t>
            </a:r>
            <a:r>
              <a:rPr lang="en-US" sz="3800" dirty="0">
                <a:cs typeface="+mn-cs"/>
              </a:rPr>
              <a:t> </a:t>
            </a:r>
            <a:r>
              <a:rPr lang="en-US" sz="3800" dirty="0" err="1">
                <a:cs typeface="+mn-cs"/>
              </a:rPr>
              <a:t>Hapyp</a:t>
            </a:r>
            <a:r>
              <a:rPr lang="en-US" sz="3800" dirty="0">
                <a:cs typeface="+mn-cs"/>
              </a:rPr>
              <a:t> </a:t>
            </a:r>
            <a:r>
              <a:rPr lang="en-US" sz="3800" dirty="0" err="1">
                <a:cs typeface="+mn-cs"/>
              </a:rPr>
              <a:t>Girgic</a:t>
            </a:r>
            <a:r>
              <a:rPr lang="en-US" sz="3800" dirty="0">
                <a:effectLst/>
                <a:cs typeface="+mn-cs"/>
              </a:rPr>
              <a:t> </a:t>
            </a:r>
            <a:r>
              <a:rPr lang="en-US" sz="3800" dirty="0" err="1">
                <a:cs typeface="+mn-cs"/>
              </a:rPr>
              <a:t>piref</a:t>
            </a:r>
            <a:r>
              <a:rPr lang="en-US" sz="3800" dirty="0">
                <a:cs typeface="+mn-cs"/>
              </a:rPr>
              <a:t>]`</a:t>
            </a:r>
            <a:r>
              <a:rPr lang="en-US" sz="3800" dirty="0" err="1">
                <a:cs typeface="+mn-cs"/>
              </a:rPr>
              <a:t>cbw</a:t>
            </a:r>
            <a:endParaRPr lang="en-US" sz="3800" dirty="0">
              <a:effectLst/>
              <a:cs typeface="+mn-cs"/>
            </a:endParaRPr>
          </a:p>
        </p:txBody>
      </p:sp>
      <p:sp>
        <p:nvSpPr>
          <p:cNvPr id="2" name="Text Placeholder 1">
            <a:extLst>
              <a:ext uri="{FF2B5EF4-FFF2-40B4-BE49-F238E27FC236}">
                <a16:creationId xmlns:a16="http://schemas.microsoft.com/office/drawing/2014/main" id="{6FB1ACCB-86F5-43C4-BA15-CBC857701F2A}"/>
              </a:ext>
            </a:extLst>
          </p:cNvPr>
          <p:cNvSpPr>
            <a:spLocks noGrp="1"/>
          </p:cNvSpPr>
          <p:nvPr>
            <p:ph type="body" sz="quarter" idx="10"/>
          </p:nvPr>
        </p:nvSpPr>
        <p:spPr>
          <a:xfrm>
            <a:off x="-2" y="4363211"/>
            <a:ext cx="9144000" cy="627531"/>
          </a:xfrm>
        </p:spPr>
        <p:txBody>
          <a:bodyPr/>
          <a:lstStyle/>
          <a:p>
            <a:r>
              <a:rPr lang="ar-EG" sz="4000" dirty="0"/>
              <a:t>بصلوات رئيس الشمامسة المبارك حبيب جرجس المعلم</a:t>
            </a:r>
            <a:endParaRPr lang="en-US" sz="4000" dirty="0"/>
          </a:p>
        </p:txBody>
      </p:sp>
    </p:spTree>
    <p:extLst>
      <p:ext uri="{BB962C8B-B14F-4D97-AF65-F5344CB8AC3E}">
        <p14:creationId xmlns:p14="http://schemas.microsoft.com/office/powerpoint/2010/main" val="13597998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461193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7778" y="0"/>
            <a:ext cx="1707776" cy="1340111"/>
          </a:xfrm>
        </p:spPr>
        <p:txBody>
          <a:bodyPr>
            <a:normAutofit fontScale="90000"/>
          </a:bodyPr>
          <a:lstStyle/>
          <a:p>
            <a:r>
              <a:rPr lang="ar-EG" sz="4800" dirty="0"/>
              <a:t>قديس اليوم</a:t>
            </a:r>
            <a:endParaRPr lang="en-US" sz="4800" dirty="0"/>
          </a:p>
        </p:txBody>
      </p:sp>
      <p:sp>
        <p:nvSpPr>
          <p:cNvPr id="3" name="Text Placeholder 2"/>
          <p:cNvSpPr>
            <a:spLocks noGrp="1"/>
          </p:cNvSpPr>
          <p:nvPr>
            <p:ph type="body" idx="1"/>
          </p:nvPr>
        </p:nvSpPr>
        <p:spPr/>
        <p:txBody>
          <a:bodyPr/>
          <a:lstStyle/>
          <a:p>
            <a:r>
              <a:rPr lang="ar-EG" sz="4400" dirty="0"/>
              <a:t>هيتين نى افشى انتى نى اثؤواب</a:t>
            </a:r>
            <a:r>
              <a:rPr lang="en-US" sz="4400" dirty="0"/>
              <a:t> </a:t>
            </a:r>
            <a:r>
              <a:rPr lang="ar-EG" sz="4400" dirty="0"/>
              <a:t>انتى باى اى هوؤ </a:t>
            </a:r>
          </a:p>
        </p:txBody>
      </p:sp>
      <p:sp>
        <p:nvSpPr>
          <p:cNvPr id="4" name="Text Placeholder 3"/>
          <p:cNvSpPr>
            <a:spLocks noGrp="1"/>
          </p:cNvSpPr>
          <p:nvPr>
            <p:ph type="body" sz="quarter" idx="3"/>
          </p:nvPr>
        </p:nvSpPr>
        <p:spPr>
          <a:xfrm>
            <a:off x="-2" y="5073389"/>
            <a:ext cx="9144000" cy="975718"/>
          </a:xfrm>
        </p:spPr>
        <p:txBody>
          <a:bodyPr/>
          <a:lstStyle/>
          <a:p>
            <a:r>
              <a:rPr lang="en-US" sz="4300" dirty="0"/>
              <a:t>Hiten </a:t>
            </a:r>
            <a:r>
              <a:rPr lang="en-US" sz="4300" dirty="0" err="1"/>
              <a:t>nieu,y</a:t>
            </a:r>
            <a:r>
              <a:rPr lang="en-US" sz="4300" dirty="0"/>
              <a:t> `</a:t>
            </a:r>
            <a:r>
              <a:rPr lang="en-US" sz="4300" dirty="0" err="1"/>
              <a:t>nte</a:t>
            </a:r>
            <a:r>
              <a:rPr lang="en-US" sz="4300" dirty="0"/>
              <a:t> </a:t>
            </a:r>
            <a:r>
              <a:rPr lang="en-US" sz="4300" dirty="0" err="1"/>
              <a:t>nye;ouab</a:t>
            </a:r>
            <a:r>
              <a:rPr lang="en-US" sz="4300" dirty="0"/>
              <a:t> `</a:t>
            </a:r>
            <a:r>
              <a:rPr lang="en-US" sz="4300" dirty="0" err="1"/>
              <a:t>nte</a:t>
            </a:r>
            <a:r>
              <a:rPr lang="en-US" sz="4300" dirty="0"/>
              <a:t> </a:t>
            </a:r>
            <a:r>
              <a:rPr lang="en-US" sz="4300" dirty="0" err="1"/>
              <a:t>pai`ehoou</a:t>
            </a:r>
            <a:endParaRPr lang="en-US" sz="4300" dirty="0"/>
          </a:p>
        </p:txBody>
      </p:sp>
      <p:sp>
        <p:nvSpPr>
          <p:cNvPr id="5" name="Text Placeholder 4">
            <a:extLst>
              <a:ext uri="{FF2B5EF4-FFF2-40B4-BE49-F238E27FC236}">
                <a16:creationId xmlns:a16="http://schemas.microsoft.com/office/drawing/2014/main" id="{19FC6380-034A-4956-89FF-E00C453BC994}"/>
              </a:ext>
            </a:extLst>
          </p:cNvPr>
          <p:cNvSpPr>
            <a:spLocks noGrp="1"/>
          </p:cNvSpPr>
          <p:nvPr>
            <p:ph type="body" sz="quarter" idx="10"/>
          </p:nvPr>
        </p:nvSpPr>
        <p:spPr/>
        <p:txBody>
          <a:bodyPr/>
          <a:lstStyle/>
          <a:p>
            <a:r>
              <a:rPr lang="ar-EG" sz="4400" dirty="0"/>
              <a:t>بصلوات قديسى هذا اليوم</a:t>
            </a:r>
            <a:endParaRPr lang="en-US" sz="4400" dirty="0"/>
          </a:p>
        </p:txBody>
      </p:sp>
    </p:spTree>
    <p:extLst>
      <p:ext uri="{BB962C8B-B14F-4D97-AF65-F5344CB8AC3E}">
        <p14:creationId xmlns:p14="http://schemas.microsoft.com/office/powerpoint/2010/main" val="44061122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5400" dirty="0"/>
              <a:t>بى أواى بى أواى كاطا بفران</a:t>
            </a:r>
          </a:p>
        </p:txBody>
      </p:sp>
      <p:sp>
        <p:nvSpPr>
          <p:cNvPr id="4" name="Text Placeholder 3"/>
          <p:cNvSpPr>
            <a:spLocks noGrp="1"/>
          </p:cNvSpPr>
          <p:nvPr>
            <p:ph type="body" sz="quarter" idx="3"/>
          </p:nvPr>
        </p:nvSpPr>
        <p:spPr/>
        <p:txBody>
          <a:bodyPr/>
          <a:lstStyle/>
          <a:p>
            <a:r>
              <a:rPr lang="en-US" sz="5400" dirty="0" err="1"/>
              <a:t>piouai</a:t>
            </a:r>
            <a:r>
              <a:rPr lang="en-US" sz="5400" dirty="0"/>
              <a:t> </a:t>
            </a:r>
            <a:r>
              <a:rPr lang="en-US" sz="5400" dirty="0" err="1"/>
              <a:t>piouai</a:t>
            </a:r>
            <a:r>
              <a:rPr lang="en-US" sz="5400" dirty="0"/>
              <a:t> kata </a:t>
            </a:r>
            <a:r>
              <a:rPr lang="en-US" sz="5400" dirty="0" err="1"/>
              <a:t>pefran</a:t>
            </a:r>
            <a:endParaRPr lang="en-US" sz="5400" dirty="0"/>
          </a:p>
        </p:txBody>
      </p:sp>
      <p:sp>
        <p:nvSpPr>
          <p:cNvPr id="5" name="Text Placeholder 4">
            <a:extLst>
              <a:ext uri="{FF2B5EF4-FFF2-40B4-BE49-F238E27FC236}">
                <a16:creationId xmlns:a16="http://schemas.microsoft.com/office/drawing/2014/main" id="{9FD7E934-1B06-4FE4-AC4F-77123E61F3A6}"/>
              </a:ext>
            </a:extLst>
          </p:cNvPr>
          <p:cNvSpPr>
            <a:spLocks noGrp="1"/>
          </p:cNvSpPr>
          <p:nvPr>
            <p:ph type="body" sz="quarter" idx="10"/>
          </p:nvPr>
        </p:nvSpPr>
        <p:spPr>
          <a:xfrm>
            <a:off x="-2" y="4363211"/>
            <a:ext cx="9144000" cy="808892"/>
          </a:xfrm>
        </p:spPr>
        <p:txBody>
          <a:bodyPr/>
          <a:lstStyle/>
          <a:p>
            <a:r>
              <a:rPr lang="ar-EG" sz="5400" dirty="0"/>
              <a:t>كل واحد و واحد باسمه</a:t>
            </a:r>
            <a:endParaRPr lang="en-US" sz="5400" dirty="0"/>
          </a:p>
        </p:txBody>
      </p:sp>
    </p:spTree>
    <p:extLst>
      <p:ext uri="{BB962C8B-B14F-4D97-AF65-F5344CB8AC3E}">
        <p14:creationId xmlns:p14="http://schemas.microsoft.com/office/powerpoint/2010/main" val="4773006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834158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0" y="6187153"/>
            <a:ext cx="9143999" cy="670847"/>
          </a:xfrm>
        </p:spPr>
        <p:txBody>
          <a:bodyPr anchor="ctr"/>
          <a:lstStyle/>
          <a:p>
            <a:r>
              <a:rPr lang="ar-EG" sz="3900" dirty="0"/>
              <a:t>نيم بي بنيڤما إمباراكليطون: تي إترياس إن أوموسيوس.</a:t>
            </a:r>
          </a:p>
        </p:txBody>
      </p:sp>
      <p:sp>
        <p:nvSpPr>
          <p:cNvPr id="5" name="Text Placeholder 4"/>
          <p:cNvSpPr>
            <a:spLocks noGrp="1"/>
          </p:cNvSpPr>
          <p:nvPr>
            <p:ph type="body" sz="quarter" idx="3"/>
          </p:nvPr>
        </p:nvSpPr>
        <p:spPr>
          <a:xfrm>
            <a:off x="-2" y="5015754"/>
            <a:ext cx="9143999" cy="1171399"/>
          </a:xfrm>
        </p:spPr>
        <p:txBody>
          <a:bodyPr anchor="ctr"/>
          <a:lstStyle/>
          <a:p>
            <a:r>
              <a:rPr lang="en-US" dirty="0" err="1"/>
              <a:t>nem</a:t>
            </a:r>
            <a:r>
              <a:rPr lang="en-US" dirty="0"/>
              <a:t> </a:t>
            </a:r>
            <a:r>
              <a:rPr lang="en-US" dirty="0" err="1"/>
              <a:t>Pipneuma</a:t>
            </a:r>
            <a:r>
              <a:rPr lang="en-US" dirty="0"/>
              <a:t> `</a:t>
            </a:r>
            <a:r>
              <a:rPr lang="en-US" dirty="0" err="1"/>
              <a:t>mparaklyton</a:t>
            </a:r>
            <a:r>
              <a:rPr lang="en-US" dirty="0"/>
              <a:t> @ }</a:t>
            </a:r>
            <a:r>
              <a:rPr lang="en-US" dirty="0" err="1"/>
              <a:t>triac</a:t>
            </a:r>
            <a:r>
              <a:rPr lang="en-US" dirty="0"/>
              <a:t> `</a:t>
            </a:r>
            <a:r>
              <a:rPr lang="en-US" dirty="0" err="1"/>
              <a:t>nomooucioc</a:t>
            </a:r>
            <a:r>
              <a:rPr lang="en-US" dirty="0"/>
              <a:t>.</a:t>
            </a:r>
          </a:p>
        </p:txBody>
      </p:sp>
      <p:sp>
        <p:nvSpPr>
          <p:cNvPr id="2" name="Text Placeholder 1">
            <a:extLst>
              <a:ext uri="{FF2B5EF4-FFF2-40B4-BE49-F238E27FC236}">
                <a16:creationId xmlns:a16="http://schemas.microsoft.com/office/drawing/2014/main" id="{0860218A-5680-41BE-AF08-5DCB47C7BBA3}"/>
              </a:ext>
            </a:extLst>
          </p:cNvPr>
          <p:cNvSpPr>
            <a:spLocks noGrp="1"/>
          </p:cNvSpPr>
          <p:nvPr>
            <p:ph type="body" sz="quarter" idx="10"/>
          </p:nvPr>
        </p:nvSpPr>
        <p:spPr>
          <a:xfrm>
            <a:off x="-2" y="4344908"/>
            <a:ext cx="9144000" cy="670846"/>
          </a:xfrm>
        </p:spPr>
        <p:txBody>
          <a:bodyPr/>
          <a:lstStyle/>
          <a:p>
            <a:r>
              <a:rPr lang="ar-EG" sz="4400" dirty="0"/>
              <a:t>والروح المعزي، الثالوث المساوي.</a:t>
            </a:r>
          </a:p>
        </p:txBody>
      </p:sp>
    </p:spTree>
    <p:extLst>
      <p:ext uri="{BB962C8B-B14F-4D97-AF65-F5344CB8AC3E}">
        <p14:creationId xmlns:p14="http://schemas.microsoft.com/office/powerpoint/2010/main" val="1470935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sz="4000" dirty="0">
                <a:solidFill>
                  <a:srgbClr val="FFC000"/>
                </a:solidFill>
              </a:rPr>
              <a:t>ابيناف شوبي</a:t>
            </a:r>
            <a:endParaRPr lang="en-US" sz="4000" dirty="0">
              <a:solidFill>
                <a:srgbClr val="FFC000"/>
              </a:solidFill>
            </a:endParaRPr>
          </a:p>
        </p:txBody>
      </p:sp>
      <p:sp>
        <p:nvSpPr>
          <p:cNvPr id="5" name="Text Placeholder 4"/>
          <p:cNvSpPr>
            <a:spLocks noGrp="1"/>
          </p:cNvSpPr>
          <p:nvPr>
            <p:ph type="body" idx="1"/>
          </p:nvPr>
        </p:nvSpPr>
        <p:spPr>
          <a:xfrm>
            <a:off x="-67236" y="6078071"/>
            <a:ext cx="9265025" cy="779928"/>
          </a:xfrm>
        </p:spPr>
        <p:txBody>
          <a:bodyPr anchor="ctr"/>
          <a:lstStyle/>
          <a:p>
            <a:r>
              <a:rPr lang="ar-EG" altLang="en-US" sz="3600" b="1" dirty="0">
                <a:solidFill>
                  <a:srgbClr val="FFFFFF"/>
                </a:solidFill>
                <a:latin typeface="Times New Roman" panose="02020603050405020304" pitchFamily="18" charset="0"/>
                <a:cs typeface="Times New Roman" panose="02020603050405020304" pitchFamily="18" charset="0"/>
              </a:rPr>
              <a:t>آبي ناﭫ شوبي كابي ميش إيڤول: ماريه ني صاخ فيري إيفول:</a:t>
            </a:r>
            <a:endParaRPr lang="ar-EG" sz="3600" dirty="0">
              <a:cs typeface="+mn-cs"/>
            </a:endParaRPr>
          </a:p>
        </p:txBody>
      </p:sp>
      <p:sp>
        <p:nvSpPr>
          <p:cNvPr id="7" name="Text Placeholder 6"/>
          <p:cNvSpPr>
            <a:spLocks noGrp="1"/>
          </p:cNvSpPr>
          <p:nvPr>
            <p:ph type="body" sz="quarter" idx="3"/>
          </p:nvPr>
        </p:nvSpPr>
        <p:spPr>
          <a:xfrm>
            <a:off x="-1" y="5123330"/>
            <a:ext cx="9144001" cy="954742"/>
          </a:xfrm>
        </p:spPr>
        <p:txBody>
          <a:bodyPr/>
          <a:lstStyle/>
          <a:p>
            <a:r>
              <a:rPr lang="en-US" sz="4000" dirty="0"/>
              <a:t>`</a:t>
            </a:r>
            <a:r>
              <a:rPr lang="en-US" sz="4000" dirty="0" err="1"/>
              <a:t>Apinau</a:t>
            </a:r>
            <a:r>
              <a:rPr lang="en-US" sz="4000" dirty="0"/>
              <a:t> </a:t>
            </a:r>
            <a:r>
              <a:rPr lang="en-US" sz="4000" dirty="0" err="1"/>
              <a:t>swpi</a:t>
            </a:r>
            <a:r>
              <a:rPr lang="en-US" sz="4000" dirty="0"/>
              <a:t> ,a </a:t>
            </a:r>
            <a:r>
              <a:rPr lang="en-US" sz="4000" dirty="0" err="1"/>
              <a:t>nimys</a:t>
            </a:r>
            <a:r>
              <a:rPr lang="en-US" sz="4000" dirty="0"/>
              <a:t> `</a:t>
            </a:r>
            <a:r>
              <a:rPr lang="en-US" sz="4000" dirty="0" err="1"/>
              <a:t>ebol</a:t>
            </a:r>
            <a:r>
              <a:rPr lang="en-US" sz="4000" dirty="0"/>
              <a:t>@ mare </a:t>
            </a:r>
            <a:r>
              <a:rPr lang="en-US" sz="4000" dirty="0" err="1"/>
              <a:t>nicaq</a:t>
            </a:r>
            <a:r>
              <a:rPr lang="en-US" sz="4000" dirty="0"/>
              <a:t> </a:t>
            </a:r>
            <a:r>
              <a:rPr lang="en-US" sz="4000" dirty="0" err="1"/>
              <a:t>viri</a:t>
            </a:r>
            <a:r>
              <a:rPr lang="en-US" sz="4000" dirty="0"/>
              <a:t> `</a:t>
            </a:r>
            <a:r>
              <a:rPr lang="en-US" sz="4000" dirty="0" err="1"/>
              <a:t>ebol</a:t>
            </a:r>
            <a:r>
              <a:rPr lang="en-US" sz="4000" dirty="0"/>
              <a:t>@</a:t>
            </a:r>
          </a:p>
        </p:txBody>
      </p:sp>
      <p:sp>
        <p:nvSpPr>
          <p:cNvPr id="2" name="Text Placeholder 1">
            <a:extLst>
              <a:ext uri="{FF2B5EF4-FFF2-40B4-BE49-F238E27FC236}">
                <a16:creationId xmlns:a16="http://schemas.microsoft.com/office/drawing/2014/main" id="{AA93172E-D593-4F93-92E2-63D91B71DD24}"/>
              </a:ext>
            </a:extLst>
          </p:cNvPr>
          <p:cNvSpPr>
            <a:spLocks noGrp="1"/>
          </p:cNvSpPr>
          <p:nvPr>
            <p:ph type="body" sz="quarter" idx="10"/>
          </p:nvPr>
        </p:nvSpPr>
        <p:spPr>
          <a:xfrm>
            <a:off x="0" y="4359275"/>
            <a:ext cx="9144000" cy="764054"/>
          </a:xfrm>
        </p:spPr>
        <p:txBody>
          <a:bodyPr anchor="t"/>
          <a:lstStyle/>
          <a:p>
            <a:r>
              <a:rPr lang="ar-SA" altLang="en-US" sz="4000" b="1" dirty="0">
                <a:solidFill>
                  <a:schemeClr val="bg1"/>
                </a:solidFill>
                <a:latin typeface="Times New Roman" panose="02020603050405020304" pitchFamily="18" charset="0"/>
                <a:cs typeface="Times New Roman" panose="02020603050405020304" pitchFamily="18" charset="0"/>
              </a:rPr>
              <a:t>قد حان الوقت أ</a:t>
            </a:r>
            <a:r>
              <a:rPr lang="ar-EG" altLang="en-US" sz="4000" b="1" dirty="0">
                <a:solidFill>
                  <a:schemeClr val="bg1"/>
                </a:solidFill>
                <a:latin typeface="Times New Roman" panose="02020603050405020304" pitchFamily="18" charset="0"/>
                <a:cs typeface="Times New Roman" panose="02020603050405020304" pitchFamily="18" charset="0"/>
              </a:rPr>
              <a:t>ُ</a:t>
            </a:r>
            <a:r>
              <a:rPr lang="ar-SA" altLang="en-US" sz="4000" b="1" dirty="0">
                <a:solidFill>
                  <a:schemeClr val="bg1"/>
                </a:solidFill>
                <a:latin typeface="Times New Roman" panose="02020603050405020304" pitchFamily="18" charset="0"/>
                <a:cs typeface="Times New Roman" panose="02020603050405020304" pitchFamily="18" charset="0"/>
              </a:rPr>
              <a:t>طلق الجميع، فلي</a:t>
            </a:r>
            <a:r>
              <a:rPr lang="ar-EG" altLang="en-US" sz="4000" b="1" dirty="0">
                <a:solidFill>
                  <a:schemeClr val="bg1"/>
                </a:solidFill>
                <a:latin typeface="Times New Roman" panose="02020603050405020304" pitchFamily="18" charset="0"/>
                <a:cs typeface="Times New Roman" panose="02020603050405020304" pitchFamily="18" charset="0"/>
              </a:rPr>
              <a:t>ُ</a:t>
            </a:r>
            <a:r>
              <a:rPr lang="ar-SA" altLang="en-US" sz="4000" b="1" dirty="0">
                <a:solidFill>
                  <a:schemeClr val="bg1"/>
                </a:solidFill>
                <a:latin typeface="Times New Roman" panose="02020603050405020304" pitchFamily="18" charset="0"/>
                <a:cs typeface="Times New Roman" panose="02020603050405020304" pitchFamily="18" charset="0"/>
              </a:rPr>
              <a:t>فسر المعلمون، </a:t>
            </a:r>
            <a:endParaRPr lang="en-GB" sz="4000" dirty="0"/>
          </a:p>
        </p:txBody>
      </p:sp>
      <p:sp>
        <p:nvSpPr>
          <p:cNvPr id="6" name="Rectangle 5">
            <a:hlinkClick r:id="rId2" action="ppaction://hlinksldjump"/>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6FB2A2D5-97CB-40CD-AF03-71767921DE52}"/>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17390855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1871" y="0"/>
            <a:ext cx="2191871" cy="808893"/>
          </a:xfrm>
        </p:spPr>
        <p:txBody>
          <a:bodyPr>
            <a:normAutofit/>
          </a:bodyPr>
          <a:lstStyle/>
          <a:p>
            <a:r>
              <a:rPr lang="ar-EG" sz="4800" dirty="0"/>
              <a:t>البطريرك</a:t>
            </a:r>
            <a:endParaRPr lang="en-US" sz="4800" dirty="0"/>
          </a:p>
        </p:txBody>
      </p:sp>
      <p:sp>
        <p:nvSpPr>
          <p:cNvPr id="3" name="Text Placeholder 2"/>
          <p:cNvSpPr>
            <a:spLocks noGrp="1"/>
          </p:cNvSpPr>
          <p:nvPr>
            <p:ph type="body" idx="1"/>
          </p:nvPr>
        </p:nvSpPr>
        <p:spPr/>
        <p:txBody>
          <a:bodyPr/>
          <a:lstStyle/>
          <a:p>
            <a:r>
              <a:rPr lang="ar-EG" sz="4000" dirty="0"/>
              <a:t>هيتين نو افشى اريه إيه ابؤنخ ام بنيوت ايت طايوت </a:t>
            </a:r>
          </a:p>
        </p:txBody>
      </p:sp>
      <p:sp>
        <p:nvSpPr>
          <p:cNvPr id="4" name="Text Placeholder 3"/>
          <p:cNvSpPr>
            <a:spLocks noGrp="1"/>
          </p:cNvSpPr>
          <p:nvPr>
            <p:ph type="body" sz="quarter" idx="3"/>
          </p:nvPr>
        </p:nvSpPr>
        <p:spPr>
          <a:xfrm>
            <a:off x="-2" y="5172103"/>
            <a:ext cx="9144000" cy="877004"/>
          </a:xfrm>
        </p:spPr>
        <p:txBody>
          <a:bodyPr/>
          <a:lstStyle/>
          <a:p>
            <a:r>
              <a:rPr lang="en-US" dirty="0"/>
              <a:t>Hiten </a:t>
            </a:r>
            <a:r>
              <a:rPr lang="en-US" dirty="0" err="1"/>
              <a:t>noueu,y</a:t>
            </a:r>
            <a:r>
              <a:rPr lang="en-US" dirty="0"/>
              <a:t> `</a:t>
            </a:r>
            <a:r>
              <a:rPr lang="en-US" dirty="0" err="1"/>
              <a:t>areh</a:t>
            </a:r>
            <a:r>
              <a:rPr lang="en-US" dirty="0"/>
              <a:t> `</a:t>
            </a:r>
            <a:r>
              <a:rPr lang="en-US" dirty="0" err="1"/>
              <a:t>e`pwnq</a:t>
            </a:r>
            <a:r>
              <a:rPr lang="en-US" dirty="0"/>
              <a:t> `</a:t>
            </a:r>
            <a:r>
              <a:rPr lang="en-US" dirty="0" err="1"/>
              <a:t>mpeniwt</a:t>
            </a:r>
            <a:r>
              <a:rPr lang="en-US" dirty="0"/>
              <a:t> `</a:t>
            </a:r>
            <a:r>
              <a:rPr lang="en-US" dirty="0" err="1"/>
              <a:t>ettaiyout</a:t>
            </a:r>
            <a:endParaRPr lang="en-US" dirty="0"/>
          </a:p>
        </p:txBody>
      </p:sp>
      <p:sp>
        <p:nvSpPr>
          <p:cNvPr id="5" name="Text Placeholder 4">
            <a:extLst>
              <a:ext uri="{FF2B5EF4-FFF2-40B4-BE49-F238E27FC236}">
                <a16:creationId xmlns:a16="http://schemas.microsoft.com/office/drawing/2014/main" id="{C5BB8DDC-7C48-4547-AA77-D8D97E2077B5}"/>
              </a:ext>
            </a:extLst>
          </p:cNvPr>
          <p:cNvSpPr>
            <a:spLocks noGrp="1"/>
          </p:cNvSpPr>
          <p:nvPr>
            <p:ph type="body" sz="quarter" idx="10"/>
          </p:nvPr>
        </p:nvSpPr>
        <p:spPr>
          <a:xfrm>
            <a:off x="-2" y="4363211"/>
            <a:ext cx="9144000" cy="808892"/>
          </a:xfrm>
        </p:spPr>
        <p:txBody>
          <a:bodyPr/>
          <a:lstStyle/>
          <a:p>
            <a:r>
              <a:rPr lang="ar-EG" sz="4800" dirty="0"/>
              <a:t>بصلواتهم احفظ</a:t>
            </a:r>
            <a:r>
              <a:rPr lang="en-US" sz="4800" dirty="0"/>
              <a:t> </a:t>
            </a:r>
            <a:r>
              <a:rPr lang="ar-EG" sz="4800" dirty="0"/>
              <a:t>حياة أبينا المكرم </a:t>
            </a:r>
            <a:endParaRPr lang="en-US" sz="4800" dirty="0"/>
          </a:p>
        </p:txBody>
      </p:sp>
    </p:spTree>
    <p:extLst>
      <p:ext uri="{BB962C8B-B14F-4D97-AF65-F5344CB8AC3E}">
        <p14:creationId xmlns:p14="http://schemas.microsoft.com/office/powerpoint/2010/main" val="232771361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ان أرشى ايه</a:t>
            </a:r>
            <a:r>
              <a:rPr lang="en-US" sz="4800" dirty="0"/>
              <a:t> </a:t>
            </a:r>
            <a:r>
              <a:rPr lang="ar-EG" sz="4800" dirty="0"/>
              <a:t>ريفس بابا آفا (تواضروس)</a:t>
            </a:r>
          </a:p>
        </p:txBody>
      </p:sp>
      <p:sp>
        <p:nvSpPr>
          <p:cNvPr id="4" name="Text Placeholder 3"/>
          <p:cNvSpPr>
            <a:spLocks noGrp="1"/>
          </p:cNvSpPr>
          <p:nvPr>
            <p:ph type="body" sz="quarter" idx="3"/>
          </p:nvPr>
        </p:nvSpPr>
        <p:spPr/>
        <p:txBody>
          <a:bodyPr/>
          <a:lstStyle/>
          <a:p>
            <a:r>
              <a:rPr lang="en-US" sz="4800" dirty="0"/>
              <a:t>`</a:t>
            </a:r>
            <a:r>
              <a:rPr lang="en-US" sz="4800" dirty="0" err="1"/>
              <a:t>nar,y`ereuc</a:t>
            </a:r>
            <a:r>
              <a:rPr lang="en-US" sz="4800" dirty="0"/>
              <a:t> Papa abba (</a:t>
            </a:r>
            <a:r>
              <a:rPr lang="pl-PL" sz="4800" kern="1200" dirty="0">
                <a:effectLst/>
                <a:latin typeface="CS New Athanasius" panose="020B0500000000000000" pitchFamily="34" charset="0"/>
                <a:ea typeface="+mn-ea"/>
                <a:cs typeface="Traditional Arabic" panose="02020603050405020304" pitchFamily="18" charset="-78"/>
              </a:rPr>
              <a:t>:e`odoroc</a:t>
            </a:r>
            <a:r>
              <a:rPr lang="en-US" sz="4800" dirty="0"/>
              <a:t>)</a:t>
            </a:r>
          </a:p>
        </p:txBody>
      </p:sp>
      <p:sp>
        <p:nvSpPr>
          <p:cNvPr id="5" name="Text Placeholder 4">
            <a:extLst>
              <a:ext uri="{FF2B5EF4-FFF2-40B4-BE49-F238E27FC236}">
                <a16:creationId xmlns:a16="http://schemas.microsoft.com/office/drawing/2014/main" id="{8683A9A7-2D53-4995-87FE-7BE06751D7A3}"/>
              </a:ext>
            </a:extLst>
          </p:cNvPr>
          <p:cNvSpPr>
            <a:spLocks noGrp="1"/>
          </p:cNvSpPr>
          <p:nvPr>
            <p:ph type="body" sz="quarter" idx="10"/>
          </p:nvPr>
        </p:nvSpPr>
        <p:spPr>
          <a:xfrm>
            <a:off x="-2" y="4363210"/>
            <a:ext cx="9144000" cy="808893"/>
          </a:xfrm>
        </p:spPr>
        <p:txBody>
          <a:bodyPr/>
          <a:lstStyle/>
          <a:p>
            <a:r>
              <a:rPr lang="ar-EG" sz="4400" dirty="0"/>
              <a:t>رئيس</a:t>
            </a:r>
            <a:r>
              <a:rPr lang="en-US" sz="4400" dirty="0"/>
              <a:t> </a:t>
            </a:r>
            <a:r>
              <a:rPr lang="ar-EG" sz="4400" dirty="0"/>
              <a:t>الكهنة البابا انبا (تواضروس)</a:t>
            </a:r>
            <a:endParaRPr lang="en-US" sz="4400" dirty="0"/>
          </a:p>
        </p:txBody>
      </p:sp>
    </p:spTree>
    <p:extLst>
      <p:ext uri="{BB962C8B-B14F-4D97-AF65-F5344CB8AC3E}">
        <p14:creationId xmlns:p14="http://schemas.microsoft.com/office/powerpoint/2010/main" val="17370140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82385932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3575" y="0"/>
            <a:ext cx="2393576" cy="808893"/>
          </a:xfrm>
        </p:spPr>
        <p:txBody>
          <a:bodyPr>
            <a:noAutofit/>
          </a:bodyPr>
          <a:lstStyle/>
          <a:p>
            <a:r>
              <a:rPr lang="ar-EG" dirty="0"/>
              <a:t>الاسقف/المطران </a:t>
            </a:r>
            <a:endParaRPr lang="en-US" dirty="0"/>
          </a:p>
        </p:txBody>
      </p:sp>
      <p:sp>
        <p:nvSpPr>
          <p:cNvPr id="3" name="Text Placeholder 2"/>
          <p:cNvSpPr>
            <a:spLocks noGrp="1"/>
          </p:cNvSpPr>
          <p:nvPr>
            <p:ph type="body" idx="1"/>
          </p:nvPr>
        </p:nvSpPr>
        <p:spPr/>
        <p:txBody>
          <a:bodyPr/>
          <a:lstStyle/>
          <a:p>
            <a:r>
              <a:rPr lang="ar-EG" sz="4000" dirty="0"/>
              <a:t>هيتين نو افشى اريه إيه ابؤنخ ام بنيوت ايت طايوت </a:t>
            </a:r>
          </a:p>
        </p:txBody>
      </p:sp>
      <p:sp>
        <p:nvSpPr>
          <p:cNvPr id="4" name="Text Placeholder 3"/>
          <p:cNvSpPr>
            <a:spLocks noGrp="1"/>
          </p:cNvSpPr>
          <p:nvPr>
            <p:ph type="body" sz="quarter" idx="3"/>
          </p:nvPr>
        </p:nvSpPr>
        <p:spPr>
          <a:xfrm>
            <a:off x="-2" y="5172103"/>
            <a:ext cx="9144000" cy="877004"/>
          </a:xfrm>
        </p:spPr>
        <p:txBody>
          <a:bodyPr/>
          <a:lstStyle/>
          <a:p>
            <a:r>
              <a:rPr lang="en-US" dirty="0"/>
              <a:t>Hiten </a:t>
            </a:r>
            <a:r>
              <a:rPr lang="en-US" dirty="0" err="1"/>
              <a:t>noueu,y</a:t>
            </a:r>
            <a:r>
              <a:rPr lang="en-US" dirty="0"/>
              <a:t> `</a:t>
            </a:r>
            <a:r>
              <a:rPr lang="en-US" dirty="0" err="1"/>
              <a:t>areh</a:t>
            </a:r>
            <a:r>
              <a:rPr lang="en-US" dirty="0"/>
              <a:t> `</a:t>
            </a:r>
            <a:r>
              <a:rPr lang="en-US" dirty="0" err="1"/>
              <a:t>e`pwnq</a:t>
            </a:r>
            <a:r>
              <a:rPr lang="en-US" dirty="0"/>
              <a:t> `</a:t>
            </a:r>
            <a:r>
              <a:rPr lang="en-US" dirty="0" err="1"/>
              <a:t>mpeniwt</a:t>
            </a:r>
            <a:r>
              <a:rPr lang="en-US" dirty="0"/>
              <a:t> `</a:t>
            </a:r>
            <a:r>
              <a:rPr lang="en-US" dirty="0" err="1"/>
              <a:t>ettaiyout</a:t>
            </a:r>
            <a:endParaRPr lang="en-US" dirty="0"/>
          </a:p>
        </p:txBody>
      </p:sp>
      <p:sp>
        <p:nvSpPr>
          <p:cNvPr id="5" name="Text Placeholder 4">
            <a:extLst>
              <a:ext uri="{FF2B5EF4-FFF2-40B4-BE49-F238E27FC236}">
                <a16:creationId xmlns:a16="http://schemas.microsoft.com/office/drawing/2014/main" id="{C5BB8DDC-7C48-4547-AA77-D8D97E2077B5}"/>
              </a:ext>
            </a:extLst>
          </p:cNvPr>
          <p:cNvSpPr>
            <a:spLocks noGrp="1"/>
          </p:cNvSpPr>
          <p:nvPr>
            <p:ph type="body" sz="quarter" idx="10"/>
          </p:nvPr>
        </p:nvSpPr>
        <p:spPr>
          <a:xfrm>
            <a:off x="-2" y="4363211"/>
            <a:ext cx="9144000" cy="808892"/>
          </a:xfrm>
        </p:spPr>
        <p:txBody>
          <a:bodyPr/>
          <a:lstStyle/>
          <a:p>
            <a:r>
              <a:rPr lang="ar-EG" sz="4800" dirty="0"/>
              <a:t>بصلواتهم احفظ</a:t>
            </a:r>
            <a:r>
              <a:rPr lang="en-US" sz="4800" dirty="0"/>
              <a:t> </a:t>
            </a:r>
            <a:r>
              <a:rPr lang="ar-EG" sz="4800" dirty="0"/>
              <a:t>حياة أبينا المكرم </a:t>
            </a:r>
            <a:endParaRPr lang="en-US" sz="4800" dirty="0"/>
          </a:p>
        </p:txBody>
      </p:sp>
    </p:spTree>
    <p:extLst>
      <p:ext uri="{BB962C8B-B14F-4D97-AF65-F5344CB8AC3E}">
        <p14:creationId xmlns:p14="http://schemas.microsoft.com/office/powerpoint/2010/main" val="23376072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إن ذيكيئوس آفا دانيال بى متروبوليتيس</a:t>
            </a:r>
          </a:p>
        </p:txBody>
      </p:sp>
      <p:sp>
        <p:nvSpPr>
          <p:cNvPr id="4" name="Text Placeholder 3"/>
          <p:cNvSpPr>
            <a:spLocks noGrp="1"/>
          </p:cNvSpPr>
          <p:nvPr>
            <p:ph type="body" sz="quarter" idx="3"/>
          </p:nvPr>
        </p:nvSpPr>
        <p:spPr>
          <a:xfrm>
            <a:off x="-2" y="5172103"/>
            <a:ext cx="9144000" cy="877004"/>
          </a:xfrm>
        </p:spPr>
        <p:txBody>
          <a:bodyPr/>
          <a:lstStyle/>
          <a:p>
            <a:r>
              <a:rPr lang="en-US" sz="4400" dirty="0"/>
              <a:t>`</a:t>
            </a:r>
            <a:r>
              <a:rPr lang="en-US" sz="4400" dirty="0" err="1"/>
              <a:t>ndikeoc</a:t>
            </a:r>
            <a:r>
              <a:rPr lang="en-US" sz="4400" dirty="0"/>
              <a:t> abba (</a:t>
            </a:r>
            <a:r>
              <a:rPr kumimoji="0" lang="en-US" sz="4400" b="0" i="0" u="none" strike="noStrike" kern="1200" cap="none" spc="0" normalizeH="0" baseline="0" noProof="0" dirty="0" err="1">
                <a:ln>
                  <a:noFill/>
                </a:ln>
                <a:solidFill>
                  <a:srgbClr val="FFC000"/>
                </a:solidFill>
                <a:effectLst/>
                <a:uLnTx/>
                <a:uFillTx/>
              </a:rPr>
              <a:t>Daniyl</a:t>
            </a:r>
            <a:r>
              <a:rPr lang="en-US" sz="4400" dirty="0"/>
              <a:t>) </a:t>
            </a:r>
            <a:r>
              <a:rPr lang="en-US" sz="4400" dirty="0" err="1">
                <a:effectLst/>
                <a:ea typeface="Calibri" panose="020F0502020204030204" pitchFamily="34" charset="0"/>
                <a:cs typeface="Arial" panose="020B0604020202020204" pitchFamily="34" charset="0"/>
              </a:rPr>
              <a:t>pimytropolityc</a:t>
            </a:r>
            <a:endParaRPr lang="en-US" sz="4400" dirty="0"/>
          </a:p>
        </p:txBody>
      </p:sp>
      <p:sp>
        <p:nvSpPr>
          <p:cNvPr id="5" name="Text Placeholder 4">
            <a:extLst>
              <a:ext uri="{FF2B5EF4-FFF2-40B4-BE49-F238E27FC236}">
                <a16:creationId xmlns:a16="http://schemas.microsoft.com/office/drawing/2014/main" id="{3DB0BC88-9D3D-4DA6-8179-823C95C2CB91}"/>
              </a:ext>
            </a:extLst>
          </p:cNvPr>
          <p:cNvSpPr>
            <a:spLocks noGrp="1"/>
          </p:cNvSpPr>
          <p:nvPr>
            <p:ph type="body" sz="quarter" idx="10"/>
          </p:nvPr>
        </p:nvSpPr>
        <p:spPr>
          <a:xfrm>
            <a:off x="-2" y="4363210"/>
            <a:ext cx="9144000" cy="808893"/>
          </a:xfrm>
        </p:spPr>
        <p:txBody>
          <a:bodyPr/>
          <a:lstStyle/>
          <a:p>
            <a:r>
              <a:rPr lang="ar-EG" sz="4800" dirty="0"/>
              <a:t>البار انبا </a:t>
            </a:r>
            <a:r>
              <a:rPr lang="en-US" sz="4800" dirty="0"/>
              <a:t>)</a:t>
            </a:r>
            <a:r>
              <a:rPr lang="ar-EG" sz="4800" dirty="0"/>
              <a:t>دانيال</a:t>
            </a:r>
            <a:r>
              <a:rPr lang="en-US" sz="4800" dirty="0"/>
              <a:t>(</a:t>
            </a:r>
            <a:r>
              <a:rPr lang="ar-EG" sz="4800" dirty="0"/>
              <a:t> المطران</a:t>
            </a:r>
            <a:endParaRPr lang="en-US" sz="4800" dirty="0"/>
          </a:p>
        </p:txBody>
      </p:sp>
    </p:spTree>
    <p:extLst>
      <p:ext uri="{BB962C8B-B14F-4D97-AF65-F5344CB8AC3E}">
        <p14:creationId xmlns:p14="http://schemas.microsoft.com/office/powerpoint/2010/main" val="24477445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73727172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2573-7B87-4881-BC9A-A0978C36BA67}"/>
              </a:ext>
            </a:extLst>
          </p:cNvPr>
          <p:cNvSpPr>
            <a:spLocks noGrp="1"/>
          </p:cNvSpPr>
          <p:nvPr>
            <p:ph type="title"/>
          </p:nvPr>
        </p:nvSpPr>
        <p:spPr>
          <a:xfrm>
            <a:off x="-2245659" y="0"/>
            <a:ext cx="2245659" cy="1129553"/>
          </a:xfrm>
        </p:spPr>
        <p:txBody>
          <a:bodyPr>
            <a:normAutofit/>
          </a:bodyPr>
          <a:lstStyle/>
          <a:p>
            <a:r>
              <a:rPr lang="ar-EG" sz="2400" dirty="0"/>
              <a:t>صفحة لضمان اضافة اسم الاسقف الضيف في المكان الصحيح</a:t>
            </a:r>
            <a:endParaRPr lang="en-GB" sz="2400" dirty="0"/>
          </a:p>
        </p:txBody>
      </p:sp>
      <p:sp>
        <p:nvSpPr>
          <p:cNvPr id="3" name="Text Placeholder 2">
            <a:extLst>
              <a:ext uri="{FF2B5EF4-FFF2-40B4-BE49-F238E27FC236}">
                <a16:creationId xmlns:a16="http://schemas.microsoft.com/office/drawing/2014/main" id="{D99EF2F8-F8AE-472C-9225-7458DB51934D}"/>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697C5E02-973A-4FE8-971D-F11437DFBC2D}"/>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B446976D-FCD7-4FE9-BAB4-CE7960FC9085}"/>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61954329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96035" y="0"/>
            <a:ext cx="1896035" cy="906779"/>
          </a:xfrm>
        </p:spPr>
        <p:txBody>
          <a:bodyPr>
            <a:noAutofit/>
          </a:bodyPr>
          <a:lstStyle/>
          <a:p>
            <a:r>
              <a:rPr lang="ar-EG" sz="3600" dirty="0"/>
              <a:t>تين اوؤشت قبل البولس</a:t>
            </a:r>
            <a:endParaRPr lang="en-US" sz="3600" dirty="0"/>
          </a:p>
        </p:txBody>
      </p:sp>
      <p:sp>
        <p:nvSpPr>
          <p:cNvPr id="8" name="Text Placeholder 7"/>
          <p:cNvSpPr>
            <a:spLocks noGrp="1"/>
          </p:cNvSpPr>
          <p:nvPr>
            <p:ph type="body" idx="1"/>
          </p:nvPr>
        </p:nvSpPr>
        <p:spPr>
          <a:xfrm>
            <a:off x="0" y="5876926"/>
            <a:ext cx="9143999" cy="981076"/>
          </a:xfrm>
        </p:spPr>
        <p:txBody>
          <a:bodyPr anchor="ctr"/>
          <a:lstStyle/>
          <a:p>
            <a:r>
              <a:rPr lang="ar-EG" sz="3400" dirty="0"/>
              <a:t>تين أو أوشت إمموك أو بي إخرستوس نيم بيك يوت إن أغاثوس نيم بي إبنيفما إثؤواب  </a:t>
            </a:r>
          </a:p>
        </p:txBody>
      </p:sp>
      <p:sp>
        <p:nvSpPr>
          <p:cNvPr id="9" name="Text Placeholder 8"/>
          <p:cNvSpPr>
            <a:spLocks noGrp="1"/>
          </p:cNvSpPr>
          <p:nvPr>
            <p:ph type="body" sz="quarter" idx="3"/>
          </p:nvPr>
        </p:nvSpPr>
        <p:spPr>
          <a:xfrm>
            <a:off x="0" y="5069541"/>
            <a:ext cx="9144000" cy="881680"/>
          </a:xfrm>
        </p:spPr>
        <p:txBody>
          <a:bodyPr anchor="ctr"/>
          <a:lstStyle/>
          <a:p>
            <a:pPr>
              <a:lnSpc>
                <a:spcPct val="80000"/>
              </a:lnSpc>
              <a:spcBef>
                <a:spcPts val="0"/>
              </a:spcBef>
            </a:pPr>
            <a:r>
              <a:rPr lang="en-US" sz="3800" dirty="0" err="1"/>
              <a:t>Tenouwst</a:t>
            </a:r>
            <a:r>
              <a:rPr lang="en-US" sz="3800" dirty="0"/>
              <a:t> `</a:t>
            </a:r>
            <a:r>
              <a:rPr lang="en-US" sz="3800" dirty="0" err="1"/>
              <a:t>mmok</a:t>
            </a:r>
            <a:r>
              <a:rPr lang="en-US" sz="3800" dirty="0"/>
              <a:t> `w Pi`,</a:t>
            </a:r>
            <a:r>
              <a:rPr lang="en-US" sz="3800" dirty="0" err="1"/>
              <a:t>rictoc</a:t>
            </a:r>
            <a:r>
              <a:rPr lang="en-US" sz="3800" dirty="0"/>
              <a:t> </a:t>
            </a:r>
            <a:r>
              <a:rPr lang="pt-BR" sz="3800" dirty="0"/>
              <a:t>nem Pekiwt</a:t>
            </a:r>
            <a:endParaRPr lang="ar-EG" sz="3800" dirty="0"/>
          </a:p>
          <a:p>
            <a:pPr>
              <a:lnSpc>
                <a:spcPct val="80000"/>
              </a:lnSpc>
              <a:spcBef>
                <a:spcPts val="0"/>
              </a:spcBef>
            </a:pPr>
            <a:r>
              <a:rPr lang="pt-BR" sz="3800" dirty="0"/>
              <a:t> `n`aga;oc nem Pi`pneuma `e;ouab</a:t>
            </a:r>
          </a:p>
        </p:txBody>
      </p:sp>
      <p:sp>
        <p:nvSpPr>
          <p:cNvPr id="2" name="Text Placeholder 1">
            <a:extLst>
              <a:ext uri="{FF2B5EF4-FFF2-40B4-BE49-F238E27FC236}">
                <a16:creationId xmlns:a16="http://schemas.microsoft.com/office/drawing/2014/main" id="{67B59249-1BCE-4D90-A9F0-B38BFC99F65A}"/>
              </a:ext>
            </a:extLst>
          </p:cNvPr>
          <p:cNvSpPr>
            <a:spLocks noGrp="1"/>
          </p:cNvSpPr>
          <p:nvPr>
            <p:ph type="body" sz="quarter" idx="10"/>
          </p:nvPr>
        </p:nvSpPr>
        <p:spPr>
          <a:xfrm>
            <a:off x="-2" y="4363211"/>
            <a:ext cx="9144000" cy="612201"/>
          </a:xfrm>
        </p:spPr>
        <p:txBody>
          <a:bodyPr anchor="t"/>
          <a:lstStyle/>
          <a:p>
            <a:r>
              <a:rPr lang="ar-EG" sz="4000" dirty="0"/>
              <a:t>نسجد لك أيها المسيح مع أبيك الصالح والروح القدس</a:t>
            </a:r>
            <a:endParaRPr lang="en-US" sz="4000" dirty="0"/>
          </a:p>
        </p:txBody>
      </p:sp>
    </p:spTree>
    <p:extLst>
      <p:ext uri="{BB962C8B-B14F-4D97-AF65-F5344CB8AC3E}">
        <p14:creationId xmlns:p14="http://schemas.microsoft.com/office/powerpoint/2010/main" val="7202195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p:txBody>
          <a:bodyPr/>
          <a:lstStyle/>
          <a:p>
            <a:r>
              <a:rPr lang="ar-EG" sz="4800" dirty="0"/>
              <a:t>جى آك إي آك سوتي أممون ناي نان</a:t>
            </a:r>
          </a:p>
        </p:txBody>
      </p:sp>
      <p:sp>
        <p:nvSpPr>
          <p:cNvPr id="9" name="Text Placeholder 8"/>
          <p:cNvSpPr>
            <a:spLocks noGrp="1"/>
          </p:cNvSpPr>
          <p:nvPr>
            <p:ph type="body" sz="quarter" idx="3"/>
          </p:nvPr>
        </p:nvSpPr>
        <p:spPr>
          <a:xfrm>
            <a:off x="-2" y="5172103"/>
            <a:ext cx="9144000" cy="877004"/>
          </a:xfrm>
        </p:spPr>
        <p:txBody>
          <a:bodyPr/>
          <a:lstStyle/>
          <a:p>
            <a:r>
              <a:rPr lang="pl-PL" sz="4800" dirty="0">
                <a:latin typeface="CS New Athanasius" panose="020B0500000000000000" pitchFamily="34" charset="0"/>
              </a:rPr>
              <a:t>Je ak`i Akcw</a:t>
            </a:r>
            <a:r>
              <a:rPr lang="en-US" sz="4800" dirty="0">
                <a:latin typeface="CS New Athanasius" panose="020B0500000000000000" pitchFamily="34" charset="0"/>
              </a:rPr>
              <a:t>]</a:t>
            </a:r>
            <a:r>
              <a:rPr lang="pl-PL" sz="4800" dirty="0">
                <a:latin typeface="CS New Athanasius" panose="020B0500000000000000" pitchFamily="34" charset="0"/>
              </a:rPr>
              <a:t> `mmon nai nan</a:t>
            </a:r>
          </a:p>
        </p:txBody>
      </p:sp>
      <p:sp>
        <p:nvSpPr>
          <p:cNvPr id="2" name="Text Placeholder 1">
            <a:extLst>
              <a:ext uri="{FF2B5EF4-FFF2-40B4-BE49-F238E27FC236}">
                <a16:creationId xmlns:a16="http://schemas.microsoft.com/office/drawing/2014/main" id="{FDE79081-6A34-4BD0-B791-58D5C99DC1DD}"/>
              </a:ext>
            </a:extLst>
          </p:cNvPr>
          <p:cNvSpPr>
            <a:spLocks noGrp="1"/>
          </p:cNvSpPr>
          <p:nvPr>
            <p:ph type="body" sz="quarter" idx="10"/>
          </p:nvPr>
        </p:nvSpPr>
        <p:spPr>
          <a:xfrm>
            <a:off x="-3" y="4431322"/>
            <a:ext cx="9144000" cy="808892"/>
          </a:xfrm>
        </p:spPr>
        <p:txBody>
          <a:bodyPr/>
          <a:lstStyle/>
          <a:p>
            <a:r>
              <a:rPr lang="ar-EG" sz="5400" dirty="0"/>
              <a:t>لأنك أتيت وخلصتنا إرحمنا</a:t>
            </a:r>
            <a:endParaRPr lang="en-US" sz="5400" dirty="0"/>
          </a:p>
        </p:txBody>
      </p:sp>
    </p:spTree>
    <p:extLst>
      <p:ext uri="{BB962C8B-B14F-4D97-AF65-F5344CB8AC3E}">
        <p14:creationId xmlns:p14="http://schemas.microsoft.com/office/powerpoint/2010/main" val="87376865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0" y="4379494"/>
            <a:ext cx="9144000" cy="2478505"/>
          </a:xfrm>
        </p:spPr>
        <p:txBody>
          <a:bodyPr>
            <a:normAutofit fontScale="90000"/>
          </a:bodyPr>
          <a:lstStyle/>
          <a:p>
            <a:pPr>
              <a:lnSpc>
                <a:spcPct val="100000"/>
              </a:lnSpc>
              <a:spcBef>
                <a:spcPts val="0"/>
              </a:spcBef>
              <a:defRPr/>
            </a:pPr>
            <a:r>
              <a:rPr lang="ar-EG" sz="16100" kern="10" dirty="0">
                <a:ln w="9525">
                  <a:noFill/>
                  <a:round/>
                  <a:headEnd/>
                  <a:tailEnd/>
                </a:ln>
                <a:solidFill>
                  <a:srgbClr val="FFC000"/>
                </a:solidFill>
                <a:latin typeface="Times New Roman"/>
                <a:cs typeface="Times New Roman"/>
              </a:rPr>
              <a:t>الـبـولـــس</a:t>
            </a:r>
            <a:endParaRPr lang="ar-EG" sz="16100" dirty="0">
              <a:solidFill>
                <a:srgbClr val="FFC000"/>
              </a:solidFill>
            </a:endParaRPr>
          </a:p>
        </p:txBody>
      </p:sp>
      <p:sp>
        <p:nvSpPr>
          <p:cNvPr id="5" name="Rectangle 4">
            <a:hlinkClick r:id="rId2" action="ppaction://hlinksldjump"/>
            <a:extLst>
              <a:ext uri="{FF2B5EF4-FFF2-40B4-BE49-F238E27FC236}">
                <a16:creationId xmlns:a16="http://schemas.microsoft.com/office/drawing/2014/main" id="{1F5E2977-5B57-51D6-E1FE-BEC0D0FEF79C}"/>
              </a:ext>
            </a:extLst>
          </p:cNvPr>
          <p:cNvSpPr/>
          <p:nvPr/>
        </p:nvSpPr>
        <p:spPr>
          <a:xfrm>
            <a:off x="6081987" y="3979384"/>
            <a:ext cx="157239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ابيت جيك ايفول</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85D08A23-0959-9DB8-F240-00488CD32DCE}"/>
              </a:ext>
            </a:extLst>
          </p:cNvPr>
          <p:cNvSpPr/>
          <p:nvPr/>
        </p:nvSpPr>
        <p:spPr>
          <a:xfrm>
            <a:off x="1599736" y="3979384"/>
            <a:ext cx="2024003"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4" action="ppaction://hlinksldjump"/>
            <a:extLst>
              <a:ext uri="{FF2B5EF4-FFF2-40B4-BE49-F238E27FC236}">
                <a16:creationId xmlns:a16="http://schemas.microsoft.com/office/drawing/2014/main" id="{91E1A939-1318-4E0C-42F9-88DA227798F2}"/>
              </a:ext>
            </a:extLst>
          </p:cNvPr>
          <p:cNvSpPr/>
          <p:nvPr/>
        </p:nvSpPr>
        <p:spPr>
          <a:xfrm>
            <a:off x="8173209" y="3979384"/>
            <a:ext cx="95474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5" action="ppaction://hlinksldjump"/>
            <a:extLst>
              <a:ext uri="{FF2B5EF4-FFF2-40B4-BE49-F238E27FC236}">
                <a16:creationId xmlns:a16="http://schemas.microsoft.com/office/drawing/2014/main" id="{D8BB8297-A41E-FC2E-51F5-EC04ED984DFF}"/>
              </a:ext>
            </a:extLst>
          </p:cNvPr>
          <p:cNvSpPr/>
          <p:nvPr/>
        </p:nvSpPr>
        <p:spPr>
          <a:xfrm>
            <a:off x="0" y="3979384"/>
            <a:ext cx="1080903"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rId6" action="ppaction://hlinksldjump"/>
            <a:extLst>
              <a:ext uri="{FF2B5EF4-FFF2-40B4-BE49-F238E27FC236}">
                <a16:creationId xmlns:a16="http://schemas.microsoft.com/office/drawing/2014/main" id="{175B9918-102B-FA97-4748-A5192B0D6B11}"/>
              </a:ext>
            </a:extLst>
          </p:cNvPr>
          <p:cNvSpPr/>
          <p:nvPr/>
        </p:nvSpPr>
        <p:spPr>
          <a:xfrm>
            <a:off x="4142572" y="3979384"/>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1917825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0" y="5943601"/>
            <a:ext cx="9143999" cy="914400"/>
          </a:xfrm>
        </p:spPr>
        <p:txBody>
          <a:bodyPr/>
          <a:lstStyle/>
          <a:p>
            <a:r>
              <a:rPr lang="ar-EG" dirty="0"/>
              <a:t>ماريه ني صوفوس ثوأووتي شارون : إﭫ إيرمين إيﭬين خين ني إغرافي إثوؤاب</a:t>
            </a:r>
          </a:p>
        </p:txBody>
      </p:sp>
      <p:sp>
        <p:nvSpPr>
          <p:cNvPr id="3" name="Text Placeholder 2"/>
          <p:cNvSpPr>
            <a:spLocks noGrp="1"/>
          </p:cNvSpPr>
          <p:nvPr>
            <p:ph type="body" sz="quarter" idx="3"/>
          </p:nvPr>
        </p:nvSpPr>
        <p:spPr>
          <a:xfrm>
            <a:off x="-1" y="5029200"/>
            <a:ext cx="9144000" cy="852488"/>
          </a:xfrm>
        </p:spPr>
        <p:txBody>
          <a:bodyPr/>
          <a:lstStyle/>
          <a:p>
            <a:r>
              <a:rPr lang="en-US" dirty="0"/>
              <a:t>mare </a:t>
            </a:r>
            <a:r>
              <a:rPr lang="en-US" dirty="0" err="1"/>
              <a:t>nicovoc</a:t>
            </a:r>
            <a:r>
              <a:rPr lang="en-US" dirty="0"/>
              <a:t> ;</a:t>
            </a:r>
            <a:r>
              <a:rPr lang="en-US" dirty="0" err="1"/>
              <a:t>w`ou</a:t>
            </a:r>
            <a:r>
              <a:rPr lang="en-US" dirty="0"/>
              <a:t>] </a:t>
            </a:r>
            <a:r>
              <a:rPr lang="en-US" dirty="0" err="1"/>
              <a:t>saron</a:t>
            </a:r>
            <a:r>
              <a:rPr lang="en-US" dirty="0"/>
              <a:t>@ </a:t>
            </a:r>
            <a:r>
              <a:rPr lang="en-US" dirty="0" err="1"/>
              <a:t>eu`ermyneuin</a:t>
            </a:r>
            <a:r>
              <a:rPr lang="en-US" dirty="0"/>
              <a:t> </a:t>
            </a:r>
            <a:r>
              <a:rPr lang="en-US" dirty="0" err="1"/>
              <a:t>qen</a:t>
            </a:r>
            <a:r>
              <a:rPr lang="en-US" dirty="0"/>
              <a:t> </a:t>
            </a:r>
            <a:r>
              <a:rPr lang="en-US" dirty="0" err="1"/>
              <a:t>ni`gravy</a:t>
            </a:r>
            <a:r>
              <a:rPr lang="en-US" dirty="0"/>
              <a:t> </a:t>
            </a:r>
            <a:r>
              <a:rPr lang="en-US" dirty="0" err="1"/>
              <a:t>e;ouab</a:t>
            </a:r>
            <a:r>
              <a:rPr lang="en-US" dirty="0"/>
              <a:t>.</a:t>
            </a:r>
          </a:p>
        </p:txBody>
      </p:sp>
      <p:sp>
        <p:nvSpPr>
          <p:cNvPr id="4" name="Text Placeholder 3">
            <a:extLst>
              <a:ext uri="{FF2B5EF4-FFF2-40B4-BE49-F238E27FC236}">
                <a16:creationId xmlns:a16="http://schemas.microsoft.com/office/drawing/2014/main" id="{7C813D25-38FE-45F2-B8A9-616A7D4F4925}"/>
              </a:ext>
            </a:extLst>
          </p:cNvPr>
          <p:cNvSpPr>
            <a:spLocks noGrp="1"/>
          </p:cNvSpPr>
          <p:nvPr>
            <p:ph type="body" sz="quarter" idx="10"/>
          </p:nvPr>
        </p:nvSpPr>
        <p:spPr>
          <a:xfrm>
            <a:off x="0" y="4359275"/>
            <a:ext cx="9144000" cy="669925"/>
          </a:xfrm>
        </p:spPr>
        <p:txBody>
          <a:bodyPr anchor="ctr"/>
          <a:lstStyle/>
          <a:p>
            <a:r>
              <a:rPr lang="ar-EG" sz="4000" dirty="0"/>
              <a:t>فليجتمع الحكماء إلينا، مفسرين في الكتب المقدسة.</a:t>
            </a:r>
            <a:endParaRPr lang="en-US" sz="4000" dirty="0"/>
          </a:p>
        </p:txBody>
      </p:sp>
      <p:sp>
        <p:nvSpPr>
          <p:cNvPr id="10" name="Rectangle 9">
            <a:hlinkClick r:id="rId2" action="ppaction://hlinksldjump"/>
            <a:extLst>
              <a:ext uri="{FF2B5EF4-FFF2-40B4-BE49-F238E27FC236}">
                <a16:creationId xmlns:a16="http://schemas.microsoft.com/office/drawing/2014/main" id="{9DCCE5A4-409B-4B80-BDEB-8C30C3E58A1B}"/>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12" name="Rectangle 11">
            <a:hlinkClick r:id="rId3" action="ppaction://hlinksldjump"/>
            <a:extLst>
              <a:ext uri="{FF2B5EF4-FFF2-40B4-BE49-F238E27FC236}">
                <a16:creationId xmlns:a16="http://schemas.microsoft.com/office/drawing/2014/main" id="{8C180259-4428-4BE3-9BCC-886DADD3C2FF}"/>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78761552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descr="Untitled-1 copy"/>
          <p:cNvSpPr>
            <a:spLocks noGrp="1" noChangeArrowheads="1"/>
          </p:cNvSpPr>
          <p:nvPr>
            <p:ph type="title"/>
          </p:nvPr>
        </p:nvSpPr>
        <p:spPr>
          <a:xfrm>
            <a:off x="0" y="4373851"/>
            <a:ext cx="9144000" cy="2484149"/>
          </a:xfrm>
          <a:prstGeom prst="rect">
            <a:avLst/>
          </a:prstGeom>
        </p:spPr>
        <p:txBody>
          <a:bodyPr>
            <a:noAutofit/>
          </a:bodyPr>
          <a:lstStyle/>
          <a:p>
            <a:pPr algn="ctr">
              <a:lnSpc>
                <a:spcPct val="100000"/>
              </a:lnSpc>
            </a:pPr>
            <a:r>
              <a:rPr lang="ar-EG" sz="6600" b="1" dirty="0">
                <a:solidFill>
                  <a:srgbClr val="FFC000"/>
                </a:solidFill>
              </a:rPr>
              <a:t>نعمة الله الاب فلتحل على أرواحنا جميعنا يا أبائى و أخوتى أمين</a:t>
            </a:r>
            <a:r>
              <a:rPr lang="ar-EG" sz="6600" dirty="0">
                <a:solidFill>
                  <a:srgbClr val="FFC000"/>
                </a:solidFill>
              </a:rPr>
              <a:t>.</a:t>
            </a:r>
            <a:endParaRPr lang="en-US" sz="6600" b="1" dirty="0">
              <a:solidFill>
                <a:srgbClr val="FFC000"/>
              </a:solidFill>
            </a:endParaRPr>
          </a:p>
        </p:txBody>
      </p:sp>
    </p:spTree>
    <p:extLst>
      <p:ext uri="{BB962C8B-B14F-4D97-AF65-F5344CB8AC3E}">
        <p14:creationId xmlns:p14="http://schemas.microsoft.com/office/powerpoint/2010/main" val="421863900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0" y="4355426"/>
            <a:ext cx="9144000" cy="2502573"/>
          </a:xfrm>
        </p:spPr>
        <p:txBody>
          <a:bodyPr>
            <a:normAutofit/>
          </a:bodyPr>
          <a:lstStyle/>
          <a:p>
            <a:r>
              <a:rPr lang="ar-EG" sz="13800" dirty="0">
                <a:solidFill>
                  <a:srgbClr val="FFC000"/>
                </a:solidFill>
              </a:rPr>
              <a:t>الكاثوليكون</a:t>
            </a:r>
            <a:endParaRPr lang="en-US" sz="13800" dirty="0">
              <a:solidFill>
                <a:srgbClr val="FFC000"/>
              </a:solidFill>
            </a:endParaRPr>
          </a:p>
        </p:txBody>
      </p:sp>
    </p:spTree>
    <p:extLst>
      <p:ext uri="{BB962C8B-B14F-4D97-AF65-F5344CB8AC3E}">
        <p14:creationId xmlns:p14="http://schemas.microsoft.com/office/powerpoint/2010/main" val="29673343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descr="Untitled-1 copy"/>
          <p:cNvSpPr>
            <a:spLocks noGrp="1" noChangeArrowheads="1"/>
          </p:cNvSpPr>
          <p:nvPr>
            <p:ph type="title"/>
          </p:nvPr>
        </p:nvSpPr>
        <p:spPr>
          <a:xfrm>
            <a:off x="376517" y="4343401"/>
            <a:ext cx="8390965" cy="2514599"/>
          </a:xfrm>
          <a:prstGeom prst="rect">
            <a:avLst/>
          </a:prstGeom>
        </p:spPr>
        <p:txBody>
          <a:bodyPr anchor="t">
            <a:noAutofit/>
          </a:bodyPr>
          <a:lstStyle/>
          <a:p>
            <a:pPr algn="justLow">
              <a:lnSpc>
                <a:spcPct val="110000"/>
              </a:lnSpc>
              <a:spcBef>
                <a:spcPts val="0"/>
              </a:spcBef>
              <a:defRPr/>
            </a:pPr>
            <a:r>
              <a:rPr lang="ar-EG" b="1" dirty="0">
                <a:solidFill>
                  <a:srgbClr val="FFC000"/>
                </a:solidFill>
              </a:rPr>
              <a:t>لا تحبوا العالم، ولا الأشياء التي في العالم، لأن العالم يمضي وشهوته معه، وأمَّا من يعمل مشيئة اللَّـه فإنَّهُ يبقى إلى الأبد.</a:t>
            </a:r>
            <a:br>
              <a:rPr lang="ar-EG" b="1" dirty="0">
                <a:solidFill>
                  <a:srgbClr val="FFC000"/>
                </a:solidFill>
              </a:rPr>
            </a:br>
            <a:r>
              <a:rPr lang="ar-EG" b="1" dirty="0">
                <a:solidFill>
                  <a:srgbClr val="FFC000"/>
                </a:solidFill>
              </a:rPr>
              <a:t> </a:t>
            </a:r>
          </a:p>
        </p:txBody>
      </p:sp>
    </p:spTree>
    <p:extLst>
      <p:ext uri="{BB962C8B-B14F-4D97-AF65-F5344CB8AC3E}">
        <p14:creationId xmlns:p14="http://schemas.microsoft.com/office/powerpoint/2010/main" val="169738680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E5C3E-400A-499D-ADBB-FA12D4657EFB}"/>
              </a:ext>
            </a:extLst>
          </p:cNvPr>
          <p:cNvSpPr>
            <a:spLocks noGrp="1"/>
          </p:cNvSpPr>
          <p:nvPr>
            <p:ph type="title"/>
          </p:nvPr>
        </p:nvSpPr>
        <p:spPr>
          <a:xfrm>
            <a:off x="0" y="4359518"/>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بارك إكليل هذه السنة، بصلاحك يا رب،</a:t>
            </a:r>
            <a:endParaRPr lang="en-GB" dirty="0"/>
          </a:p>
        </p:txBody>
      </p:sp>
      <p:sp>
        <p:nvSpPr>
          <p:cNvPr id="3" name="Text Placeholder 2">
            <a:extLst>
              <a:ext uri="{FF2B5EF4-FFF2-40B4-BE49-F238E27FC236}">
                <a16:creationId xmlns:a16="http://schemas.microsoft.com/office/drawing/2014/main" id="{F2A83654-B41B-453D-A409-8040DD954973}"/>
              </a:ext>
            </a:extLst>
          </p:cNvPr>
          <p:cNvSpPr>
            <a:spLocks noGrp="1"/>
          </p:cNvSpPr>
          <p:nvPr>
            <p:ph type="body" idx="1"/>
          </p:nvPr>
        </p:nvSpPr>
        <p:spPr/>
        <p:txBody>
          <a:bodyPr anchor="ctr"/>
          <a:lstStyle/>
          <a:p>
            <a:r>
              <a:rPr kumimoji="0" lang="ar-EG" sz="3000" b="1" i="0" u="none" strike="noStrike" cap="none" normalizeH="0" baseline="0" dirty="0">
                <a:ln>
                  <a:noFill/>
                </a:ln>
                <a:solidFill>
                  <a:schemeClr val="bg1"/>
                </a:solidFill>
                <a:effectLst/>
                <a:latin typeface="Times New Roman" pitchFamily="18" charset="0"/>
                <a:cs typeface="Times New Roman" pitchFamily="18" charset="0"/>
              </a:rPr>
              <a:t>إزمو إيه بي إكلوم انتيه تي رومبي: هيتين تيك ميت إخريستوس إبشويس:</a:t>
            </a:r>
            <a:endParaRPr lang="en-GB" sz="3000" dirty="0"/>
          </a:p>
        </p:txBody>
      </p:sp>
      <p:sp>
        <p:nvSpPr>
          <p:cNvPr id="4" name="Text Placeholder 3">
            <a:extLst>
              <a:ext uri="{FF2B5EF4-FFF2-40B4-BE49-F238E27FC236}">
                <a16:creationId xmlns:a16="http://schemas.microsoft.com/office/drawing/2014/main" id="{9105A10B-85EF-4698-BD13-34CDA3A75A26}"/>
              </a:ext>
            </a:extLst>
          </p:cNvPr>
          <p:cNvSpPr>
            <a:spLocks noGrp="1"/>
          </p:cNvSpPr>
          <p:nvPr>
            <p:ph type="body" sz="quarter" idx="3"/>
          </p:nvPr>
        </p:nvSpPr>
        <p:spPr>
          <a:xfrm>
            <a:off x="0" y="5191052"/>
            <a:ext cx="9144000" cy="808892"/>
          </a:xfrm>
        </p:spPr>
        <p:txBody>
          <a:bodyPr anchor="ctr"/>
          <a:lstStyle/>
          <a:p>
            <a:r>
              <a:rPr lang="en-GB" sz="3200" dirty="0" err="1"/>
              <a:t>Cmou</a:t>
            </a:r>
            <a:r>
              <a:rPr lang="en-GB" sz="3200" dirty="0"/>
              <a:t> `epi`,</a:t>
            </a:r>
            <a:r>
              <a:rPr lang="en-GB" sz="3200" dirty="0" err="1"/>
              <a:t>lom</a:t>
            </a:r>
            <a:r>
              <a:rPr lang="en-GB" sz="3200" dirty="0"/>
              <a:t> `</a:t>
            </a:r>
            <a:r>
              <a:rPr lang="en-GB" sz="3200" dirty="0" err="1"/>
              <a:t>nte</a:t>
            </a:r>
            <a:r>
              <a:rPr lang="en-GB" sz="3200" dirty="0"/>
              <a:t> ]</a:t>
            </a:r>
            <a:r>
              <a:rPr lang="en-GB" sz="3200" dirty="0" err="1"/>
              <a:t>rompi</a:t>
            </a:r>
            <a:r>
              <a:rPr lang="en-GB" sz="3200" dirty="0"/>
              <a:t>@ </a:t>
            </a:r>
            <a:r>
              <a:rPr lang="en-GB" sz="3200" dirty="0" err="1"/>
              <a:t>hiten</a:t>
            </a:r>
            <a:r>
              <a:rPr lang="en-GB" sz="3200" dirty="0"/>
              <a:t> </a:t>
            </a:r>
            <a:r>
              <a:rPr lang="en-GB" sz="3200" dirty="0" err="1"/>
              <a:t>tekmet</a:t>
            </a:r>
            <a:r>
              <a:rPr lang="en-GB" sz="3200" dirty="0"/>
              <a:t>`,</a:t>
            </a:r>
            <a:r>
              <a:rPr lang="en-GB" sz="3200" dirty="0" err="1"/>
              <a:t>ryctoc</a:t>
            </a:r>
            <a:r>
              <a:rPr lang="en-GB" sz="3200" dirty="0"/>
              <a:t> `P=o=c@</a:t>
            </a:r>
          </a:p>
        </p:txBody>
      </p:sp>
    </p:spTree>
    <p:extLst>
      <p:ext uri="{BB962C8B-B14F-4D97-AF65-F5344CB8AC3E}">
        <p14:creationId xmlns:p14="http://schemas.microsoft.com/office/powerpoint/2010/main" val="24081200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68814-3852-4760-BBE7-DCE4E91B65D8}"/>
              </a:ext>
            </a:extLst>
          </p:cNvPr>
          <p:cNvSpPr>
            <a:spLocks noGrp="1"/>
          </p:cNvSpPr>
          <p:nvPr>
            <p:ph type="title"/>
          </p:nvPr>
        </p:nvSpPr>
        <p:spPr>
          <a:xfrm>
            <a:off x="0" y="4373850"/>
            <a:ext cx="9144000" cy="782371"/>
          </a:xfrm>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الأنهار والينابيع، والزروع والأثمار.</a:t>
            </a:r>
            <a:endParaRPr lang="en-GB" sz="4400" dirty="0"/>
          </a:p>
        </p:txBody>
      </p:sp>
      <p:sp>
        <p:nvSpPr>
          <p:cNvPr id="3" name="Text Placeholder 2">
            <a:extLst>
              <a:ext uri="{FF2B5EF4-FFF2-40B4-BE49-F238E27FC236}">
                <a16:creationId xmlns:a16="http://schemas.microsoft.com/office/drawing/2014/main" id="{BE84B7C7-BA25-4B4D-845E-8FB8A8568D37}"/>
              </a:ext>
            </a:extLst>
          </p:cNvPr>
          <p:cNvSpPr>
            <a:spLocks noGrp="1"/>
          </p:cNvSpPr>
          <p:nvPr>
            <p:ph type="body" idx="1"/>
          </p:nvPr>
        </p:nvSpPr>
        <p:spPr/>
        <p:txBody>
          <a:bodyP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ني ياروؤ نيم ني مومي: نيم ني سيتي نيم ني كاربوس.</a:t>
            </a:r>
            <a:endParaRPr lang="en-GB" sz="3600" dirty="0"/>
          </a:p>
        </p:txBody>
      </p:sp>
      <p:sp>
        <p:nvSpPr>
          <p:cNvPr id="4" name="Text Placeholder 3">
            <a:extLst>
              <a:ext uri="{FF2B5EF4-FFF2-40B4-BE49-F238E27FC236}">
                <a16:creationId xmlns:a16="http://schemas.microsoft.com/office/drawing/2014/main" id="{4E2207D5-37C5-4A60-AF42-43344A0F46B7}"/>
              </a:ext>
            </a:extLst>
          </p:cNvPr>
          <p:cNvSpPr>
            <a:spLocks noGrp="1"/>
          </p:cNvSpPr>
          <p:nvPr>
            <p:ph type="body" sz="quarter" idx="3"/>
          </p:nvPr>
        </p:nvSpPr>
        <p:spPr>
          <a:xfrm>
            <a:off x="0" y="5156222"/>
            <a:ext cx="9144000" cy="843722"/>
          </a:xfrm>
        </p:spPr>
        <p:txBody>
          <a:bodyPr/>
          <a:lstStyle/>
          <a:p>
            <a:r>
              <a:rPr lang="en-GB" sz="3800" dirty="0" err="1"/>
              <a:t>ni`arwou</a:t>
            </a:r>
            <a:r>
              <a:rPr lang="en-GB" sz="3800" dirty="0"/>
              <a:t> </a:t>
            </a:r>
            <a:r>
              <a:rPr lang="en-GB" sz="3800" dirty="0" err="1"/>
              <a:t>nem</a:t>
            </a:r>
            <a:r>
              <a:rPr lang="en-GB" sz="3800" dirty="0"/>
              <a:t> </a:t>
            </a:r>
            <a:r>
              <a:rPr lang="en-GB" sz="3800" dirty="0" err="1"/>
              <a:t>nimoumi</a:t>
            </a:r>
            <a:r>
              <a:rPr lang="en-GB" sz="3800" dirty="0"/>
              <a:t>@ </a:t>
            </a:r>
            <a:r>
              <a:rPr lang="en-GB" sz="3800" dirty="0" err="1"/>
              <a:t>nem</a:t>
            </a:r>
            <a:r>
              <a:rPr lang="en-GB" sz="3800" dirty="0"/>
              <a:t> </a:t>
            </a:r>
            <a:r>
              <a:rPr lang="en-GB" sz="3800" dirty="0" err="1"/>
              <a:t>nici</a:t>
            </a:r>
            <a:r>
              <a:rPr lang="en-GB" sz="3800" dirty="0"/>
              <a:t>] </a:t>
            </a:r>
            <a:r>
              <a:rPr lang="en-GB" sz="3800" dirty="0" err="1"/>
              <a:t>nem</a:t>
            </a:r>
            <a:r>
              <a:rPr lang="en-GB" sz="3800" dirty="0"/>
              <a:t> </a:t>
            </a:r>
            <a:r>
              <a:rPr lang="en-GB" sz="3800" dirty="0" err="1"/>
              <a:t>nikarpoc</a:t>
            </a:r>
            <a:r>
              <a:rPr lang="en-GB" sz="3800" dirty="0"/>
              <a:t>.</a:t>
            </a:r>
          </a:p>
        </p:txBody>
      </p:sp>
    </p:spTree>
    <p:extLst>
      <p:ext uri="{BB962C8B-B14F-4D97-AF65-F5344CB8AC3E}">
        <p14:creationId xmlns:p14="http://schemas.microsoft.com/office/powerpoint/2010/main" val="174330166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34C33-9EA0-45D1-A30A-A8BDEDEDF8D1}"/>
              </a:ext>
            </a:extLst>
          </p:cNvPr>
          <p:cNvSpPr>
            <a:spLocks noGrp="1"/>
          </p:cNvSpPr>
          <p:nvPr>
            <p:ph type="title"/>
          </p:nvPr>
        </p:nvSpPr>
        <p:spPr>
          <a:xfrm>
            <a:off x="-1" y="4360403"/>
            <a:ext cx="9144000" cy="682357"/>
          </a:xfrm>
        </p:spPr>
        <p:txBody>
          <a:bodyPr>
            <a:normAutofit/>
          </a:bodyPr>
          <a:lstStyle/>
          <a:p>
            <a:r>
              <a:rPr kumimoji="0" lang="ar-EG" b="1" i="0" u="none" strike="noStrike" cap="none" normalizeH="0" baseline="0" dirty="0">
                <a:ln>
                  <a:noFill/>
                </a:ln>
                <a:solidFill>
                  <a:schemeClr val="bg1"/>
                </a:solidFill>
                <a:effectLst/>
                <a:latin typeface="Times New Roman" pitchFamily="18" charset="0"/>
                <a:cs typeface="Times New Roman" pitchFamily="18" charset="0"/>
              </a:rPr>
              <a:t>السلام للصليب، الذي صلب عليه ربي، </a:t>
            </a:r>
            <a:endParaRPr lang="en-GB" dirty="0"/>
          </a:p>
        </p:txBody>
      </p:sp>
      <p:sp>
        <p:nvSpPr>
          <p:cNvPr id="3" name="Text Placeholder 2">
            <a:extLst>
              <a:ext uri="{FF2B5EF4-FFF2-40B4-BE49-F238E27FC236}">
                <a16:creationId xmlns:a16="http://schemas.microsoft.com/office/drawing/2014/main" id="{6B92BBFC-7942-4A73-95CD-C0BE463133F3}"/>
              </a:ext>
            </a:extLst>
          </p:cNvPr>
          <p:cNvSpPr>
            <a:spLocks noGrp="1"/>
          </p:cNvSpPr>
          <p:nvPr>
            <p:ph type="body" idx="1"/>
          </p:nvPr>
        </p:nvSpPr>
        <p:spPr>
          <a:xfrm>
            <a:off x="0" y="5999943"/>
            <a:ext cx="9143999" cy="858057"/>
          </a:xfrm>
        </p:spPr>
        <p:txBody>
          <a:bodyPr anchor="ct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شيري بي إستاﭬروس: في إيتاﭫ إيش باتشويس إروف:</a:t>
            </a:r>
          </a:p>
        </p:txBody>
      </p:sp>
      <p:sp>
        <p:nvSpPr>
          <p:cNvPr id="4" name="Text Placeholder 3">
            <a:extLst>
              <a:ext uri="{FF2B5EF4-FFF2-40B4-BE49-F238E27FC236}">
                <a16:creationId xmlns:a16="http://schemas.microsoft.com/office/drawing/2014/main" id="{B29EFCDD-614E-4AA4-B517-693373D88D1A}"/>
              </a:ext>
            </a:extLst>
          </p:cNvPr>
          <p:cNvSpPr>
            <a:spLocks noGrp="1"/>
          </p:cNvSpPr>
          <p:nvPr>
            <p:ph type="body" sz="quarter" idx="3"/>
          </p:nvPr>
        </p:nvSpPr>
        <p:spPr>
          <a:xfrm>
            <a:off x="0" y="5092323"/>
            <a:ext cx="9144000" cy="858057"/>
          </a:xfrm>
        </p:spPr>
        <p:txBody>
          <a:bodyPr anchor="ctr"/>
          <a:lstStyle/>
          <a:p>
            <a:pPr>
              <a:lnSpc>
                <a:spcPct val="80000"/>
              </a:lnSpc>
              <a:spcBef>
                <a:spcPts val="0"/>
              </a:spcBef>
            </a:pPr>
            <a:r>
              <a:rPr lang="en-GB" sz="4400" dirty="0"/>
              <a:t>&lt;ere </a:t>
            </a:r>
            <a:r>
              <a:rPr lang="en-GB" sz="4400" dirty="0" err="1"/>
              <a:t>pi`ctauroc</a:t>
            </a:r>
            <a:r>
              <a:rPr lang="en-GB" sz="4400" dirty="0"/>
              <a:t>@ </a:t>
            </a:r>
            <a:r>
              <a:rPr lang="en-GB" sz="4400" dirty="0" err="1"/>
              <a:t>vy`etaues</a:t>
            </a:r>
            <a:r>
              <a:rPr lang="en-GB" sz="4400" dirty="0"/>
              <a:t> pa=o=c ``</a:t>
            </a:r>
            <a:r>
              <a:rPr lang="en-GB" sz="4400" dirty="0" err="1"/>
              <a:t>erof</a:t>
            </a:r>
            <a:r>
              <a:rPr lang="en-GB" sz="4400" dirty="0"/>
              <a:t>@</a:t>
            </a:r>
            <a:endParaRPr lang="ar-EG" sz="4400" dirty="0"/>
          </a:p>
        </p:txBody>
      </p:sp>
    </p:spTree>
    <p:extLst>
      <p:ext uri="{BB962C8B-B14F-4D97-AF65-F5344CB8AC3E}">
        <p14:creationId xmlns:p14="http://schemas.microsoft.com/office/powerpoint/2010/main" val="22095340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B7592-EAA7-45C0-B295-51746C42CE30}"/>
              </a:ext>
            </a:extLst>
          </p:cNvPr>
          <p:cNvSpPr>
            <a:spLocks noGrp="1"/>
          </p:cNvSpPr>
          <p:nvPr>
            <p:ph type="title"/>
          </p:nvPr>
        </p:nvSpPr>
        <p:spPr>
          <a:xfrm>
            <a:off x="0" y="4373850"/>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حتي خلصنا، من خطايانا.</a:t>
            </a:r>
            <a:endParaRPr lang="en-GB" dirty="0"/>
          </a:p>
        </p:txBody>
      </p:sp>
      <p:sp>
        <p:nvSpPr>
          <p:cNvPr id="3" name="Text Placeholder 2">
            <a:extLst>
              <a:ext uri="{FF2B5EF4-FFF2-40B4-BE49-F238E27FC236}">
                <a16:creationId xmlns:a16="http://schemas.microsoft.com/office/drawing/2014/main" id="{CC5A2B04-28FA-47D0-AFEA-8A7A2442CB88}"/>
              </a:ext>
            </a:extLst>
          </p:cNvPr>
          <p:cNvSpPr>
            <a:spLocks noGrp="1"/>
          </p:cNvSpPr>
          <p:nvPr>
            <p:ph type="body" idx="1"/>
          </p:nvPr>
        </p:nvSpPr>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شا إنتيف سوتي إممون: إي</a:t>
            </a:r>
            <a:r>
              <a:rPr lang="ar-SA" altLang="en-US" sz="4000" b="1" dirty="0">
                <a:solidFill>
                  <a:schemeClr val="bg1"/>
                </a:solidFill>
                <a:latin typeface="Times New Roman" panose="02020603050405020304" pitchFamily="18" charset="0"/>
                <a:cs typeface="Times New Roman" panose="02020603050405020304" pitchFamily="18" charset="0"/>
              </a:rPr>
              <a:t>ڤ</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ول خين نين نو</a:t>
            </a:r>
            <a:r>
              <a:rPr lang="ar-SA" altLang="en-US" sz="4000" b="1" dirty="0">
                <a:solidFill>
                  <a:schemeClr val="bg1"/>
                </a:solidFill>
                <a:latin typeface="Times New Roman" panose="02020603050405020304" pitchFamily="18" charset="0"/>
                <a:cs typeface="Times New Roman" panose="02020603050405020304" pitchFamily="18" charset="0"/>
              </a:rPr>
              <a:t>ڤ</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ي.</a:t>
            </a:r>
            <a:endParaRPr lang="en-GB" sz="4000" dirty="0"/>
          </a:p>
        </p:txBody>
      </p:sp>
      <p:sp>
        <p:nvSpPr>
          <p:cNvPr id="4" name="Text Placeholder 3">
            <a:extLst>
              <a:ext uri="{FF2B5EF4-FFF2-40B4-BE49-F238E27FC236}">
                <a16:creationId xmlns:a16="http://schemas.microsoft.com/office/drawing/2014/main" id="{B783B52E-ED0F-4B58-BFD5-C46A2189233A}"/>
              </a:ext>
            </a:extLst>
          </p:cNvPr>
          <p:cNvSpPr>
            <a:spLocks noGrp="1"/>
          </p:cNvSpPr>
          <p:nvPr>
            <p:ph type="body" sz="quarter" idx="3"/>
          </p:nvPr>
        </p:nvSpPr>
        <p:spPr>
          <a:xfrm>
            <a:off x="0" y="5156222"/>
            <a:ext cx="9144000" cy="843722"/>
          </a:xfrm>
        </p:spPr>
        <p:txBody>
          <a:bodyPr anchor="ctr"/>
          <a:lstStyle/>
          <a:p>
            <a:r>
              <a:rPr lang="en-GB" sz="4400" dirty="0" err="1"/>
              <a:t>sa</a:t>
            </a:r>
            <a:r>
              <a:rPr lang="en-GB" sz="4400" dirty="0"/>
              <a:t> `</a:t>
            </a:r>
            <a:r>
              <a:rPr lang="en-GB" sz="4400" dirty="0" err="1"/>
              <a:t>ntefcw</a:t>
            </a:r>
            <a:r>
              <a:rPr lang="en-GB" sz="4400" dirty="0"/>
              <a:t>] `</a:t>
            </a:r>
            <a:r>
              <a:rPr lang="en-GB" sz="4400" dirty="0" err="1"/>
              <a:t>mmon</a:t>
            </a:r>
            <a:r>
              <a:rPr lang="en-GB" sz="4400" dirty="0"/>
              <a:t>@ `</a:t>
            </a:r>
            <a:r>
              <a:rPr lang="en-GB" sz="4400" dirty="0" err="1"/>
              <a:t>ebol</a:t>
            </a:r>
            <a:r>
              <a:rPr lang="en-GB" sz="4400" dirty="0"/>
              <a:t> </a:t>
            </a:r>
            <a:r>
              <a:rPr lang="en-GB" sz="4400" dirty="0" err="1"/>
              <a:t>qen</a:t>
            </a:r>
            <a:r>
              <a:rPr lang="en-GB" sz="4400" dirty="0"/>
              <a:t> </a:t>
            </a:r>
            <a:r>
              <a:rPr lang="en-GB" sz="4400" dirty="0" err="1"/>
              <a:t>nennobi</a:t>
            </a:r>
            <a:r>
              <a:rPr lang="en-GB" sz="4400" dirty="0"/>
              <a:t>.</a:t>
            </a:r>
          </a:p>
        </p:txBody>
      </p:sp>
    </p:spTree>
    <p:extLst>
      <p:ext uri="{BB962C8B-B14F-4D97-AF65-F5344CB8AC3E}">
        <p14:creationId xmlns:p14="http://schemas.microsoft.com/office/powerpoint/2010/main" val="8538905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50E1B-8448-21A4-5EC5-CB5F71582EAA}"/>
              </a:ext>
            </a:extLst>
          </p:cNvPr>
          <p:cNvSpPr>
            <a:spLocks noGrp="1"/>
          </p:cNvSpPr>
          <p:nvPr>
            <p:ph type="title"/>
          </p:nvPr>
        </p:nvSpPr>
        <p:spPr>
          <a:xfrm>
            <a:off x="0" y="4333509"/>
            <a:ext cx="9144000" cy="782371"/>
          </a:xfrm>
        </p:spPr>
        <p:txBody>
          <a:bodyPr>
            <a:normAutofit/>
          </a:bodyPr>
          <a:lstStyle/>
          <a:p>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السلام للتي وجدت نعمة، الرب معكِ</a:t>
            </a:r>
            <a:endParaRPr lang="en-US" sz="4800" dirty="0"/>
          </a:p>
        </p:txBody>
      </p:sp>
      <p:sp>
        <p:nvSpPr>
          <p:cNvPr id="3" name="Text Placeholder 2">
            <a:extLst>
              <a:ext uri="{FF2B5EF4-FFF2-40B4-BE49-F238E27FC236}">
                <a16:creationId xmlns:a16="http://schemas.microsoft.com/office/drawing/2014/main" id="{5CD3B5E5-16DE-8ED9-B1FB-0B23FF30B8FC}"/>
              </a:ext>
            </a:extLst>
          </p:cNvPr>
          <p:cNvSpPr>
            <a:spLocks noGrp="1"/>
          </p:cNvSpPr>
          <p:nvPr>
            <p:ph type="body" idx="1"/>
          </p:nvPr>
        </p:nvSpPr>
        <p:spPr/>
        <p:txBody>
          <a:bodyPr/>
          <a:lstStyle/>
          <a:p>
            <a:r>
              <a:rPr lang="ar-EG" sz="4000" dirty="0"/>
              <a:t>شيرى ثي إيطاس چيم إهموت: إبتشويس شوب نيميه</a:t>
            </a:r>
            <a:endParaRPr lang="en-US" sz="4000" dirty="0"/>
          </a:p>
        </p:txBody>
      </p:sp>
      <p:sp>
        <p:nvSpPr>
          <p:cNvPr id="4" name="Text Placeholder 3">
            <a:extLst>
              <a:ext uri="{FF2B5EF4-FFF2-40B4-BE49-F238E27FC236}">
                <a16:creationId xmlns:a16="http://schemas.microsoft.com/office/drawing/2014/main" id="{C2B3268C-D13A-FE1E-08CB-6C54419571FF}"/>
              </a:ext>
            </a:extLst>
          </p:cNvPr>
          <p:cNvSpPr>
            <a:spLocks noGrp="1"/>
          </p:cNvSpPr>
          <p:nvPr>
            <p:ph type="body" sz="quarter" idx="3"/>
          </p:nvPr>
        </p:nvSpPr>
        <p:spPr>
          <a:xfrm>
            <a:off x="0" y="5115880"/>
            <a:ext cx="9144000" cy="884063"/>
          </a:xfrm>
        </p:spPr>
        <p:txBody>
          <a:bodyPr anchor="ctr"/>
          <a:lstStyle/>
          <a:p>
            <a:r>
              <a:rPr lang="it-IT" altLang="en-US" sz="4300" dirty="0">
                <a:latin typeface="CS New Athanasius" panose="020B0500000000000000" pitchFamily="34" charset="0"/>
                <a:cs typeface="Times New Roman" panose="02020603050405020304" pitchFamily="18" charset="0"/>
              </a:rPr>
              <a:t>&lt;ere ;y`etacjem `hmot @ ` P[oic sop neme</a:t>
            </a:r>
            <a:r>
              <a:rPr lang="en-US" altLang="en-US" sz="4300" dirty="0">
                <a:latin typeface="CS New Athanasius" panose="020B0500000000000000" pitchFamily="34" charset="0"/>
                <a:cs typeface="Times New Roman" panose="02020603050405020304" pitchFamily="18" charset="0"/>
              </a:rPr>
              <a:t>@</a:t>
            </a:r>
            <a:endParaRPr lang="en-US" sz="4300" dirty="0"/>
          </a:p>
        </p:txBody>
      </p:sp>
      <p:sp>
        <p:nvSpPr>
          <p:cNvPr id="5" name="TextBox 4">
            <a:hlinkClick r:id="rId2" action="ppaction://hlinksldjump"/>
            <a:extLst>
              <a:ext uri="{FF2B5EF4-FFF2-40B4-BE49-F238E27FC236}">
                <a16:creationId xmlns:a16="http://schemas.microsoft.com/office/drawing/2014/main" id="{B2487595-5800-41ED-ADE4-EBBD2A07DDDB}"/>
              </a:ext>
            </a:extLst>
          </p:cNvPr>
          <p:cNvSpPr txBox="1"/>
          <p:nvPr/>
        </p:nvSpPr>
        <p:spPr>
          <a:xfrm>
            <a:off x="7395882" y="4007223"/>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237875824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8FE7-4152-5D81-C439-0E0CF316380E}"/>
              </a:ext>
            </a:extLst>
          </p:cNvPr>
          <p:cNvSpPr>
            <a:spLocks noGrp="1"/>
          </p:cNvSpPr>
          <p:nvPr>
            <p:ph type="title"/>
          </p:nvPr>
        </p:nvSpPr>
        <p:spPr>
          <a:xfrm>
            <a:off x="-1" y="4346956"/>
            <a:ext cx="9144000" cy="782371"/>
          </a:xfrm>
        </p:spPr>
        <p:txBody>
          <a:bodyPr>
            <a:normAutofit/>
          </a:bodyPr>
          <a:lstStyle/>
          <a:p>
            <a:r>
              <a:rPr lang="ar-EG" sz="4800" dirty="0"/>
              <a:t>السلام للتي قبلت من الملاك، فرح العالم.</a:t>
            </a:r>
            <a:endParaRPr lang="en-US" sz="4800" dirty="0"/>
          </a:p>
        </p:txBody>
      </p:sp>
      <p:sp>
        <p:nvSpPr>
          <p:cNvPr id="3" name="Text Placeholder 2">
            <a:extLst>
              <a:ext uri="{FF2B5EF4-FFF2-40B4-BE49-F238E27FC236}">
                <a16:creationId xmlns:a16="http://schemas.microsoft.com/office/drawing/2014/main" id="{B56DD329-47D7-460A-C146-6B8C8400306E}"/>
              </a:ext>
            </a:extLst>
          </p:cNvPr>
          <p:cNvSpPr>
            <a:spLocks noGrp="1"/>
          </p:cNvSpPr>
          <p:nvPr>
            <p:ph type="body" idx="1"/>
          </p:nvPr>
        </p:nvSpPr>
        <p:spPr>
          <a:xfrm>
            <a:off x="0" y="6131859"/>
            <a:ext cx="9143999" cy="726141"/>
          </a:xfrm>
        </p:spPr>
        <p:txBody>
          <a:bodyPr anchor="ctr"/>
          <a:lstStyle/>
          <a:p>
            <a:r>
              <a:rPr lang="ar-EG" sz="3300" dirty="0"/>
              <a:t>شيرى ثي إيطاس تشي إنتين أنجيلوس: إم إفراشي إمبي كوزموس.</a:t>
            </a:r>
          </a:p>
        </p:txBody>
      </p:sp>
      <p:sp>
        <p:nvSpPr>
          <p:cNvPr id="4" name="Text Placeholder 3">
            <a:extLst>
              <a:ext uri="{FF2B5EF4-FFF2-40B4-BE49-F238E27FC236}">
                <a16:creationId xmlns:a16="http://schemas.microsoft.com/office/drawing/2014/main" id="{90C913E1-97FF-B68F-D2A4-FC4A722E5E9A}"/>
              </a:ext>
            </a:extLst>
          </p:cNvPr>
          <p:cNvSpPr>
            <a:spLocks noGrp="1"/>
          </p:cNvSpPr>
          <p:nvPr>
            <p:ph type="body" sz="quarter" idx="3"/>
          </p:nvPr>
        </p:nvSpPr>
        <p:spPr>
          <a:xfrm>
            <a:off x="0" y="5129327"/>
            <a:ext cx="9144000" cy="1002531"/>
          </a:xfrm>
        </p:spPr>
        <p:txBody>
          <a:bodyPr anchor="ctr"/>
          <a:lstStyle/>
          <a:p>
            <a:r>
              <a:rPr lang="it-IT" altLang="en-US" sz="4000" dirty="0">
                <a:latin typeface="CS New Athanasius" panose="020B0500000000000000" pitchFamily="34" charset="0"/>
                <a:cs typeface="Times New Roman" panose="02020603050405020304" pitchFamily="18" charset="0"/>
              </a:rPr>
              <a:t>,ere ;y`etac[i `nten piaggeloc@ `m`vrasi `mpikocmoc.</a:t>
            </a:r>
          </a:p>
        </p:txBody>
      </p:sp>
      <p:sp>
        <p:nvSpPr>
          <p:cNvPr id="5" name="TextBox 4">
            <a:hlinkClick r:id="rId2" action="ppaction://hlinksldjump"/>
            <a:extLst>
              <a:ext uri="{FF2B5EF4-FFF2-40B4-BE49-F238E27FC236}">
                <a16:creationId xmlns:a16="http://schemas.microsoft.com/office/drawing/2014/main" id="{0813972E-AA65-45CA-9F00-3BB79912206E}"/>
              </a:ext>
            </a:extLst>
          </p:cNvPr>
          <p:cNvSpPr txBox="1"/>
          <p:nvPr/>
        </p:nvSpPr>
        <p:spPr>
          <a:xfrm>
            <a:off x="7395882" y="4007223"/>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253672607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50E1B-8448-21A4-5EC5-CB5F71582EAA}"/>
              </a:ext>
            </a:extLst>
          </p:cNvPr>
          <p:cNvSpPr>
            <a:spLocks noGrp="1"/>
          </p:cNvSpPr>
          <p:nvPr>
            <p:ph type="title"/>
          </p:nvPr>
        </p:nvSpPr>
        <p:spPr>
          <a:xfrm>
            <a:off x="-1" y="4366401"/>
            <a:ext cx="9144000" cy="782371"/>
          </a:xfrm>
        </p:spPr>
        <p:txBody>
          <a:bodyPr>
            <a:normAutofit/>
          </a:bodyPr>
          <a:lstStyle/>
          <a:p>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السلام لبيت لحم، مدينه الأنبياء،</a:t>
            </a:r>
            <a:endParaRPr lang="en-US" sz="4800" dirty="0"/>
          </a:p>
        </p:txBody>
      </p:sp>
      <p:sp>
        <p:nvSpPr>
          <p:cNvPr id="3" name="Text Placeholder 2">
            <a:extLst>
              <a:ext uri="{FF2B5EF4-FFF2-40B4-BE49-F238E27FC236}">
                <a16:creationId xmlns:a16="http://schemas.microsoft.com/office/drawing/2014/main" id="{5CD3B5E5-16DE-8ED9-B1FB-0B23FF30B8FC}"/>
              </a:ext>
            </a:extLst>
          </p:cNvPr>
          <p:cNvSpPr>
            <a:spLocks noGrp="1"/>
          </p:cNvSpPr>
          <p:nvPr>
            <p:ph type="body" idx="1"/>
          </p:nvPr>
        </p:nvSpPr>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شيريه فيثلئيم: إتبوليس إنني إبروفيتيس:</a:t>
            </a:r>
            <a:endParaRPr lang="en-US" sz="4400" dirty="0"/>
          </a:p>
        </p:txBody>
      </p:sp>
      <p:sp>
        <p:nvSpPr>
          <p:cNvPr id="4" name="Text Placeholder 3">
            <a:extLst>
              <a:ext uri="{FF2B5EF4-FFF2-40B4-BE49-F238E27FC236}">
                <a16:creationId xmlns:a16="http://schemas.microsoft.com/office/drawing/2014/main" id="{C2B3268C-D13A-FE1E-08CB-6C54419571FF}"/>
              </a:ext>
            </a:extLst>
          </p:cNvPr>
          <p:cNvSpPr>
            <a:spLocks noGrp="1"/>
          </p:cNvSpPr>
          <p:nvPr>
            <p:ph type="body" sz="quarter" idx="3"/>
          </p:nvPr>
        </p:nvSpPr>
        <p:spPr>
          <a:xfrm>
            <a:off x="-1" y="5148772"/>
            <a:ext cx="9144000" cy="884063"/>
          </a:xfrm>
        </p:spPr>
        <p:txBody>
          <a:bodyPr anchor="ctr"/>
          <a:lstStyle/>
          <a:p>
            <a:r>
              <a:rPr lang="en-US" sz="4300" dirty="0">
                <a:latin typeface="CS New Athanasius" panose="020B0500000000000000" pitchFamily="34" charset="0"/>
              </a:rPr>
              <a:t>&lt;ere </a:t>
            </a:r>
            <a:r>
              <a:rPr lang="en-US" sz="4300" dirty="0" err="1">
                <a:latin typeface="CS New Athanasius" panose="020B0500000000000000" pitchFamily="34" charset="0"/>
              </a:rPr>
              <a:t>Bye;leem</a:t>
            </a:r>
            <a:r>
              <a:rPr lang="en-US" sz="4300" dirty="0">
                <a:latin typeface="CS New Athanasius" panose="020B0500000000000000" pitchFamily="34" charset="0"/>
              </a:rPr>
              <a:t>@ `</a:t>
            </a:r>
            <a:r>
              <a:rPr lang="en-US" sz="4300" dirty="0" err="1">
                <a:latin typeface="CS New Athanasius" panose="020B0500000000000000" pitchFamily="34" charset="0"/>
              </a:rPr>
              <a:t>tpolic</a:t>
            </a:r>
            <a:r>
              <a:rPr lang="en-US" sz="4300" dirty="0">
                <a:latin typeface="CS New Athanasius" panose="020B0500000000000000" pitchFamily="34" charset="0"/>
              </a:rPr>
              <a:t> `</a:t>
            </a:r>
            <a:r>
              <a:rPr lang="en-US" sz="4300" dirty="0" err="1">
                <a:latin typeface="CS New Athanasius" panose="020B0500000000000000" pitchFamily="34" charset="0"/>
              </a:rPr>
              <a:t>nniprovytyc</a:t>
            </a:r>
            <a:r>
              <a:rPr lang="en-US" sz="4300" dirty="0">
                <a:latin typeface="CS New Athanasius" panose="020B0500000000000000" pitchFamily="34" charset="0"/>
              </a:rPr>
              <a:t>@ </a:t>
            </a:r>
          </a:p>
        </p:txBody>
      </p:sp>
      <p:sp>
        <p:nvSpPr>
          <p:cNvPr id="5" name="TextBox 4">
            <a:hlinkClick r:id="rId2" action="ppaction://hlinksldjump"/>
            <a:extLst>
              <a:ext uri="{FF2B5EF4-FFF2-40B4-BE49-F238E27FC236}">
                <a16:creationId xmlns:a16="http://schemas.microsoft.com/office/drawing/2014/main" id="{03A3993D-8113-4722-8C0E-5D7B3DCC7239}"/>
              </a:ext>
            </a:extLst>
          </p:cNvPr>
          <p:cNvSpPr txBox="1"/>
          <p:nvPr/>
        </p:nvSpPr>
        <p:spPr>
          <a:xfrm>
            <a:off x="7368989" y="3904736"/>
            <a:ext cx="1775012"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270580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chor="ctr"/>
          <a:lstStyle/>
          <a:p>
            <a:r>
              <a:rPr lang="ar-EG" dirty="0"/>
              <a:t>ايريه بي إسمو إنتي ترياس إثوؤاب: إفيوت نيم إبشيري نيم بي بنيفما إثوؤاب</a:t>
            </a:r>
          </a:p>
        </p:txBody>
      </p:sp>
      <p:sp>
        <p:nvSpPr>
          <p:cNvPr id="6" name="Text Placeholder 5"/>
          <p:cNvSpPr>
            <a:spLocks noGrp="1"/>
          </p:cNvSpPr>
          <p:nvPr>
            <p:ph type="body" sz="quarter" idx="3"/>
          </p:nvPr>
        </p:nvSpPr>
        <p:spPr>
          <a:xfrm>
            <a:off x="0" y="5002306"/>
            <a:ext cx="9144000" cy="1046801"/>
          </a:xfrm>
        </p:spPr>
        <p:txBody>
          <a:bodyPr/>
          <a:lstStyle/>
          <a:p>
            <a:r>
              <a:rPr lang="pt-BR" dirty="0"/>
              <a:t>Ere pi`cmou `n}`triac =e=;=u@ `Viwt nem `pSyri nem pi`Pneuma =e=;=u.</a:t>
            </a:r>
          </a:p>
        </p:txBody>
      </p:sp>
      <p:sp>
        <p:nvSpPr>
          <p:cNvPr id="4" name="Text Placeholder 3">
            <a:extLst>
              <a:ext uri="{FF2B5EF4-FFF2-40B4-BE49-F238E27FC236}">
                <a16:creationId xmlns:a16="http://schemas.microsoft.com/office/drawing/2014/main" id="{462BDB3E-E12E-4054-9557-DE90B43FF6DB}"/>
              </a:ext>
            </a:extLst>
          </p:cNvPr>
          <p:cNvSpPr>
            <a:spLocks noGrp="1"/>
          </p:cNvSpPr>
          <p:nvPr>
            <p:ph type="body" sz="quarter" idx="10"/>
          </p:nvPr>
        </p:nvSpPr>
        <p:spPr>
          <a:xfrm>
            <a:off x="0" y="4359275"/>
            <a:ext cx="9144000" cy="643031"/>
          </a:xfrm>
        </p:spPr>
        <p:txBody>
          <a:bodyPr anchor="ctr"/>
          <a:lstStyle/>
          <a:p>
            <a:r>
              <a:rPr lang="ar-EG" sz="4000" dirty="0"/>
              <a:t>وبركة الثالوث الأقدس، الآب والابن والروح القدس.</a:t>
            </a:r>
            <a:endParaRPr lang="en-US" sz="4000" dirty="0"/>
          </a:p>
        </p:txBody>
      </p:sp>
      <p:sp>
        <p:nvSpPr>
          <p:cNvPr id="10" name="Rectangle 9">
            <a:hlinkClick r:id="rId2" action="ppaction://hlinksldjump"/>
            <a:extLst>
              <a:ext uri="{FF2B5EF4-FFF2-40B4-BE49-F238E27FC236}">
                <a16:creationId xmlns:a16="http://schemas.microsoft.com/office/drawing/2014/main" id="{3ABA48B5-DDF5-478A-9406-7E4A8058F1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12" name="Rectangle 11">
            <a:hlinkClick r:id="rId3" action="ppaction://hlinksldjump"/>
            <a:extLst>
              <a:ext uri="{FF2B5EF4-FFF2-40B4-BE49-F238E27FC236}">
                <a16:creationId xmlns:a16="http://schemas.microsoft.com/office/drawing/2014/main" id="{58CCDABD-8FAE-455A-AFE9-B203B1849BF1}"/>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390662720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8FE7-4152-5D81-C439-0E0CF316380E}"/>
              </a:ext>
            </a:extLst>
          </p:cNvPr>
          <p:cNvSpPr>
            <a:spLocks noGrp="1"/>
          </p:cNvSpPr>
          <p:nvPr>
            <p:ph type="title"/>
          </p:nvPr>
        </p:nvSpPr>
        <p:spPr>
          <a:xfrm>
            <a:off x="-1" y="4346956"/>
            <a:ext cx="9144000" cy="782371"/>
          </a:xfrm>
        </p:spPr>
        <p:txBody>
          <a:bodyPr>
            <a:normAutofit/>
          </a:bodyPr>
          <a:lstStyle/>
          <a:p>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التى ولد فيها المسيح، آدم الثانى.</a:t>
            </a:r>
            <a:endParaRPr lang="en-US" sz="4800" dirty="0"/>
          </a:p>
        </p:txBody>
      </p:sp>
      <p:sp>
        <p:nvSpPr>
          <p:cNvPr id="3" name="Text Placeholder 2">
            <a:extLst>
              <a:ext uri="{FF2B5EF4-FFF2-40B4-BE49-F238E27FC236}">
                <a16:creationId xmlns:a16="http://schemas.microsoft.com/office/drawing/2014/main" id="{B56DD329-47D7-460A-C146-6B8C8400306E}"/>
              </a:ext>
            </a:extLst>
          </p:cNvPr>
          <p:cNvSpPr>
            <a:spLocks noGrp="1"/>
          </p:cNvSpPr>
          <p:nvPr>
            <p:ph type="body" idx="1"/>
          </p:nvPr>
        </p:nvSpPr>
        <p:spPr>
          <a:xfrm>
            <a:off x="0" y="6131859"/>
            <a:ext cx="9143999" cy="726141"/>
          </a:xfrm>
        </p:spPr>
        <p:txBody>
          <a:bodyPr anchor="ct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ثيه إيطا</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ميس بخرستوس انخيتس: بى ماه إسناف إن آدام.</a:t>
            </a:r>
            <a:endParaRPr lang="ar-EG" sz="3300" dirty="0"/>
          </a:p>
        </p:txBody>
      </p:sp>
      <p:sp>
        <p:nvSpPr>
          <p:cNvPr id="4" name="Text Placeholder 3">
            <a:extLst>
              <a:ext uri="{FF2B5EF4-FFF2-40B4-BE49-F238E27FC236}">
                <a16:creationId xmlns:a16="http://schemas.microsoft.com/office/drawing/2014/main" id="{90C913E1-97FF-B68F-D2A4-FC4A722E5E9A}"/>
              </a:ext>
            </a:extLst>
          </p:cNvPr>
          <p:cNvSpPr>
            <a:spLocks noGrp="1"/>
          </p:cNvSpPr>
          <p:nvPr>
            <p:ph type="body" sz="quarter" idx="3"/>
          </p:nvPr>
        </p:nvSpPr>
        <p:spPr>
          <a:xfrm>
            <a:off x="0" y="5129327"/>
            <a:ext cx="9144000" cy="1002531"/>
          </a:xfrm>
        </p:spPr>
        <p:txBody>
          <a:bodyPr anchor="ctr"/>
          <a:lstStyle/>
          <a:p>
            <a:r>
              <a:rPr lang="it-IT" altLang="en-US" sz="4000" dirty="0">
                <a:latin typeface="CS New Athanasius" panose="020B0500000000000000" pitchFamily="34" charset="0"/>
                <a:cs typeface="Times New Roman" panose="02020603050405020304" pitchFamily="18" charset="0"/>
              </a:rPr>
              <a:t>;y`etaumec P=,=c `nqytc@ pimah `cnau `nAdam</a:t>
            </a:r>
          </a:p>
        </p:txBody>
      </p:sp>
      <p:sp>
        <p:nvSpPr>
          <p:cNvPr id="5" name="TextBox 4">
            <a:hlinkClick r:id="rId2" action="ppaction://hlinksldjump"/>
            <a:extLst>
              <a:ext uri="{FF2B5EF4-FFF2-40B4-BE49-F238E27FC236}">
                <a16:creationId xmlns:a16="http://schemas.microsoft.com/office/drawing/2014/main" id="{453B633D-87A0-4699-ABA0-577560971643}"/>
              </a:ext>
            </a:extLst>
          </p:cNvPr>
          <p:cNvSpPr txBox="1"/>
          <p:nvPr/>
        </p:nvSpPr>
        <p:spPr>
          <a:xfrm>
            <a:off x="7395882" y="4007223"/>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1039256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C8771-B762-40AC-99DE-9D638F3D9889}"/>
              </a:ext>
            </a:extLst>
          </p:cNvPr>
          <p:cNvSpPr>
            <a:spLocks noGrp="1"/>
          </p:cNvSpPr>
          <p:nvPr>
            <p:ph type="title"/>
          </p:nvPr>
        </p:nvSpPr>
        <p:spPr>
          <a:xfrm>
            <a:off x="0" y="4333509"/>
            <a:ext cx="9144000" cy="830162"/>
          </a:xfrm>
        </p:spPr>
        <p:txBody>
          <a:bodyPr/>
          <a:lstStyle/>
          <a:p>
            <a:r>
              <a:rPr lang="ar-EG" dirty="0"/>
              <a:t>تهللوا اليوم بفرح، يا جميع الأمم،</a:t>
            </a:r>
            <a:endParaRPr lang="en-GB" dirty="0"/>
          </a:p>
        </p:txBody>
      </p:sp>
      <p:sp>
        <p:nvSpPr>
          <p:cNvPr id="3" name="Text Placeholder 2">
            <a:extLst>
              <a:ext uri="{FF2B5EF4-FFF2-40B4-BE49-F238E27FC236}">
                <a16:creationId xmlns:a16="http://schemas.microsoft.com/office/drawing/2014/main" id="{31362763-1BD9-4293-8FAE-E7FCD23F50BA}"/>
              </a:ext>
            </a:extLst>
          </p:cNvPr>
          <p:cNvSpPr>
            <a:spLocks noGrp="1"/>
          </p:cNvSpPr>
          <p:nvPr>
            <p:ph type="body" idx="1"/>
          </p:nvPr>
        </p:nvSpPr>
        <p:spPr>
          <a:xfrm>
            <a:off x="0" y="6158753"/>
            <a:ext cx="9143999" cy="699247"/>
          </a:xfrm>
        </p:spPr>
        <p:txBody>
          <a:bodyPr/>
          <a:lstStyle/>
          <a:p>
            <a:r>
              <a:rPr lang="ar-EG" sz="4000" dirty="0"/>
              <a:t>ثيليل امموتين إمفوؤ: ني اثنوس تيرو خين أوراشي:</a:t>
            </a:r>
            <a:endParaRPr lang="en-GB" sz="4000" dirty="0"/>
          </a:p>
        </p:txBody>
      </p:sp>
      <p:sp>
        <p:nvSpPr>
          <p:cNvPr id="4" name="Text Placeholder 3">
            <a:extLst>
              <a:ext uri="{FF2B5EF4-FFF2-40B4-BE49-F238E27FC236}">
                <a16:creationId xmlns:a16="http://schemas.microsoft.com/office/drawing/2014/main" id="{23F04B41-9A29-4743-BD2A-E2B06E6EB985}"/>
              </a:ext>
            </a:extLst>
          </p:cNvPr>
          <p:cNvSpPr>
            <a:spLocks noGrp="1"/>
          </p:cNvSpPr>
          <p:nvPr>
            <p:ph type="body" sz="quarter" idx="3"/>
          </p:nvPr>
        </p:nvSpPr>
        <p:spPr>
          <a:xfrm>
            <a:off x="0" y="5163672"/>
            <a:ext cx="9144000" cy="995082"/>
          </a:xfrm>
        </p:spPr>
        <p:txBody>
          <a:bodyPr anchor="ctr"/>
          <a:lstStyle/>
          <a:p>
            <a:r>
              <a:rPr lang="en-US" sz="4000" dirty="0">
                <a:latin typeface="CS New Athanasius" panose="020B0500000000000000" pitchFamily="34" charset="0"/>
              </a:rPr>
              <a:t>:</a:t>
            </a:r>
            <a:r>
              <a:rPr lang="en-US" sz="4000" dirty="0" err="1">
                <a:latin typeface="CS New Athanasius" panose="020B0500000000000000" pitchFamily="34" charset="0"/>
              </a:rPr>
              <a:t>elyl</a:t>
            </a:r>
            <a:r>
              <a:rPr lang="en-US" sz="4000" dirty="0">
                <a:latin typeface="CS New Athanasius" panose="020B0500000000000000" pitchFamily="34" charset="0"/>
              </a:rPr>
              <a:t> `</a:t>
            </a:r>
            <a:r>
              <a:rPr lang="en-US" sz="4000" dirty="0" err="1">
                <a:latin typeface="CS New Athanasius" panose="020B0500000000000000" pitchFamily="34" charset="0"/>
              </a:rPr>
              <a:t>mmwten</a:t>
            </a:r>
            <a:r>
              <a:rPr lang="en-US" sz="4000" dirty="0">
                <a:latin typeface="CS New Athanasius" panose="020B0500000000000000" pitchFamily="34" charset="0"/>
              </a:rPr>
              <a:t> `</a:t>
            </a:r>
            <a:r>
              <a:rPr lang="en-US" sz="4000" dirty="0" err="1">
                <a:latin typeface="CS New Athanasius" panose="020B0500000000000000" pitchFamily="34" charset="0"/>
              </a:rPr>
              <a:t>mvoou</a:t>
            </a:r>
            <a:r>
              <a:rPr lang="en-US" sz="4000" dirty="0">
                <a:latin typeface="CS New Athanasius" panose="020B0500000000000000" pitchFamily="34" charset="0"/>
              </a:rPr>
              <a:t>@ </a:t>
            </a:r>
            <a:r>
              <a:rPr lang="en-US" sz="4000" dirty="0" err="1">
                <a:latin typeface="CS New Athanasius" panose="020B0500000000000000" pitchFamily="34" charset="0"/>
              </a:rPr>
              <a:t>nie;noc</a:t>
            </a:r>
            <a:r>
              <a:rPr lang="en-US" sz="4000" dirty="0">
                <a:latin typeface="CS New Athanasius" panose="020B0500000000000000" pitchFamily="34" charset="0"/>
              </a:rPr>
              <a:t> </a:t>
            </a:r>
            <a:r>
              <a:rPr lang="en-US" sz="4000" dirty="0" err="1">
                <a:latin typeface="CS New Athanasius" panose="020B0500000000000000" pitchFamily="34" charset="0"/>
              </a:rPr>
              <a:t>tyrou</a:t>
            </a:r>
            <a:r>
              <a:rPr lang="en-US" sz="4000" dirty="0">
                <a:latin typeface="CS New Athanasius" panose="020B0500000000000000" pitchFamily="34" charset="0"/>
              </a:rPr>
              <a:t> </a:t>
            </a:r>
            <a:r>
              <a:rPr lang="en-US" sz="4000" dirty="0" err="1">
                <a:latin typeface="CS New Athanasius" panose="020B0500000000000000" pitchFamily="34" charset="0"/>
              </a:rPr>
              <a:t>qen</a:t>
            </a:r>
            <a:r>
              <a:rPr lang="en-US" sz="4000" dirty="0">
                <a:latin typeface="CS New Athanasius" panose="020B0500000000000000" pitchFamily="34" charset="0"/>
              </a:rPr>
              <a:t> </a:t>
            </a:r>
            <a:r>
              <a:rPr lang="en-US" sz="4000" dirty="0" err="1">
                <a:latin typeface="CS New Athanasius" panose="020B0500000000000000" pitchFamily="34" charset="0"/>
              </a:rPr>
              <a:t>ourasi</a:t>
            </a:r>
            <a:r>
              <a:rPr lang="en-US" sz="4000" dirty="0">
                <a:latin typeface="CS New Athanasius" panose="020B0500000000000000" pitchFamily="34" charset="0"/>
              </a:rPr>
              <a:t>@</a:t>
            </a:r>
            <a:endParaRPr lang="en-GB" sz="4000" dirty="0">
              <a:latin typeface="CS New Athanasius" panose="020B0500000000000000" pitchFamily="34" charset="0"/>
            </a:endParaRPr>
          </a:p>
        </p:txBody>
      </p:sp>
      <p:sp>
        <p:nvSpPr>
          <p:cNvPr id="5" name="TextBox 4">
            <a:hlinkClick r:id="rId2" action="ppaction://hlinksldjump"/>
            <a:extLst>
              <a:ext uri="{FF2B5EF4-FFF2-40B4-BE49-F238E27FC236}">
                <a16:creationId xmlns:a16="http://schemas.microsoft.com/office/drawing/2014/main" id="{AB4C13FE-3DF5-4E4F-8A42-3347C57E310A}"/>
              </a:ext>
            </a:extLst>
          </p:cNvPr>
          <p:cNvSpPr txBox="1"/>
          <p:nvPr/>
        </p:nvSpPr>
        <p:spPr>
          <a:xfrm>
            <a:off x="7368989" y="3904736"/>
            <a:ext cx="1775012"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1698560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B689962-9F91-48C1-BB33-C304CED45AAF}"/>
              </a:ext>
            </a:extLst>
          </p:cNvPr>
          <p:cNvSpPr>
            <a:spLocks noGrp="1"/>
          </p:cNvSpPr>
          <p:nvPr>
            <p:ph type="title"/>
          </p:nvPr>
        </p:nvSpPr>
        <p:spPr>
          <a:xfrm>
            <a:off x="0" y="4333509"/>
            <a:ext cx="9144000" cy="830162"/>
          </a:xfrm>
        </p:spPr>
        <p:txBody>
          <a:bodyPr anchor="b">
            <a:normAutofit/>
          </a:bodyPr>
          <a:lstStyle/>
          <a:p>
            <a:r>
              <a:rPr lang="ar-EG" sz="4400" dirty="0"/>
              <a:t>لأن المسيح قبل إليه، الختان عنا.</a:t>
            </a:r>
            <a:endParaRPr lang="en-GB" sz="4400" dirty="0"/>
          </a:p>
        </p:txBody>
      </p:sp>
      <p:sp>
        <p:nvSpPr>
          <p:cNvPr id="9" name="Text Placeholder 2">
            <a:extLst>
              <a:ext uri="{FF2B5EF4-FFF2-40B4-BE49-F238E27FC236}">
                <a16:creationId xmlns:a16="http://schemas.microsoft.com/office/drawing/2014/main" id="{A50D4C58-F3C1-43A3-82FB-2D57C6B67047}"/>
              </a:ext>
            </a:extLst>
          </p:cNvPr>
          <p:cNvSpPr>
            <a:spLocks noGrp="1"/>
          </p:cNvSpPr>
          <p:nvPr>
            <p:ph type="body" idx="1"/>
          </p:nvPr>
        </p:nvSpPr>
        <p:spPr>
          <a:xfrm>
            <a:off x="0" y="6158753"/>
            <a:ext cx="9143999" cy="699247"/>
          </a:xfrm>
        </p:spPr>
        <p:txBody>
          <a:bodyPr anchor="ctr"/>
          <a:lstStyle/>
          <a:p>
            <a:r>
              <a:rPr lang="ar-EG" sz="3500" dirty="0"/>
              <a:t>جى بخريستوس أفشوب إيروف: امبي سيفى إى إهري إيجون.</a:t>
            </a:r>
            <a:endParaRPr lang="en-GB" sz="3500" dirty="0"/>
          </a:p>
        </p:txBody>
      </p:sp>
      <p:sp>
        <p:nvSpPr>
          <p:cNvPr id="10" name="Text Placeholder 3">
            <a:extLst>
              <a:ext uri="{FF2B5EF4-FFF2-40B4-BE49-F238E27FC236}">
                <a16:creationId xmlns:a16="http://schemas.microsoft.com/office/drawing/2014/main" id="{C819F233-D0F2-4EFA-B534-155B31F9A34A}"/>
              </a:ext>
            </a:extLst>
          </p:cNvPr>
          <p:cNvSpPr>
            <a:spLocks noGrp="1"/>
          </p:cNvSpPr>
          <p:nvPr>
            <p:ph type="body" sz="quarter" idx="3"/>
          </p:nvPr>
        </p:nvSpPr>
        <p:spPr>
          <a:xfrm>
            <a:off x="0" y="5163672"/>
            <a:ext cx="9144000" cy="995082"/>
          </a:xfrm>
        </p:spPr>
        <p:txBody>
          <a:bodyPr anchor="ctr"/>
          <a:lstStyle/>
          <a:p>
            <a:r>
              <a:rPr lang="en-US" sz="4000" dirty="0">
                <a:latin typeface="CS New Athanasius" panose="020B0500000000000000" pitchFamily="34" charset="0"/>
              </a:rPr>
              <a:t>je P=,=c </a:t>
            </a:r>
            <a:r>
              <a:rPr lang="en-US" sz="4000" dirty="0" err="1">
                <a:latin typeface="CS New Athanasius" panose="020B0500000000000000" pitchFamily="34" charset="0"/>
              </a:rPr>
              <a:t>afswp</a:t>
            </a:r>
            <a:r>
              <a:rPr lang="en-US" sz="4000" dirty="0">
                <a:latin typeface="CS New Athanasius" panose="020B0500000000000000" pitchFamily="34" charset="0"/>
              </a:rPr>
              <a:t> `</a:t>
            </a:r>
            <a:r>
              <a:rPr lang="en-US" sz="4000" dirty="0" err="1">
                <a:latin typeface="CS New Athanasius" panose="020B0500000000000000" pitchFamily="34" charset="0"/>
              </a:rPr>
              <a:t>erof</a:t>
            </a:r>
            <a:r>
              <a:rPr lang="en-US" sz="4000" dirty="0">
                <a:latin typeface="CS New Athanasius" panose="020B0500000000000000" pitchFamily="34" charset="0"/>
              </a:rPr>
              <a:t>@ `</a:t>
            </a:r>
            <a:r>
              <a:rPr lang="en-US" sz="4000" dirty="0" err="1">
                <a:latin typeface="CS New Athanasius" panose="020B0500000000000000" pitchFamily="34" charset="0"/>
              </a:rPr>
              <a:t>mpicebi</a:t>
            </a:r>
            <a:r>
              <a:rPr lang="en-US" sz="4000" dirty="0">
                <a:latin typeface="CS New Athanasius" panose="020B0500000000000000" pitchFamily="34" charset="0"/>
              </a:rPr>
              <a:t> `</a:t>
            </a:r>
            <a:r>
              <a:rPr lang="en-US" sz="4000" dirty="0" err="1">
                <a:latin typeface="CS New Athanasius" panose="020B0500000000000000" pitchFamily="34" charset="0"/>
              </a:rPr>
              <a:t>e`hryi</a:t>
            </a:r>
            <a:r>
              <a:rPr lang="en-US" sz="4000" dirty="0">
                <a:latin typeface="CS New Athanasius" panose="020B0500000000000000" pitchFamily="34" charset="0"/>
              </a:rPr>
              <a:t> `</a:t>
            </a:r>
            <a:r>
              <a:rPr lang="en-US" sz="4000" dirty="0" err="1">
                <a:latin typeface="CS New Athanasius" panose="020B0500000000000000" pitchFamily="34" charset="0"/>
              </a:rPr>
              <a:t>egwn</a:t>
            </a:r>
            <a:r>
              <a:rPr lang="en-US" sz="4000" dirty="0">
                <a:latin typeface="CS New Athanasius" panose="020B0500000000000000" pitchFamily="34" charset="0"/>
              </a:rPr>
              <a:t>.</a:t>
            </a:r>
            <a:endParaRPr lang="en-GB" sz="4000" dirty="0">
              <a:latin typeface="CS New Athanasius" panose="020B0500000000000000" pitchFamily="34" charset="0"/>
            </a:endParaRPr>
          </a:p>
        </p:txBody>
      </p:sp>
    </p:spTree>
    <p:extLst>
      <p:ext uri="{BB962C8B-B14F-4D97-AF65-F5344CB8AC3E}">
        <p14:creationId xmlns:p14="http://schemas.microsoft.com/office/powerpoint/2010/main" val="106228265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75CD-FF46-4D6E-B99C-9686E1294E4E}"/>
              </a:ext>
            </a:extLst>
          </p:cNvPr>
          <p:cNvSpPr>
            <a:spLocks noGrp="1"/>
          </p:cNvSpPr>
          <p:nvPr>
            <p:ph type="title"/>
          </p:nvPr>
        </p:nvSpPr>
        <p:spPr>
          <a:xfrm>
            <a:off x="0" y="4333509"/>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هذا هو إبني حبيبي، الذي سُرّت به نفسي،</a:t>
            </a:r>
            <a:endParaRPr lang="en-GB" dirty="0"/>
          </a:p>
        </p:txBody>
      </p:sp>
      <p:sp>
        <p:nvSpPr>
          <p:cNvPr id="3" name="Text Placeholder 2">
            <a:extLst>
              <a:ext uri="{FF2B5EF4-FFF2-40B4-BE49-F238E27FC236}">
                <a16:creationId xmlns:a16="http://schemas.microsoft.com/office/drawing/2014/main" id="{F1B7754A-7CDC-40AE-A87C-D6559616B800}"/>
              </a:ext>
            </a:extLst>
          </p:cNvPr>
          <p:cNvSpPr>
            <a:spLocks noGrp="1"/>
          </p:cNvSpPr>
          <p:nvPr>
            <p:ph type="body" idx="1"/>
          </p:nvPr>
        </p:nvSpPr>
        <p:spPr>
          <a:xfrm>
            <a:off x="0" y="6145306"/>
            <a:ext cx="9143999" cy="712694"/>
          </a:xfrm>
        </p:spPr>
        <p:txBody>
          <a:bodyPr anchor="ct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چى فاى بى باشيري بامينريت: إيطا طابسيشي تي ماتي إنخيتف:</a:t>
            </a:r>
            <a:endParaRPr lang="en-GB" sz="3400" dirty="0"/>
          </a:p>
        </p:txBody>
      </p:sp>
      <p:sp>
        <p:nvSpPr>
          <p:cNvPr id="4" name="Text Placeholder 3">
            <a:extLst>
              <a:ext uri="{FF2B5EF4-FFF2-40B4-BE49-F238E27FC236}">
                <a16:creationId xmlns:a16="http://schemas.microsoft.com/office/drawing/2014/main" id="{7878CF88-EA6F-417E-A711-9DF0FD1FC2DE}"/>
              </a:ext>
            </a:extLst>
          </p:cNvPr>
          <p:cNvSpPr>
            <a:spLocks noGrp="1"/>
          </p:cNvSpPr>
          <p:nvPr>
            <p:ph type="body" sz="quarter" idx="3"/>
          </p:nvPr>
        </p:nvSpPr>
        <p:spPr>
          <a:xfrm>
            <a:off x="0" y="5115880"/>
            <a:ext cx="9144000" cy="1029426"/>
          </a:xfrm>
        </p:spPr>
        <p:txBody>
          <a:bodyPr anchor="ctr"/>
          <a:lstStyle/>
          <a:p>
            <a:r>
              <a:rPr lang="it-IT" altLang="en-US" sz="4000" dirty="0">
                <a:latin typeface="CS New Athanasius" panose="020B0500000000000000" pitchFamily="34" charset="0"/>
                <a:cs typeface="Times New Roman" panose="02020603050405020304" pitchFamily="18" charset="0"/>
              </a:rPr>
              <a:t>Je vai pe PaSyri pamenrit@ `eta ta`'u,y ]ma] `nqytf@</a:t>
            </a:r>
            <a:endParaRPr lang="en-GB" sz="4000" dirty="0"/>
          </a:p>
        </p:txBody>
      </p:sp>
    </p:spTree>
    <p:extLst>
      <p:ext uri="{BB962C8B-B14F-4D97-AF65-F5344CB8AC3E}">
        <p14:creationId xmlns:p14="http://schemas.microsoft.com/office/powerpoint/2010/main" val="124583195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19639-8283-42F7-A83D-2415E16062DB}"/>
              </a:ext>
            </a:extLst>
          </p:cNvPr>
          <p:cNvSpPr>
            <a:spLocks noGrp="1"/>
          </p:cNvSpPr>
          <p:nvPr>
            <p:ph type="title"/>
          </p:nvPr>
        </p:nvSpPr>
        <p:spPr>
          <a:xfrm>
            <a:off x="-1" y="4360403"/>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وصنع مشيئتي له إسمعوا، لأنه هو المحيي.</a:t>
            </a:r>
            <a:endParaRPr lang="en-GB" dirty="0"/>
          </a:p>
        </p:txBody>
      </p:sp>
      <p:sp>
        <p:nvSpPr>
          <p:cNvPr id="3" name="Text Placeholder 2">
            <a:extLst>
              <a:ext uri="{FF2B5EF4-FFF2-40B4-BE49-F238E27FC236}">
                <a16:creationId xmlns:a16="http://schemas.microsoft.com/office/drawing/2014/main" id="{07E062F8-41B1-459B-B983-1964AC0D024E}"/>
              </a:ext>
            </a:extLst>
          </p:cNvPr>
          <p:cNvSpPr>
            <a:spLocks noGrp="1"/>
          </p:cNvSpPr>
          <p:nvPr>
            <p:ph type="body" idx="1"/>
          </p:nvPr>
        </p:nvSpPr>
        <p:spPr>
          <a:xfrm>
            <a:off x="0" y="6212541"/>
            <a:ext cx="9143999" cy="645459"/>
          </a:xfrm>
        </p:spPr>
        <p:txBody>
          <a:bodyPr anchor="ctr"/>
          <a:lstStyle/>
          <a:p>
            <a:r>
              <a:rPr kumimoji="0" lang="ar-EG" sz="3300" b="1" i="0" u="none" strike="noStrike" cap="none" normalizeH="0" baseline="0" dirty="0">
                <a:ln>
                  <a:noFill/>
                </a:ln>
                <a:solidFill>
                  <a:schemeClr val="bg1"/>
                </a:solidFill>
                <a:effectLst/>
                <a:latin typeface="Times New Roman" pitchFamily="18" charset="0"/>
                <a:cs typeface="Times New Roman" pitchFamily="18" charset="0"/>
              </a:rPr>
              <a:t>چى أفئير باوؤش صوتيم إنصوف: چى إنثوف بى بي ريف طانخو.</a:t>
            </a:r>
            <a:endParaRPr lang="en-GB" sz="3300" dirty="0"/>
          </a:p>
        </p:txBody>
      </p:sp>
      <p:sp>
        <p:nvSpPr>
          <p:cNvPr id="4" name="Text Placeholder 3">
            <a:extLst>
              <a:ext uri="{FF2B5EF4-FFF2-40B4-BE49-F238E27FC236}">
                <a16:creationId xmlns:a16="http://schemas.microsoft.com/office/drawing/2014/main" id="{843F4A29-664F-4204-A20D-93EB89082859}"/>
              </a:ext>
            </a:extLst>
          </p:cNvPr>
          <p:cNvSpPr>
            <a:spLocks noGrp="1"/>
          </p:cNvSpPr>
          <p:nvPr>
            <p:ph type="body" sz="quarter" idx="3"/>
          </p:nvPr>
        </p:nvSpPr>
        <p:spPr>
          <a:xfrm>
            <a:off x="0" y="5142774"/>
            <a:ext cx="9144000" cy="1069767"/>
          </a:xfrm>
        </p:spPr>
        <p:txBody>
          <a:bodyPr anchor="ctr"/>
          <a:lstStyle/>
          <a:p>
            <a:r>
              <a:rPr lang="nl-NL" sz="4000" dirty="0">
                <a:latin typeface="CS New Athanasius" panose="020B0500000000000000" pitchFamily="34" charset="0"/>
              </a:rPr>
              <a:t>je af`erpa`ou`ws cwtem `ncwf@ je `n;of pe piReftanqo.</a:t>
            </a:r>
            <a:endParaRPr lang="en-GB" sz="4000" dirty="0">
              <a:latin typeface="CS New Athanasius" panose="020B0500000000000000" pitchFamily="34" charset="0"/>
            </a:endParaRPr>
          </a:p>
        </p:txBody>
      </p:sp>
    </p:spTree>
    <p:extLst>
      <p:ext uri="{BB962C8B-B14F-4D97-AF65-F5344CB8AC3E}">
        <p14:creationId xmlns:p14="http://schemas.microsoft.com/office/powerpoint/2010/main" val="30831024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DC02A-B695-4197-B4D7-1C9CC38F22AB}"/>
              </a:ext>
            </a:extLst>
          </p:cNvPr>
          <p:cNvSpPr>
            <a:spLocks noGrp="1"/>
          </p:cNvSpPr>
          <p:nvPr>
            <p:ph type="title"/>
          </p:nvPr>
        </p:nvSpPr>
        <p:spPr>
          <a:xfrm>
            <a:off x="0" y="4346529"/>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سته أجران ماء، حولها الى خمر مختار،</a:t>
            </a:r>
            <a:endParaRPr lang="en-GB" dirty="0"/>
          </a:p>
        </p:txBody>
      </p:sp>
      <p:sp>
        <p:nvSpPr>
          <p:cNvPr id="3" name="Text Placeholder 2">
            <a:extLst>
              <a:ext uri="{FF2B5EF4-FFF2-40B4-BE49-F238E27FC236}">
                <a16:creationId xmlns:a16="http://schemas.microsoft.com/office/drawing/2014/main" id="{D4980CFA-8942-4EA4-B838-848800848BDE}"/>
              </a:ext>
            </a:extLst>
          </p:cNvPr>
          <p:cNvSpPr>
            <a:spLocks noGrp="1"/>
          </p:cNvSpPr>
          <p:nvPr>
            <p:ph type="body" idx="1"/>
          </p:nvPr>
        </p:nvSpPr>
        <p:spPr>
          <a:xfrm>
            <a:off x="0" y="6183086"/>
            <a:ext cx="9143999" cy="674914"/>
          </a:xfrm>
        </p:spPr>
        <p:txBody>
          <a:bodyPr anchor="ct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سوؤو إن هيذريا إموؤو: أك أيتو إن إيرب إفصوتب:</a:t>
            </a:r>
            <a:endParaRPr lang="en-GB" sz="4000" dirty="0"/>
          </a:p>
        </p:txBody>
      </p:sp>
      <p:sp>
        <p:nvSpPr>
          <p:cNvPr id="4" name="Text Placeholder 3">
            <a:extLst>
              <a:ext uri="{FF2B5EF4-FFF2-40B4-BE49-F238E27FC236}">
                <a16:creationId xmlns:a16="http://schemas.microsoft.com/office/drawing/2014/main" id="{08791D85-4E91-4802-B768-ED9618CE0021}"/>
              </a:ext>
            </a:extLst>
          </p:cNvPr>
          <p:cNvSpPr>
            <a:spLocks noGrp="1"/>
          </p:cNvSpPr>
          <p:nvPr>
            <p:ph type="body" sz="quarter" idx="3"/>
          </p:nvPr>
        </p:nvSpPr>
        <p:spPr>
          <a:xfrm>
            <a:off x="0" y="5128900"/>
            <a:ext cx="9144000" cy="1054186"/>
          </a:xfrm>
        </p:spPr>
        <p:txBody>
          <a:bodyPr anchor="ctr"/>
          <a:lstStyle/>
          <a:p>
            <a:r>
              <a:rPr lang="it-IT" altLang="en-US" sz="4000" dirty="0">
                <a:latin typeface="CS New Athanasius" panose="020B0500000000000000" pitchFamily="34" charset="0"/>
                <a:cs typeface="Times New Roman" panose="02020603050405020304" pitchFamily="18" charset="0"/>
              </a:rPr>
              <a:t>Coou (^) `nhudria `mmwou@ akaitou `nyrp efcwtp@ </a:t>
            </a:r>
            <a:endParaRPr lang="en-GB" sz="4000" dirty="0"/>
          </a:p>
        </p:txBody>
      </p:sp>
    </p:spTree>
    <p:extLst>
      <p:ext uri="{BB962C8B-B14F-4D97-AF65-F5344CB8AC3E}">
        <p14:creationId xmlns:p14="http://schemas.microsoft.com/office/powerpoint/2010/main" val="272380530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D6D28-DCD1-4B50-A5F5-1DFC1ACAC3BA}"/>
              </a:ext>
            </a:extLst>
          </p:cNvPr>
          <p:cNvSpPr>
            <a:spLocks noGrp="1"/>
          </p:cNvSpPr>
          <p:nvPr>
            <p:ph type="title"/>
          </p:nvPr>
        </p:nvSpPr>
        <p:spPr>
          <a:xfrm>
            <a:off x="-1" y="4361044"/>
            <a:ext cx="9144000" cy="782371"/>
          </a:xfrm>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بمجده العظيم، فى عرس قانا الجليل.</a:t>
            </a:r>
            <a:endParaRPr lang="en-GB" sz="4400" dirty="0"/>
          </a:p>
        </p:txBody>
      </p:sp>
      <p:sp>
        <p:nvSpPr>
          <p:cNvPr id="3" name="Text Placeholder 2">
            <a:extLst>
              <a:ext uri="{FF2B5EF4-FFF2-40B4-BE49-F238E27FC236}">
                <a16:creationId xmlns:a16="http://schemas.microsoft.com/office/drawing/2014/main" id="{469570C9-4645-42E3-B67A-C1E7839A3C2B}"/>
              </a:ext>
            </a:extLst>
          </p:cNvPr>
          <p:cNvSpPr>
            <a:spLocks noGrp="1"/>
          </p:cNvSpPr>
          <p:nvPr>
            <p:ph type="body" idx="1"/>
          </p:nvPr>
        </p:nvSpPr>
        <p:spPr/>
        <p:txBody>
          <a:bodyPr/>
          <a:lstStyle/>
          <a:p>
            <a:r>
              <a:rPr kumimoji="0" lang="ar-EG" sz="3800" b="1" i="0" u="none" strike="noStrike" cap="none" normalizeH="0" baseline="0" dirty="0">
                <a:ln>
                  <a:noFill/>
                </a:ln>
                <a:solidFill>
                  <a:schemeClr val="bg1"/>
                </a:solidFill>
                <a:effectLst/>
                <a:latin typeface="Times New Roman" pitchFamily="18" charset="0"/>
                <a:cs typeface="Times New Roman" pitchFamily="18" charset="0"/>
              </a:rPr>
              <a:t>هيتين بيك نيشتي إن اواو: تين هوس ناك شومت إنسوب.</a:t>
            </a:r>
            <a:endParaRPr lang="en-GB" sz="3800" dirty="0"/>
          </a:p>
        </p:txBody>
      </p:sp>
      <p:sp>
        <p:nvSpPr>
          <p:cNvPr id="4" name="Text Placeholder 3">
            <a:extLst>
              <a:ext uri="{FF2B5EF4-FFF2-40B4-BE49-F238E27FC236}">
                <a16:creationId xmlns:a16="http://schemas.microsoft.com/office/drawing/2014/main" id="{1B25B338-FB0A-4A11-B078-8956FDBF4F14}"/>
              </a:ext>
            </a:extLst>
          </p:cNvPr>
          <p:cNvSpPr>
            <a:spLocks noGrp="1"/>
          </p:cNvSpPr>
          <p:nvPr>
            <p:ph type="body" sz="quarter" idx="3"/>
          </p:nvPr>
        </p:nvSpPr>
        <p:spPr>
          <a:xfrm>
            <a:off x="0" y="5143415"/>
            <a:ext cx="9144000" cy="905691"/>
          </a:xfrm>
        </p:spPr>
        <p:txBody>
          <a:bodyPr anchor="ctr"/>
          <a:lstStyle/>
          <a:p>
            <a:r>
              <a:rPr lang="it-IT" altLang="en-US" sz="3900" dirty="0">
                <a:latin typeface="CS New Athanasius" panose="020B0500000000000000" pitchFamily="34" charset="0"/>
                <a:cs typeface="Times New Roman" panose="02020603050405020304" pitchFamily="18" charset="0"/>
              </a:rPr>
              <a:t>hiten peknis] `n`wou@ tenhwc nak somt `ncop.</a:t>
            </a:r>
            <a:endParaRPr lang="en-GB" sz="3900" dirty="0"/>
          </a:p>
        </p:txBody>
      </p:sp>
    </p:spTree>
    <p:extLst>
      <p:ext uri="{BB962C8B-B14F-4D97-AF65-F5344CB8AC3E}">
        <p14:creationId xmlns:p14="http://schemas.microsoft.com/office/powerpoint/2010/main" val="69033304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61565" y="0"/>
            <a:ext cx="1761565" cy="1532965"/>
          </a:xfrm>
        </p:spPr>
        <p:txBody>
          <a:bodyPr anchor="ctr">
            <a:normAutofit fontScale="90000"/>
          </a:bodyPr>
          <a:lstStyle/>
          <a:p>
            <a:r>
              <a:rPr lang="ar-EG" sz="2400" dirty="0"/>
              <a:t>مرد ابركسيس أحاد و سبوت الصوم الكبير و الاثنين الاول و جمعة ختام الصوم</a:t>
            </a:r>
          </a:p>
        </p:txBody>
      </p:sp>
      <p:sp>
        <p:nvSpPr>
          <p:cNvPr id="3" name="Text Placeholder 2"/>
          <p:cNvSpPr>
            <a:spLocks noGrp="1"/>
          </p:cNvSpPr>
          <p:nvPr>
            <p:ph type="body" idx="1"/>
          </p:nvPr>
        </p:nvSpPr>
        <p:spPr/>
        <p:txBody>
          <a:bodyPr anchor="ctr"/>
          <a:lstStyle/>
          <a:p>
            <a:r>
              <a:rPr lang="ar-EG" sz="4400" dirty="0"/>
              <a:t>آري باميفئي أوباتشويس: آري باميفئي أوبانوتي </a:t>
            </a:r>
          </a:p>
        </p:txBody>
      </p:sp>
      <p:sp>
        <p:nvSpPr>
          <p:cNvPr id="5" name="Text Placeholder 4"/>
          <p:cNvSpPr>
            <a:spLocks noGrp="1"/>
          </p:cNvSpPr>
          <p:nvPr>
            <p:ph type="body" sz="quarter" idx="3"/>
          </p:nvPr>
        </p:nvSpPr>
        <p:spPr>
          <a:xfrm>
            <a:off x="-2" y="5240213"/>
            <a:ext cx="9144000" cy="808894"/>
          </a:xfrm>
        </p:spPr>
        <p:txBody>
          <a:bodyPr/>
          <a:lstStyle/>
          <a:p>
            <a:r>
              <a:rPr kumimoji="0" lang="pt-BR" sz="40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Aripameu`i `w pa{oic@ `aripameu`i `w paNou]@</a:t>
            </a:r>
            <a:endParaRPr lang="pl-PL" sz="4000" dirty="0"/>
          </a:p>
        </p:txBody>
      </p:sp>
      <p:sp>
        <p:nvSpPr>
          <p:cNvPr id="4" name="Text Placeholder 3">
            <a:extLst>
              <a:ext uri="{FF2B5EF4-FFF2-40B4-BE49-F238E27FC236}">
                <a16:creationId xmlns:a16="http://schemas.microsoft.com/office/drawing/2014/main" id="{28CDBEA5-CC83-420F-845A-68CF3F8FB040}"/>
              </a:ext>
            </a:extLst>
          </p:cNvPr>
          <p:cNvSpPr>
            <a:spLocks noGrp="1"/>
          </p:cNvSpPr>
          <p:nvPr>
            <p:ph type="body" sz="quarter" idx="10"/>
          </p:nvPr>
        </p:nvSpPr>
        <p:spPr>
          <a:xfrm>
            <a:off x="-2" y="4363211"/>
            <a:ext cx="9144000" cy="808894"/>
          </a:xfrm>
        </p:spPr>
        <p:txBody>
          <a:bodyPr/>
          <a:lstStyle/>
          <a:p>
            <a:r>
              <a:rPr kumimoji="0" lang="ar-SA" sz="5400" b="1" i="0" u="none" strike="noStrike" cap="none" normalizeH="0" baseline="0" dirty="0">
                <a:ln>
                  <a:noFill/>
                </a:ln>
                <a:solidFill>
                  <a:schemeClr val="bg1"/>
                </a:solidFill>
                <a:effectLst/>
                <a:latin typeface="Times New Roman" pitchFamily="18" charset="0"/>
                <a:cs typeface="Times New Roman" pitchFamily="18" charset="0"/>
              </a:rPr>
              <a:t>اذكرني يا ربي، اذكرني يا إلهي،</a:t>
            </a:r>
            <a:endParaRPr lang="ar-EG" sz="5400" dirty="0"/>
          </a:p>
        </p:txBody>
      </p:sp>
    </p:spTree>
    <p:extLst>
      <p:ext uri="{BB962C8B-B14F-4D97-AF65-F5344CB8AC3E}">
        <p14:creationId xmlns:p14="http://schemas.microsoft.com/office/powerpoint/2010/main" val="19811871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hlinkClick r:id="rId3" action="ppaction://hlinksldjump"/>
          </p:cNvPr>
          <p:cNvSpPr/>
          <p:nvPr/>
        </p:nvSpPr>
        <p:spPr>
          <a:xfrm>
            <a:off x="7199234" y="3839990"/>
            <a:ext cx="1944764"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شيري نيه ماريا</a:t>
            </a:r>
            <a:endPar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Text Placeholder 4"/>
          <p:cNvSpPr>
            <a:spLocks noGrp="1"/>
          </p:cNvSpPr>
          <p:nvPr>
            <p:ph type="body" idx="1"/>
          </p:nvPr>
        </p:nvSpPr>
        <p:spPr/>
        <p:txBody>
          <a:bodyPr anchor="ct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آرى باميڤى أو باؤرو: آك شان إى خين تيك ميت أورو.</a:t>
            </a:r>
            <a:endParaRPr lang="ar-EG" sz="4000" dirty="0"/>
          </a:p>
        </p:txBody>
      </p:sp>
      <p:sp>
        <p:nvSpPr>
          <p:cNvPr id="6" name="Text Placeholder 5"/>
          <p:cNvSpPr>
            <a:spLocks noGrp="1"/>
          </p:cNvSpPr>
          <p:nvPr>
            <p:ph type="body" sz="quarter" idx="3"/>
          </p:nvPr>
        </p:nvSpPr>
        <p:spPr>
          <a:xfrm>
            <a:off x="-2" y="5240213"/>
            <a:ext cx="9144000" cy="808894"/>
          </a:xfrm>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pt-BR"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``aripameu`i `w pa`Ouro@ aksan`i qen tekmet`ouro.</a:t>
            </a:r>
          </a:p>
        </p:txBody>
      </p:sp>
      <p:sp>
        <p:nvSpPr>
          <p:cNvPr id="4" name="Text Placeholder 3">
            <a:extLst>
              <a:ext uri="{FF2B5EF4-FFF2-40B4-BE49-F238E27FC236}">
                <a16:creationId xmlns:a16="http://schemas.microsoft.com/office/drawing/2014/main" id="{548C0BE4-5D15-405B-90C1-D8D3C54A152C}"/>
              </a:ext>
            </a:extLst>
          </p:cNvPr>
          <p:cNvSpPr>
            <a:spLocks noGrp="1"/>
          </p:cNvSpPr>
          <p:nvPr>
            <p:ph type="body" sz="quarter" idx="10"/>
          </p:nvPr>
        </p:nvSpPr>
        <p:spPr>
          <a:xfrm>
            <a:off x="-2" y="4363210"/>
            <a:ext cx="9144000" cy="870179"/>
          </a:xfrm>
        </p:spPr>
        <p:txBody>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اذكرني يا ملكي، متي جئت في ملكوتك.</a:t>
            </a:r>
            <a:endParaRPr lang="ar-EG" sz="4800" dirty="0"/>
          </a:p>
        </p:txBody>
      </p:sp>
    </p:spTree>
    <p:extLst>
      <p:ext uri="{BB962C8B-B14F-4D97-AF65-F5344CB8AC3E}">
        <p14:creationId xmlns:p14="http://schemas.microsoft.com/office/powerpoint/2010/main" val="223086437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A6DA-13AF-4E72-BA61-3A8CCF01F6EE}"/>
              </a:ext>
            </a:extLst>
          </p:cNvPr>
          <p:cNvSpPr>
            <a:spLocks noGrp="1"/>
          </p:cNvSpPr>
          <p:nvPr>
            <p:ph type="title"/>
          </p:nvPr>
        </p:nvSpPr>
        <p:spPr>
          <a:xfrm>
            <a:off x="-1721223" y="0"/>
            <a:ext cx="1721224" cy="2245659"/>
          </a:xfrm>
        </p:spPr>
        <p:txBody>
          <a:bodyPr>
            <a:normAutofit fontScale="90000"/>
          </a:bodyPr>
          <a:lstStyle/>
          <a:p>
            <a:r>
              <a:rPr lang="ar-EG" dirty="0"/>
              <a:t>مرد الابركسيس لايام الصوم الكبير و صوم نينوى</a:t>
            </a:r>
            <a:endParaRPr lang="en-GB" dirty="0"/>
          </a:p>
        </p:txBody>
      </p:sp>
      <p:sp>
        <p:nvSpPr>
          <p:cNvPr id="3" name="Text Placeholder 2">
            <a:extLst>
              <a:ext uri="{FF2B5EF4-FFF2-40B4-BE49-F238E27FC236}">
                <a16:creationId xmlns:a16="http://schemas.microsoft.com/office/drawing/2014/main" id="{C564F946-6C59-4303-8746-33B9F6B8BB44}"/>
              </a:ext>
            </a:extLst>
          </p:cNvPr>
          <p:cNvSpPr>
            <a:spLocks noGrp="1"/>
          </p:cNvSpPr>
          <p:nvPr>
            <p:ph type="body" idx="1"/>
          </p:nvPr>
        </p:nvSpPr>
        <p:spPr/>
        <p:txBody>
          <a:bodyPr anchor="ctr"/>
          <a:lstStyle/>
          <a:p>
            <a:r>
              <a:rPr lang="ar-SA" sz="4100" b="1" dirty="0"/>
              <a:t>شاري إفنوتي أولي إمماف إن ني نوفي إنتي بي لاؤس</a:t>
            </a:r>
            <a:endParaRPr lang="ar-EG" sz="4100" dirty="0">
              <a:solidFill>
                <a:schemeClr val="bg1"/>
              </a:solidFill>
              <a:cs typeface="+mj-cs"/>
            </a:endParaRPr>
          </a:p>
        </p:txBody>
      </p:sp>
      <p:sp>
        <p:nvSpPr>
          <p:cNvPr id="5" name="Text Placeholder 4">
            <a:extLst>
              <a:ext uri="{FF2B5EF4-FFF2-40B4-BE49-F238E27FC236}">
                <a16:creationId xmlns:a16="http://schemas.microsoft.com/office/drawing/2014/main" id="{598DD1BE-B7A8-4A1C-961D-DC8AB74DAFC4}"/>
              </a:ext>
            </a:extLst>
          </p:cNvPr>
          <p:cNvSpPr>
            <a:spLocks noGrp="1"/>
          </p:cNvSpPr>
          <p:nvPr>
            <p:ph type="body" sz="quarter" idx="3"/>
          </p:nvPr>
        </p:nvSpPr>
        <p:spPr>
          <a:xfrm>
            <a:off x="-2" y="5240213"/>
            <a:ext cx="9144000" cy="808893"/>
          </a:xfrm>
        </p:spPr>
        <p:txBody>
          <a:bodyPr/>
          <a:lstStyle/>
          <a:p>
            <a:r>
              <a:rPr lang="en-GB" sz="4400" dirty="0" err="1"/>
              <a:t>Sare</a:t>
            </a:r>
            <a:r>
              <a:rPr lang="en-GB" sz="4400" dirty="0"/>
              <a:t> V] `</a:t>
            </a:r>
            <a:r>
              <a:rPr lang="en-GB" sz="4400" dirty="0" err="1"/>
              <a:t>wli</a:t>
            </a:r>
            <a:r>
              <a:rPr lang="en-GB" sz="4400" dirty="0"/>
              <a:t> `</a:t>
            </a:r>
            <a:r>
              <a:rPr lang="en-GB" sz="4400" dirty="0" err="1"/>
              <a:t>mmau</a:t>
            </a:r>
            <a:r>
              <a:rPr lang="en-US" sz="4400" dirty="0"/>
              <a:t>@</a:t>
            </a:r>
            <a:r>
              <a:rPr lang="en-GB" sz="4400" dirty="0"/>
              <a:t> `</a:t>
            </a:r>
            <a:r>
              <a:rPr lang="en-GB" sz="4400" dirty="0" err="1"/>
              <a:t>nninobi</a:t>
            </a:r>
            <a:r>
              <a:rPr lang="en-GB" sz="4400" dirty="0"/>
              <a:t> `</a:t>
            </a:r>
            <a:r>
              <a:rPr lang="en-GB" sz="4400" dirty="0" err="1"/>
              <a:t>nte</a:t>
            </a:r>
            <a:r>
              <a:rPr lang="en-GB" sz="4400" dirty="0"/>
              <a:t> </a:t>
            </a:r>
            <a:r>
              <a:rPr lang="en-GB" sz="4400" dirty="0" err="1"/>
              <a:t>pilaoc</a:t>
            </a:r>
            <a:endParaRPr lang="en-GB" sz="4400" dirty="0"/>
          </a:p>
        </p:txBody>
      </p:sp>
      <p:sp>
        <p:nvSpPr>
          <p:cNvPr id="6" name="Text Placeholder 5">
            <a:extLst>
              <a:ext uri="{FF2B5EF4-FFF2-40B4-BE49-F238E27FC236}">
                <a16:creationId xmlns:a16="http://schemas.microsoft.com/office/drawing/2014/main" id="{709E02E5-8C77-42D5-990A-ADB8207C1D2E}"/>
              </a:ext>
            </a:extLst>
          </p:cNvPr>
          <p:cNvSpPr>
            <a:spLocks noGrp="1"/>
          </p:cNvSpPr>
          <p:nvPr>
            <p:ph type="body" sz="quarter" idx="10"/>
          </p:nvPr>
        </p:nvSpPr>
        <p:spPr>
          <a:xfrm>
            <a:off x="-2" y="4363210"/>
            <a:ext cx="9144000" cy="877001"/>
          </a:xfrm>
        </p:spPr>
        <p:txBody>
          <a:bodyPr anchor="t"/>
          <a:lstStyle/>
          <a:p>
            <a:r>
              <a:rPr lang="ar-SA" sz="5400" b="1" dirty="0"/>
              <a:t>يرفع الله هناك خطايا الشعب</a:t>
            </a:r>
            <a:endParaRPr lang="ar-EG" sz="5400" b="1" kern="1200" dirty="0">
              <a:solidFill>
                <a:schemeClr val="bg1"/>
              </a:solidFill>
              <a:latin typeface="+mn-lt"/>
              <a:ea typeface="+mn-ea"/>
              <a:cs typeface="+mj-cs"/>
            </a:endParaRPr>
          </a:p>
        </p:txBody>
      </p:sp>
    </p:spTree>
    <p:extLst>
      <p:ext uri="{BB962C8B-B14F-4D97-AF65-F5344CB8AC3E}">
        <p14:creationId xmlns:p14="http://schemas.microsoft.com/office/powerpoint/2010/main" val="665919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3335" y="3831955"/>
            <a:ext cx="2837329"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رُبع للسيدة العذراء</a:t>
            </a:r>
            <a:endParaRPr lang="en-US" dirty="0"/>
          </a:p>
        </p:txBody>
      </p:sp>
      <p:sp>
        <p:nvSpPr>
          <p:cNvPr id="3" name="Text Placeholder 2"/>
          <p:cNvSpPr>
            <a:spLocks noGrp="1"/>
          </p:cNvSpPr>
          <p:nvPr>
            <p:ph type="body" idx="1"/>
          </p:nvPr>
        </p:nvSpPr>
        <p:spPr>
          <a:xfrm>
            <a:off x="0" y="5851541"/>
            <a:ext cx="9143999" cy="1006459"/>
          </a:xfrm>
        </p:spPr>
        <p:txBody>
          <a:bodyPr/>
          <a:lstStyle/>
          <a:p>
            <a:r>
              <a:rPr lang="ar-EG" sz="3600" dirty="0"/>
              <a:t>إيريه بي إسمو إنتي ثيؤطوكوس ماريا : إثماﭫ إن إيسوس بي خريستوس.</a:t>
            </a:r>
          </a:p>
        </p:txBody>
      </p:sp>
      <p:sp>
        <p:nvSpPr>
          <p:cNvPr id="6" name="Text Placeholder 5"/>
          <p:cNvSpPr>
            <a:spLocks noGrp="1"/>
          </p:cNvSpPr>
          <p:nvPr>
            <p:ph type="body" sz="quarter" idx="3"/>
          </p:nvPr>
        </p:nvSpPr>
        <p:spPr>
          <a:xfrm>
            <a:off x="-1" y="5042648"/>
            <a:ext cx="9144000" cy="808893"/>
          </a:xfrm>
        </p:spPr>
        <p:txBody>
          <a:bodyPr/>
          <a:lstStyle/>
          <a:p>
            <a:r>
              <a:rPr lang="en-US" sz="3700" dirty="0"/>
              <a:t>`Ere </a:t>
            </a:r>
            <a:r>
              <a:rPr lang="en-US" sz="3700" dirty="0" err="1"/>
              <a:t>pi`cmou</a:t>
            </a:r>
            <a:r>
              <a:rPr lang="en-US" sz="3700" dirty="0"/>
              <a:t> `n]:</a:t>
            </a:r>
            <a:r>
              <a:rPr lang="en-US" sz="3700" dirty="0" err="1"/>
              <a:t>e`otokoc</a:t>
            </a:r>
            <a:r>
              <a:rPr lang="en-US" sz="3700" dirty="0"/>
              <a:t>@ Maria `:</a:t>
            </a:r>
            <a:r>
              <a:rPr lang="en-US" sz="3700" dirty="0" err="1"/>
              <a:t>mau</a:t>
            </a:r>
            <a:r>
              <a:rPr lang="en-US" sz="3700" dirty="0"/>
              <a:t> `</a:t>
            </a:r>
            <a:r>
              <a:rPr lang="en-US" sz="3700" dirty="0" err="1"/>
              <a:t>nI</a:t>
            </a:r>
            <a:r>
              <a:rPr lang="en-US" sz="3700" dirty="0"/>
              <a:t>=y=c P=,=c.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وبركة والدة الإله مريم أم يسوع المسيح.</a:t>
            </a:r>
            <a:endParaRPr lang="en-US" sz="4000" dirty="0"/>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12" name="Rectangle 11">
            <a:hlinkClick r:id="rId3" action="ppaction://hlinksldjump"/>
            <a:extLst>
              <a:ext uri="{FF2B5EF4-FFF2-40B4-BE49-F238E27FC236}">
                <a16:creationId xmlns:a16="http://schemas.microsoft.com/office/drawing/2014/main" id="{C3CF2B71-2A61-4BA1-9906-D63C4804BF4D}"/>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94255556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F05469-FFB2-4F14-8352-071380994A2D}"/>
              </a:ext>
            </a:extLst>
          </p:cNvPr>
          <p:cNvSpPr>
            <a:spLocks noGrp="1"/>
          </p:cNvSpPr>
          <p:nvPr>
            <p:ph type="body" idx="1"/>
          </p:nvPr>
        </p:nvSpPr>
        <p:spPr/>
        <p:txBody>
          <a:bodyPr anchor="ctr"/>
          <a:lstStyle/>
          <a:p>
            <a:r>
              <a:rPr lang="ar-SA" sz="3800" dirty="0"/>
              <a:t>إيفول هيتين بي إتشليل نيم بي إستوى إنتيبي إستوي نوفي</a:t>
            </a:r>
            <a:endParaRPr lang="ar-EG" sz="3800" dirty="0">
              <a:cs typeface="+mj-cs"/>
            </a:endParaRPr>
          </a:p>
        </p:txBody>
      </p:sp>
      <p:sp>
        <p:nvSpPr>
          <p:cNvPr id="5" name="Text Placeholder 4">
            <a:extLst>
              <a:ext uri="{FF2B5EF4-FFF2-40B4-BE49-F238E27FC236}">
                <a16:creationId xmlns:a16="http://schemas.microsoft.com/office/drawing/2014/main" id="{23DE191A-1BFF-45E3-AE21-6801779E2BBD}"/>
              </a:ext>
            </a:extLst>
          </p:cNvPr>
          <p:cNvSpPr>
            <a:spLocks noGrp="1"/>
          </p:cNvSpPr>
          <p:nvPr>
            <p:ph type="body" sz="quarter" idx="3"/>
          </p:nvPr>
        </p:nvSpPr>
        <p:spPr>
          <a:xfrm>
            <a:off x="-2" y="5240213"/>
            <a:ext cx="9144000" cy="808893"/>
          </a:xfrm>
        </p:spPr>
        <p:txBody>
          <a:bodyPr/>
          <a:lstStyle/>
          <a:p>
            <a:r>
              <a:rPr lang="en-GB" sz="3900" dirty="0"/>
              <a:t>`</a:t>
            </a:r>
            <a:r>
              <a:rPr lang="en-GB" sz="3900" dirty="0" err="1"/>
              <a:t>ebolhiten</a:t>
            </a:r>
            <a:r>
              <a:rPr lang="en-GB" sz="3900" dirty="0"/>
              <a:t> pi`</a:t>
            </a:r>
            <a:r>
              <a:rPr lang="en-US" sz="3900" dirty="0"/>
              <a:t>[</a:t>
            </a:r>
            <a:r>
              <a:rPr lang="en-GB" sz="3900" dirty="0" err="1"/>
              <a:t>lil</a:t>
            </a:r>
            <a:r>
              <a:rPr lang="en-GB" sz="3900" dirty="0"/>
              <a:t>@</a:t>
            </a:r>
            <a:r>
              <a:rPr lang="en-US" sz="3900" dirty="0"/>
              <a:t> </a:t>
            </a:r>
            <a:r>
              <a:rPr lang="en-GB" sz="3900" dirty="0" err="1"/>
              <a:t>nem</a:t>
            </a:r>
            <a:r>
              <a:rPr lang="en-GB" sz="3900" dirty="0"/>
              <a:t> </a:t>
            </a:r>
            <a:r>
              <a:rPr lang="en-GB" sz="3900" dirty="0" err="1"/>
              <a:t>pi`c;oi</a:t>
            </a:r>
            <a:r>
              <a:rPr lang="en-GB" sz="3900" dirty="0"/>
              <a:t> `</a:t>
            </a:r>
            <a:r>
              <a:rPr lang="en-GB" sz="3900" dirty="0" err="1"/>
              <a:t>nte</a:t>
            </a:r>
            <a:r>
              <a:rPr lang="en-GB" sz="3900" dirty="0"/>
              <a:t> </a:t>
            </a:r>
            <a:r>
              <a:rPr lang="en-GB" sz="3900" dirty="0" err="1"/>
              <a:t>pi`c;oinoufi</a:t>
            </a:r>
            <a:r>
              <a:rPr lang="en-GB" sz="3900" dirty="0"/>
              <a:t>.</a:t>
            </a:r>
          </a:p>
        </p:txBody>
      </p:sp>
      <p:sp>
        <p:nvSpPr>
          <p:cNvPr id="6" name="Text Placeholder 5">
            <a:extLst>
              <a:ext uri="{FF2B5EF4-FFF2-40B4-BE49-F238E27FC236}">
                <a16:creationId xmlns:a16="http://schemas.microsoft.com/office/drawing/2014/main" id="{B3A8E78C-24A6-42C9-B479-FC8B853FEE75}"/>
              </a:ext>
            </a:extLst>
          </p:cNvPr>
          <p:cNvSpPr>
            <a:spLocks noGrp="1"/>
          </p:cNvSpPr>
          <p:nvPr>
            <p:ph type="body" sz="quarter" idx="10"/>
          </p:nvPr>
        </p:nvSpPr>
        <p:spPr>
          <a:xfrm>
            <a:off x="-2" y="4363210"/>
            <a:ext cx="9144000" cy="877001"/>
          </a:xfrm>
        </p:spPr>
        <p:txBody>
          <a:bodyPr/>
          <a:lstStyle/>
          <a:p>
            <a:r>
              <a:rPr lang="ar-SA" sz="5400" b="1" dirty="0"/>
              <a:t>من قبل المحرقات ورائحة البخور</a:t>
            </a:r>
            <a:r>
              <a:rPr lang="ar-EG" sz="5400" b="1" dirty="0"/>
              <a:t>.</a:t>
            </a:r>
            <a:endParaRPr lang="ar-EG" sz="21600" b="1" kern="1200" dirty="0">
              <a:solidFill>
                <a:schemeClr val="bg1"/>
              </a:solidFill>
              <a:latin typeface="+mn-lt"/>
              <a:ea typeface="+mn-ea"/>
              <a:cs typeface="+mj-cs"/>
            </a:endParaRPr>
          </a:p>
        </p:txBody>
      </p:sp>
    </p:spTree>
    <p:extLst>
      <p:ext uri="{BB962C8B-B14F-4D97-AF65-F5344CB8AC3E}">
        <p14:creationId xmlns:p14="http://schemas.microsoft.com/office/powerpoint/2010/main" val="375703978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346956"/>
            <a:ext cx="9144000" cy="682357"/>
          </a:xfrm>
        </p:spPr>
        <p:txBody>
          <a:bodyPr anchor="t">
            <a:noAutofit/>
          </a:bodyPr>
          <a:lstStyle/>
          <a:p>
            <a:pPr>
              <a:spcBef>
                <a:spcPts val="0"/>
              </a:spcBef>
              <a:defRPr/>
            </a:pPr>
            <a:r>
              <a:rPr lang="ar-EG" sz="4400" dirty="0">
                <a:solidFill>
                  <a:schemeClr val="lt1"/>
                </a:solidFill>
              </a:rPr>
              <a:t>السلام لقيامته، لما قام من بين الأموات،</a:t>
            </a:r>
            <a:endParaRPr lang="ar-EG" sz="4400" dirty="0"/>
          </a:p>
        </p:txBody>
      </p:sp>
      <p:sp>
        <p:nvSpPr>
          <p:cNvPr id="3" name="Text Placeholder 2"/>
          <p:cNvSpPr>
            <a:spLocks noGrp="1"/>
          </p:cNvSpPr>
          <p:nvPr>
            <p:ph type="body" idx="1"/>
          </p:nvPr>
        </p:nvSpPr>
        <p:spPr/>
        <p:txBody>
          <a:bodyPr/>
          <a:lstStyle/>
          <a:p>
            <a:pPr>
              <a:spcBef>
                <a:spcPts val="0"/>
              </a:spcBef>
              <a:defRPr/>
            </a:pPr>
            <a:r>
              <a:rPr lang="ar-EG" sz="3600" dirty="0"/>
              <a:t>شيرى تيف اناستاسيس: ايطاف طونف ايفول خين نى اثموؤت</a:t>
            </a:r>
          </a:p>
        </p:txBody>
      </p:sp>
      <p:sp>
        <p:nvSpPr>
          <p:cNvPr id="5" name="Text Placeholder 4"/>
          <p:cNvSpPr>
            <a:spLocks noGrp="1"/>
          </p:cNvSpPr>
          <p:nvPr>
            <p:ph type="body" sz="quarter" idx="3"/>
          </p:nvPr>
        </p:nvSpPr>
        <p:spPr/>
        <p:txBody>
          <a:bodyPr anchor="ctr"/>
          <a:lstStyle/>
          <a:p>
            <a:r>
              <a:rPr lang="en-US" sz="4200" dirty="0">
                <a:latin typeface="CS New Athanasius" pitchFamily="34" charset="0"/>
              </a:rPr>
              <a:t>&lt;ere Tef`anactacic@ `etaftwnf `ebolqen ny`e;mw`out</a:t>
            </a:r>
          </a:p>
        </p:txBody>
      </p:sp>
      <p:sp>
        <p:nvSpPr>
          <p:cNvPr id="6" name="TextBox 5">
            <a:hlinkClick r:id="rId3" action="ppaction://hlinksldjump"/>
            <a:extLst>
              <a:ext uri="{FF2B5EF4-FFF2-40B4-BE49-F238E27FC236}">
                <a16:creationId xmlns:a16="http://schemas.microsoft.com/office/drawing/2014/main" id="{2ECFD1F5-800C-40F1-BA0B-E9EEFF6E4A3E}"/>
              </a:ext>
            </a:extLst>
          </p:cNvPr>
          <p:cNvSpPr txBox="1"/>
          <p:nvPr/>
        </p:nvSpPr>
        <p:spPr>
          <a:xfrm>
            <a:off x="7395882" y="4007223"/>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17900627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373851"/>
            <a:ext cx="9144000" cy="782371"/>
          </a:xfrm>
        </p:spPr>
        <p:txBody>
          <a:bodyPr>
            <a:normAutofit/>
          </a:bodyPr>
          <a:lstStyle/>
          <a:p>
            <a:pPr>
              <a:spcBef>
                <a:spcPts val="0"/>
              </a:spcBef>
              <a:defRPr/>
            </a:pPr>
            <a:r>
              <a:rPr lang="ar-EG" sz="4800" dirty="0">
                <a:solidFill>
                  <a:schemeClr val="lt1"/>
                </a:solidFill>
              </a:rPr>
              <a:t>حتى خلصنا، من خطايانا.</a:t>
            </a:r>
            <a:endParaRPr lang="ar-EG" sz="98600" dirty="0"/>
          </a:p>
        </p:txBody>
      </p:sp>
      <p:sp>
        <p:nvSpPr>
          <p:cNvPr id="3" name="Text Placeholder 2"/>
          <p:cNvSpPr>
            <a:spLocks noGrp="1"/>
          </p:cNvSpPr>
          <p:nvPr>
            <p:ph type="body" idx="1"/>
          </p:nvPr>
        </p:nvSpPr>
        <p:spPr/>
        <p:txBody>
          <a:bodyPr/>
          <a:lstStyle/>
          <a:p>
            <a:pPr>
              <a:spcBef>
                <a:spcPts val="0"/>
              </a:spcBef>
              <a:defRPr/>
            </a:pPr>
            <a:r>
              <a:rPr lang="ar-EG" sz="4400" dirty="0"/>
              <a:t>شا انتيف سوتى اممون: ايفول خين نينوفى.</a:t>
            </a:r>
          </a:p>
        </p:txBody>
      </p:sp>
      <p:sp>
        <p:nvSpPr>
          <p:cNvPr id="5" name="Text Placeholder 4"/>
          <p:cNvSpPr>
            <a:spLocks noGrp="1"/>
          </p:cNvSpPr>
          <p:nvPr>
            <p:ph type="body" sz="quarter" idx="3"/>
          </p:nvPr>
        </p:nvSpPr>
        <p:spPr/>
        <p:txBody>
          <a:bodyPr/>
          <a:lstStyle/>
          <a:p>
            <a:r>
              <a:rPr lang="en-US" sz="4800" dirty="0" err="1">
                <a:latin typeface="CS New Athanasius" pitchFamily="34" charset="0"/>
              </a:rPr>
              <a:t>sa`ntefcw</a:t>
            </a:r>
            <a:r>
              <a:rPr lang="en-US" sz="4800" dirty="0">
                <a:latin typeface="CS New Athanasius" pitchFamily="34" charset="0"/>
              </a:rPr>
              <a:t>] `mmon@ `ebol</a:t>
            </a:r>
            <a:r>
              <a:rPr lang="ar-EG" sz="4800" dirty="0">
                <a:latin typeface="CS New Athanasius" pitchFamily="34" charset="0"/>
              </a:rPr>
              <a:t> </a:t>
            </a:r>
            <a:r>
              <a:rPr lang="en-US" sz="4800" dirty="0" err="1">
                <a:latin typeface="CS New Athanasius" pitchFamily="34" charset="0"/>
              </a:rPr>
              <a:t>qen</a:t>
            </a:r>
            <a:r>
              <a:rPr lang="en-US" sz="4800" dirty="0">
                <a:latin typeface="CS New Athanasius" pitchFamily="34" charset="0"/>
              </a:rPr>
              <a:t> </a:t>
            </a:r>
            <a:r>
              <a:rPr lang="en-US" sz="4800" dirty="0" err="1">
                <a:latin typeface="CS New Athanasius" pitchFamily="34" charset="0"/>
              </a:rPr>
              <a:t>nennobi</a:t>
            </a:r>
            <a:r>
              <a:rPr lang="en-US" sz="4800" dirty="0">
                <a:latin typeface="CS New Athanasius" pitchFamily="34" charset="0"/>
              </a:rPr>
              <a:t>.</a:t>
            </a:r>
            <a:endParaRPr lang="en-US" sz="18000" dirty="0">
              <a:latin typeface="CS New Athanasius" pitchFamily="34" charset="0"/>
            </a:endParaRPr>
          </a:p>
        </p:txBody>
      </p:sp>
      <p:sp>
        <p:nvSpPr>
          <p:cNvPr id="6" name="TextBox 5">
            <a:hlinkClick r:id="rId3" action="ppaction://hlinksldjump"/>
            <a:extLst>
              <a:ext uri="{FF2B5EF4-FFF2-40B4-BE49-F238E27FC236}">
                <a16:creationId xmlns:a16="http://schemas.microsoft.com/office/drawing/2014/main" id="{7CB84273-B55E-40D5-96F9-FA8988C2CBEB}"/>
              </a:ext>
            </a:extLst>
          </p:cNvPr>
          <p:cNvSpPr txBox="1"/>
          <p:nvPr/>
        </p:nvSpPr>
        <p:spPr>
          <a:xfrm>
            <a:off x="7395882" y="4007223"/>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79108319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F904E-40A9-400C-BA62-659DC072508C}"/>
              </a:ext>
            </a:extLst>
          </p:cNvPr>
          <p:cNvSpPr>
            <a:spLocks noGrp="1"/>
          </p:cNvSpPr>
          <p:nvPr>
            <p:ph type="title"/>
          </p:nvPr>
        </p:nvSpPr>
        <p:spPr>
          <a:xfrm>
            <a:off x="0" y="4320062"/>
            <a:ext cx="9144000" cy="782371"/>
          </a:xfrm>
        </p:spPr>
        <p:txBody>
          <a:bodyPr>
            <a:normAutofit/>
          </a:bodyPr>
          <a:lstStyle/>
          <a:p>
            <a:r>
              <a:rPr lang="ar-EG" sz="4800" dirty="0">
                <a:effectLst/>
                <a:latin typeface="Tahoma" panose="020B0604030504040204" pitchFamily="34" charset="0"/>
              </a:rPr>
              <a:t>السلام لصعوده لما صعد إلى السموات:</a:t>
            </a:r>
            <a:endParaRPr lang="en-GB" sz="4800" dirty="0"/>
          </a:p>
        </p:txBody>
      </p:sp>
      <p:sp>
        <p:nvSpPr>
          <p:cNvPr id="3" name="Text Placeholder 2">
            <a:extLst>
              <a:ext uri="{FF2B5EF4-FFF2-40B4-BE49-F238E27FC236}">
                <a16:creationId xmlns:a16="http://schemas.microsoft.com/office/drawing/2014/main" id="{40B23990-1E85-42A9-A2E6-229B4D8266BE}"/>
              </a:ext>
            </a:extLst>
          </p:cNvPr>
          <p:cNvSpPr>
            <a:spLocks noGrp="1"/>
          </p:cNvSpPr>
          <p:nvPr>
            <p:ph type="body" idx="1"/>
          </p:nvPr>
        </p:nvSpPr>
        <p:spPr/>
        <p:txBody>
          <a:bodyPr anchor="ctr"/>
          <a:lstStyle/>
          <a:p>
            <a:r>
              <a:rPr lang="ar-EG" sz="3100" dirty="0">
                <a:effectLst/>
                <a:latin typeface="Tahoma" panose="020B0604030504040204" pitchFamily="34" charset="0"/>
              </a:rPr>
              <a:t>شيريه تيف آناليم ابسيس : إيطاف شيناف إيه إبشوي إيه ني في أووي :</a:t>
            </a:r>
            <a:endParaRPr lang="en-GB" sz="3100" dirty="0"/>
          </a:p>
        </p:txBody>
      </p:sp>
      <p:sp>
        <p:nvSpPr>
          <p:cNvPr id="4" name="Text Placeholder 3">
            <a:extLst>
              <a:ext uri="{FF2B5EF4-FFF2-40B4-BE49-F238E27FC236}">
                <a16:creationId xmlns:a16="http://schemas.microsoft.com/office/drawing/2014/main" id="{706D09DF-03C2-48CF-9CB7-94938E46391F}"/>
              </a:ext>
            </a:extLst>
          </p:cNvPr>
          <p:cNvSpPr>
            <a:spLocks noGrp="1"/>
          </p:cNvSpPr>
          <p:nvPr>
            <p:ph type="body" sz="quarter" idx="3"/>
          </p:nvPr>
        </p:nvSpPr>
        <p:spPr/>
        <p:txBody>
          <a:bodyPr/>
          <a:lstStyle/>
          <a:p>
            <a:r>
              <a:rPr lang="en-GB" sz="3100" dirty="0" err="1">
                <a:effectLst/>
                <a:latin typeface="Avva_Shenouda" panose="020B0500000000000000" pitchFamily="34" charset="0"/>
              </a:rPr>
              <a:t>Xere</a:t>
            </a:r>
            <a:r>
              <a:rPr lang="en-GB" sz="3100" dirty="0">
                <a:effectLst/>
                <a:latin typeface="Avva_Shenouda" panose="020B0500000000000000" pitchFamily="34" charset="0"/>
              </a:rPr>
              <a:t> te4analvmyic : eta42ena4 e`p2wi enif3ov`I :</a:t>
            </a:r>
            <a:endParaRPr lang="en-GB" sz="3100" dirty="0"/>
          </a:p>
        </p:txBody>
      </p:sp>
    </p:spTree>
    <p:extLst>
      <p:ext uri="{BB962C8B-B14F-4D97-AF65-F5344CB8AC3E}">
        <p14:creationId xmlns:p14="http://schemas.microsoft.com/office/powerpoint/2010/main" val="358841564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50C0C-B3E0-4FCB-ACE5-F2B30A748E4E}"/>
              </a:ext>
            </a:extLst>
          </p:cNvPr>
          <p:cNvSpPr>
            <a:spLocks noGrp="1"/>
          </p:cNvSpPr>
          <p:nvPr>
            <p:ph type="title"/>
          </p:nvPr>
        </p:nvSpPr>
        <p:spPr>
          <a:xfrm>
            <a:off x="0" y="4387297"/>
            <a:ext cx="9144000" cy="782371"/>
          </a:xfrm>
        </p:spPr>
        <p:txBody>
          <a:bodyPr>
            <a:normAutofit/>
          </a:bodyPr>
          <a:lstStyle/>
          <a:p>
            <a:r>
              <a:rPr lang="ar-EG" sz="4400" dirty="0">
                <a:effectLst/>
                <a:latin typeface="Tahoma" panose="020B0604030504040204" pitchFamily="34" charset="0"/>
              </a:rPr>
              <a:t>بمجد و كرامة: جلس عن يمين ابيه</a:t>
            </a:r>
            <a:r>
              <a:rPr lang="en-US" sz="4400" dirty="0">
                <a:effectLst/>
                <a:latin typeface="Tahoma" panose="020B0604030504040204" pitchFamily="34" charset="0"/>
              </a:rPr>
              <a:t> </a:t>
            </a:r>
            <a:r>
              <a:rPr lang="ar-EG" sz="4400" dirty="0">
                <a:effectLst/>
                <a:latin typeface="Tahoma" panose="020B0604030504040204" pitchFamily="34" charset="0"/>
              </a:rPr>
              <a:t>.</a:t>
            </a:r>
            <a:endParaRPr lang="en-GB" sz="4400" dirty="0"/>
          </a:p>
        </p:txBody>
      </p:sp>
      <p:sp>
        <p:nvSpPr>
          <p:cNvPr id="3" name="Text Placeholder 2">
            <a:extLst>
              <a:ext uri="{FF2B5EF4-FFF2-40B4-BE49-F238E27FC236}">
                <a16:creationId xmlns:a16="http://schemas.microsoft.com/office/drawing/2014/main" id="{60C7E01B-1EF1-4D53-8649-879E1EBBC728}"/>
              </a:ext>
            </a:extLst>
          </p:cNvPr>
          <p:cNvSpPr>
            <a:spLocks noGrp="1"/>
          </p:cNvSpPr>
          <p:nvPr>
            <p:ph type="body" idx="1"/>
          </p:nvPr>
        </p:nvSpPr>
        <p:spPr/>
        <p:txBody>
          <a:bodyPr anchor="ctr"/>
          <a:lstStyle/>
          <a:p>
            <a:r>
              <a:rPr lang="ar-EG" sz="3400" dirty="0">
                <a:effectLst/>
                <a:latin typeface="Tahoma" panose="020B0604030504040204" pitchFamily="34" charset="0"/>
              </a:rPr>
              <a:t>خين أووأوأوو نيم أووطايو : آفهيمسي صاأووي نام إمبيفيوت . </a:t>
            </a:r>
            <a:endParaRPr lang="en-GB" sz="3400" dirty="0"/>
          </a:p>
        </p:txBody>
      </p:sp>
      <p:sp>
        <p:nvSpPr>
          <p:cNvPr id="4" name="Text Placeholder 3">
            <a:extLst>
              <a:ext uri="{FF2B5EF4-FFF2-40B4-BE49-F238E27FC236}">
                <a16:creationId xmlns:a16="http://schemas.microsoft.com/office/drawing/2014/main" id="{16ECA5B8-D3F4-40A3-9C78-446985D3D4EA}"/>
              </a:ext>
            </a:extLst>
          </p:cNvPr>
          <p:cNvSpPr>
            <a:spLocks noGrp="1"/>
          </p:cNvSpPr>
          <p:nvPr>
            <p:ph type="body" sz="quarter" idx="3"/>
          </p:nvPr>
        </p:nvSpPr>
        <p:spPr/>
        <p:txBody>
          <a:bodyPr/>
          <a:lstStyle/>
          <a:p>
            <a:r>
              <a:rPr lang="en-GB" sz="3000" dirty="0" err="1">
                <a:effectLst/>
                <a:latin typeface="Avva_Shenouda" panose="020B0500000000000000" pitchFamily="34" charset="0"/>
              </a:rPr>
              <a:t>qen</a:t>
            </a:r>
            <a:r>
              <a:rPr lang="en-GB" sz="3000" dirty="0">
                <a:effectLst/>
                <a:latin typeface="Avva_Shenouda" panose="020B0500000000000000" pitchFamily="34" charset="0"/>
              </a:rPr>
              <a:t> </a:t>
            </a:r>
            <a:r>
              <a:rPr lang="en-GB" sz="3000" dirty="0" err="1">
                <a:effectLst/>
                <a:latin typeface="Avva_Shenouda" panose="020B0500000000000000" pitchFamily="34" charset="0"/>
              </a:rPr>
              <a:t>ovwov</a:t>
            </a:r>
            <a:r>
              <a:rPr lang="en-GB" sz="3000" dirty="0">
                <a:effectLst/>
                <a:latin typeface="Avva_Shenouda" panose="020B0500000000000000" pitchFamily="34" charset="0"/>
              </a:rPr>
              <a:t> </a:t>
            </a:r>
            <a:r>
              <a:rPr lang="en-GB" sz="3000" dirty="0" err="1">
                <a:effectLst/>
                <a:latin typeface="Avva_Shenouda" panose="020B0500000000000000" pitchFamily="34" charset="0"/>
              </a:rPr>
              <a:t>nem</a:t>
            </a:r>
            <a:r>
              <a:rPr lang="en-GB" sz="3000" dirty="0">
                <a:effectLst/>
                <a:latin typeface="Avva_Shenouda" panose="020B0500000000000000" pitchFamily="34" charset="0"/>
              </a:rPr>
              <a:t> </a:t>
            </a:r>
            <a:r>
              <a:rPr lang="en-GB" sz="3000" dirty="0" err="1">
                <a:effectLst/>
                <a:latin typeface="Avva_Shenouda" panose="020B0500000000000000" pitchFamily="34" charset="0"/>
              </a:rPr>
              <a:t>ovtaio</a:t>
            </a:r>
            <a:r>
              <a:rPr lang="en-GB" sz="3000" dirty="0">
                <a:effectLst/>
                <a:latin typeface="Avva_Shenouda" panose="020B0500000000000000" pitchFamily="34" charset="0"/>
              </a:rPr>
              <a:t> : a4hemci </a:t>
            </a:r>
            <a:r>
              <a:rPr lang="en-GB" sz="3000" dirty="0" err="1">
                <a:effectLst/>
                <a:latin typeface="Avva_Shenouda" panose="020B0500000000000000" pitchFamily="34" charset="0"/>
              </a:rPr>
              <a:t>caov`inam</a:t>
            </a:r>
            <a:r>
              <a:rPr lang="en-GB" sz="3000" dirty="0">
                <a:effectLst/>
                <a:latin typeface="Avva_Shenouda" panose="020B0500000000000000" pitchFamily="34" charset="0"/>
              </a:rPr>
              <a:t> `mPe4iwt .</a:t>
            </a:r>
            <a:endParaRPr lang="en-GB" sz="3000" dirty="0"/>
          </a:p>
        </p:txBody>
      </p:sp>
    </p:spTree>
    <p:extLst>
      <p:ext uri="{BB962C8B-B14F-4D97-AF65-F5344CB8AC3E}">
        <p14:creationId xmlns:p14="http://schemas.microsoft.com/office/powerpoint/2010/main" val="7259811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D80C5-94D8-4FCE-9D7C-F8E3F4388309}"/>
              </a:ext>
            </a:extLst>
          </p:cNvPr>
          <p:cNvSpPr>
            <a:spLocks noGrp="1"/>
          </p:cNvSpPr>
          <p:nvPr>
            <p:ph type="title"/>
          </p:nvPr>
        </p:nvSpPr>
        <p:spPr>
          <a:xfrm>
            <a:off x="-1" y="4373850"/>
            <a:ext cx="9144000" cy="782371"/>
          </a:xfrm>
        </p:spPr>
        <p:txBody>
          <a:bodyPr>
            <a:normAutofit/>
          </a:bodyPr>
          <a:lstStyle/>
          <a:p>
            <a:r>
              <a:rPr lang="ar-EG" sz="4400" dirty="0">
                <a:effectLst/>
                <a:latin typeface="Tahoma" panose="020B0604030504040204" pitchFamily="34" charset="0"/>
              </a:rPr>
              <a:t>السلام لصعوده، صعد إلى السماء،</a:t>
            </a:r>
            <a:endParaRPr lang="en-GB" sz="4400" dirty="0"/>
          </a:p>
        </p:txBody>
      </p:sp>
      <p:sp>
        <p:nvSpPr>
          <p:cNvPr id="3" name="Text Placeholder 2">
            <a:extLst>
              <a:ext uri="{FF2B5EF4-FFF2-40B4-BE49-F238E27FC236}">
                <a16:creationId xmlns:a16="http://schemas.microsoft.com/office/drawing/2014/main" id="{70144F45-1B77-4B2A-911C-FBA45362CF63}"/>
              </a:ext>
            </a:extLst>
          </p:cNvPr>
          <p:cNvSpPr>
            <a:spLocks noGrp="1"/>
          </p:cNvSpPr>
          <p:nvPr>
            <p:ph type="body" idx="1"/>
          </p:nvPr>
        </p:nvSpPr>
        <p:spPr/>
        <p:txBody>
          <a:bodyPr/>
          <a:lstStyle/>
          <a:p>
            <a:r>
              <a:rPr lang="ar-EG" dirty="0">
                <a:effectLst/>
                <a:latin typeface="Tahoma" panose="020B0604030504040204" pitchFamily="34" charset="0"/>
              </a:rPr>
              <a:t>شيريه تيف آناليم بسيس : إيطاف شيناف إبشوي إيه ني في أووي :</a:t>
            </a:r>
            <a:endParaRPr lang="en-GB" dirty="0"/>
          </a:p>
        </p:txBody>
      </p:sp>
      <p:sp>
        <p:nvSpPr>
          <p:cNvPr id="4" name="Text Placeholder 3">
            <a:extLst>
              <a:ext uri="{FF2B5EF4-FFF2-40B4-BE49-F238E27FC236}">
                <a16:creationId xmlns:a16="http://schemas.microsoft.com/office/drawing/2014/main" id="{1EF54CCB-0C8C-41B9-B042-32F1BEBF0118}"/>
              </a:ext>
            </a:extLst>
          </p:cNvPr>
          <p:cNvSpPr>
            <a:spLocks noGrp="1"/>
          </p:cNvSpPr>
          <p:nvPr>
            <p:ph type="body" sz="quarter" idx="3"/>
          </p:nvPr>
        </p:nvSpPr>
        <p:spPr/>
        <p:txBody>
          <a:bodyPr/>
          <a:lstStyle/>
          <a:p>
            <a:r>
              <a:rPr lang="en-GB" sz="3100" dirty="0" err="1">
                <a:effectLst/>
                <a:latin typeface="Avva_Shenouda" panose="020B0500000000000000" pitchFamily="34" charset="0"/>
              </a:rPr>
              <a:t>Xere</a:t>
            </a:r>
            <a:r>
              <a:rPr lang="en-GB" sz="3100" dirty="0">
                <a:effectLst/>
                <a:latin typeface="Avva_Shenouda" panose="020B0500000000000000" pitchFamily="34" charset="0"/>
              </a:rPr>
              <a:t> te4analamyic : eta42ena4 e`p2wi enif3ov`i :</a:t>
            </a:r>
            <a:endParaRPr lang="en-GB" sz="3100" dirty="0"/>
          </a:p>
        </p:txBody>
      </p:sp>
    </p:spTree>
    <p:extLst>
      <p:ext uri="{BB962C8B-B14F-4D97-AF65-F5344CB8AC3E}">
        <p14:creationId xmlns:p14="http://schemas.microsoft.com/office/powerpoint/2010/main" val="80543158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76E9-0BA6-4DF1-9E79-896C66B6562B}"/>
              </a:ext>
            </a:extLst>
          </p:cNvPr>
          <p:cNvSpPr>
            <a:spLocks noGrp="1"/>
          </p:cNvSpPr>
          <p:nvPr>
            <p:ph type="title"/>
          </p:nvPr>
        </p:nvSpPr>
        <p:spPr>
          <a:xfrm>
            <a:off x="0" y="4408925"/>
            <a:ext cx="9144000" cy="782371"/>
          </a:xfrm>
        </p:spPr>
        <p:txBody>
          <a:bodyPr>
            <a:normAutofit/>
          </a:bodyPr>
          <a:lstStyle/>
          <a:p>
            <a:r>
              <a:rPr lang="ar-EG" sz="4400" dirty="0">
                <a:effectLst/>
                <a:latin typeface="Tahoma" panose="020B0604030504040204" pitchFamily="34" charset="0"/>
              </a:rPr>
              <a:t>وأرسل لنا المعزى روح الحق .</a:t>
            </a:r>
            <a:endParaRPr lang="en-GB" sz="4400" dirty="0"/>
          </a:p>
        </p:txBody>
      </p:sp>
      <p:sp>
        <p:nvSpPr>
          <p:cNvPr id="3" name="Text Placeholder 2">
            <a:extLst>
              <a:ext uri="{FF2B5EF4-FFF2-40B4-BE49-F238E27FC236}">
                <a16:creationId xmlns:a16="http://schemas.microsoft.com/office/drawing/2014/main" id="{446C191F-22E9-449F-B2B0-0A52B766F9D7}"/>
              </a:ext>
            </a:extLst>
          </p:cNvPr>
          <p:cNvSpPr>
            <a:spLocks noGrp="1"/>
          </p:cNvSpPr>
          <p:nvPr>
            <p:ph type="body" idx="1"/>
          </p:nvPr>
        </p:nvSpPr>
        <p:spPr/>
        <p:txBody>
          <a:bodyPr/>
          <a:lstStyle/>
          <a:p>
            <a:r>
              <a:rPr lang="ar-EG" sz="3300" dirty="0">
                <a:effectLst/>
                <a:latin typeface="Tahoma" panose="020B0604030504040204" pitchFamily="34" charset="0"/>
              </a:rPr>
              <a:t>آف أووأورب نان إمبي باراكليطون : بي بنيﭭما إنتيه تي ميثمي  . </a:t>
            </a:r>
            <a:endParaRPr lang="en-GB" sz="3300" dirty="0"/>
          </a:p>
        </p:txBody>
      </p:sp>
      <p:sp>
        <p:nvSpPr>
          <p:cNvPr id="4" name="Text Placeholder 3">
            <a:extLst>
              <a:ext uri="{FF2B5EF4-FFF2-40B4-BE49-F238E27FC236}">
                <a16:creationId xmlns:a16="http://schemas.microsoft.com/office/drawing/2014/main" id="{37012D48-59B2-47D8-B4F1-6D5EE138B717}"/>
              </a:ext>
            </a:extLst>
          </p:cNvPr>
          <p:cNvSpPr>
            <a:spLocks noGrp="1"/>
          </p:cNvSpPr>
          <p:nvPr>
            <p:ph type="body" sz="quarter" idx="3"/>
          </p:nvPr>
        </p:nvSpPr>
        <p:spPr/>
        <p:txBody>
          <a:bodyPr/>
          <a:lstStyle/>
          <a:p>
            <a:r>
              <a:rPr lang="en-GB" sz="3100" dirty="0">
                <a:effectLst/>
                <a:latin typeface="Avva_Shenouda" panose="020B0500000000000000" pitchFamily="34" charset="0"/>
              </a:rPr>
              <a:t>a4ovwrp nan `mparakl3ton : Pi=p=n=a `</a:t>
            </a:r>
            <a:r>
              <a:rPr lang="en-GB" sz="3100" dirty="0" err="1">
                <a:effectLst/>
                <a:latin typeface="Avva_Shenouda" panose="020B0500000000000000" pitchFamily="34" charset="0"/>
              </a:rPr>
              <a:t>nte</a:t>
            </a:r>
            <a:r>
              <a:rPr lang="en-GB" sz="3100" dirty="0">
                <a:effectLst/>
                <a:latin typeface="Avva_Shenouda" panose="020B0500000000000000" pitchFamily="34" charset="0"/>
              </a:rPr>
              <a:t> 5me0m3i. </a:t>
            </a:r>
            <a:endParaRPr lang="en-GB" sz="3100" dirty="0"/>
          </a:p>
        </p:txBody>
      </p:sp>
    </p:spTree>
    <p:extLst>
      <p:ext uri="{BB962C8B-B14F-4D97-AF65-F5344CB8AC3E}">
        <p14:creationId xmlns:p14="http://schemas.microsoft.com/office/powerpoint/2010/main" val="10981580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51F8A-6D1E-44B2-BF73-C2210F9F52B7}"/>
              </a:ext>
            </a:extLst>
          </p:cNvPr>
          <p:cNvSpPr>
            <a:spLocks noGrp="1"/>
          </p:cNvSpPr>
          <p:nvPr>
            <p:ph type="title"/>
          </p:nvPr>
        </p:nvSpPr>
        <p:spPr/>
        <p:txBody>
          <a:bodyPr>
            <a:normAutofit/>
          </a:bodyPr>
          <a:lstStyle/>
          <a:p>
            <a:r>
              <a:rPr lang="ar-EG" sz="4400" dirty="0">
                <a:effectLst/>
                <a:latin typeface="Tahoma" panose="020B0604030504040204" pitchFamily="34" charset="0"/>
              </a:rPr>
              <a:t>إيليا وموسي القويان: نظرا ثيابه على تابور: </a:t>
            </a:r>
            <a:endParaRPr lang="en-GB" sz="4400" dirty="0"/>
          </a:p>
        </p:txBody>
      </p:sp>
      <p:sp>
        <p:nvSpPr>
          <p:cNvPr id="3" name="Text Placeholder 2">
            <a:extLst>
              <a:ext uri="{FF2B5EF4-FFF2-40B4-BE49-F238E27FC236}">
                <a16:creationId xmlns:a16="http://schemas.microsoft.com/office/drawing/2014/main" id="{ECC16EB7-147D-4A97-85A7-08185511112B}"/>
              </a:ext>
            </a:extLst>
          </p:cNvPr>
          <p:cNvSpPr>
            <a:spLocks noGrp="1"/>
          </p:cNvSpPr>
          <p:nvPr>
            <p:ph type="body" idx="1"/>
          </p:nvPr>
        </p:nvSpPr>
        <p:spPr/>
        <p:txBody>
          <a:bodyPr anchor="ctr"/>
          <a:lstStyle/>
          <a:p>
            <a:r>
              <a:rPr lang="ar-EG" sz="3400" dirty="0">
                <a:effectLst/>
                <a:latin typeface="Tahoma" panose="020B0604030504040204" pitchFamily="34" charset="0"/>
              </a:rPr>
              <a:t>إيلياس نيم مويسيس بيتجور: آﭭناﭪ إيه نيف إهـﭭوس هي تابور :</a:t>
            </a:r>
            <a:endParaRPr lang="en-GB" sz="3400" dirty="0"/>
          </a:p>
        </p:txBody>
      </p:sp>
      <p:sp>
        <p:nvSpPr>
          <p:cNvPr id="4" name="Text Placeholder 3">
            <a:extLst>
              <a:ext uri="{FF2B5EF4-FFF2-40B4-BE49-F238E27FC236}">
                <a16:creationId xmlns:a16="http://schemas.microsoft.com/office/drawing/2014/main" id="{5CE53D36-F29F-46B0-917C-35B169932279}"/>
              </a:ext>
            </a:extLst>
          </p:cNvPr>
          <p:cNvSpPr>
            <a:spLocks noGrp="1"/>
          </p:cNvSpPr>
          <p:nvPr>
            <p:ph type="body" sz="quarter" idx="3"/>
          </p:nvPr>
        </p:nvSpPr>
        <p:spPr/>
        <p:txBody>
          <a:bodyPr/>
          <a:lstStyle/>
          <a:p>
            <a:r>
              <a:rPr lang="en-GB" sz="2900" dirty="0">
                <a:effectLst/>
                <a:latin typeface="Avva_Shenouda" panose="020B0500000000000000" pitchFamily="34" charset="0"/>
              </a:rPr>
              <a:t>#liac </a:t>
            </a:r>
            <a:r>
              <a:rPr lang="en-GB" sz="2900" dirty="0" err="1">
                <a:effectLst/>
                <a:latin typeface="Avva_Shenouda" panose="020B0500000000000000" pitchFamily="34" charset="0"/>
              </a:rPr>
              <a:t>nem</a:t>
            </a:r>
            <a:r>
              <a:rPr lang="en-GB" sz="2900" dirty="0">
                <a:effectLst/>
                <a:latin typeface="Avva_Shenouda" panose="020B0500000000000000" pitchFamily="34" charset="0"/>
              </a:rPr>
              <a:t> Mwvc3c </a:t>
            </a:r>
            <a:r>
              <a:rPr lang="en-GB" sz="2900" dirty="0" err="1">
                <a:effectLst/>
                <a:latin typeface="Avva_Shenouda" panose="020B0500000000000000" pitchFamily="34" charset="0"/>
              </a:rPr>
              <a:t>petgor</a:t>
            </a:r>
            <a:r>
              <a:rPr lang="en-GB" sz="2900" dirty="0">
                <a:effectLst/>
                <a:latin typeface="Avva_Shenouda" panose="020B0500000000000000" pitchFamily="34" charset="0"/>
              </a:rPr>
              <a:t>: </a:t>
            </a:r>
            <a:r>
              <a:rPr lang="en-GB" sz="2900" dirty="0" err="1">
                <a:effectLst/>
                <a:latin typeface="Avva_Shenouda" panose="020B0500000000000000" pitchFamily="34" charset="0"/>
              </a:rPr>
              <a:t>avnav</a:t>
            </a:r>
            <a:r>
              <a:rPr lang="en-GB" sz="2900" dirty="0">
                <a:effectLst/>
                <a:latin typeface="Avva_Shenouda" panose="020B0500000000000000" pitchFamily="34" charset="0"/>
              </a:rPr>
              <a:t> ene4`hbwc hi )</a:t>
            </a:r>
            <a:r>
              <a:rPr lang="en-GB" sz="2900" dirty="0" err="1">
                <a:effectLst/>
                <a:latin typeface="Avva_Shenouda" panose="020B0500000000000000" pitchFamily="34" charset="0"/>
              </a:rPr>
              <a:t>abwr</a:t>
            </a:r>
            <a:r>
              <a:rPr lang="en-GB" sz="2900" dirty="0">
                <a:effectLst/>
                <a:latin typeface="Avva_Shenouda" panose="020B0500000000000000" pitchFamily="34" charset="0"/>
              </a:rPr>
              <a:t>:</a:t>
            </a:r>
            <a:endParaRPr lang="en-GB" sz="2900" dirty="0"/>
          </a:p>
        </p:txBody>
      </p:sp>
    </p:spTree>
    <p:extLst>
      <p:ext uri="{BB962C8B-B14F-4D97-AF65-F5344CB8AC3E}">
        <p14:creationId xmlns:p14="http://schemas.microsoft.com/office/powerpoint/2010/main" val="15250788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933DB-F307-4BB7-B776-3D9ABBD8257D}"/>
              </a:ext>
            </a:extLst>
          </p:cNvPr>
          <p:cNvSpPr>
            <a:spLocks noGrp="1"/>
          </p:cNvSpPr>
          <p:nvPr>
            <p:ph type="title"/>
          </p:nvPr>
        </p:nvSpPr>
        <p:spPr/>
        <p:txBody>
          <a:bodyPr>
            <a:normAutofit/>
          </a:bodyPr>
          <a:lstStyle/>
          <a:p>
            <a:r>
              <a:rPr lang="ar-EG" sz="4400" dirty="0">
                <a:effectLst/>
                <a:latin typeface="Tahoma" panose="020B0604030504040204" pitchFamily="34" charset="0"/>
              </a:rPr>
              <a:t>التلاميذ عبروا : فى سحابة نيرة</a:t>
            </a:r>
            <a:endParaRPr lang="en-GB" sz="4400" dirty="0"/>
          </a:p>
        </p:txBody>
      </p:sp>
      <p:sp>
        <p:nvSpPr>
          <p:cNvPr id="3" name="Text Placeholder 2">
            <a:extLst>
              <a:ext uri="{FF2B5EF4-FFF2-40B4-BE49-F238E27FC236}">
                <a16:creationId xmlns:a16="http://schemas.microsoft.com/office/drawing/2014/main" id="{06D6CB7B-DA94-46AD-B63C-EB674ABF44CD}"/>
              </a:ext>
            </a:extLst>
          </p:cNvPr>
          <p:cNvSpPr>
            <a:spLocks noGrp="1"/>
          </p:cNvSpPr>
          <p:nvPr>
            <p:ph type="body" idx="1"/>
          </p:nvPr>
        </p:nvSpPr>
        <p:spPr/>
        <p:txBody>
          <a:bodyPr/>
          <a:lstStyle/>
          <a:p>
            <a:r>
              <a:rPr lang="ar-EG" sz="3600" dirty="0">
                <a:effectLst/>
                <a:latin typeface="Tahoma" panose="020B0604030504040204" pitchFamily="34" charset="0"/>
              </a:rPr>
              <a:t>ني ماثيتيس آﭪ إيرﭼينيور: إن أوو تشيبي إس إير أووأويني</a:t>
            </a:r>
            <a:endParaRPr lang="en-GB" sz="3600" dirty="0"/>
          </a:p>
        </p:txBody>
      </p:sp>
      <p:sp>
        <p:nvSpPr>
          <p:cNvPr id="4" name="Text Placeholder 3">
            <a:extLst>
              <a:ext uri="{FF2B5EF4-FFF2-40B4-BE49-F238E27FC236}">
                <a16:creationId xmlns:a16="http://schemas.microsoft.com/office/drawing/2014/main" id="{8AB31823-991B-4D10-9AAF-B03CD2627832}"/>
              </a:ext>
            </a:extLst>
          </p:cNvPr>
          <p:cNvSpPr>
            <a:spLocks noGrp="1"/>
          </p:cNvSpPr>
          <p:nvPr>
            <p:ph type="body" sz="quarter" idx="3"/>
          </p:nvPr>
        </p:nvSpPr>
        <p:spPr/>
        <p:txBody>
          <a:bodyPr/>
          <a:lstStyle/>
          <a:p>
            <a:r>
              <a:rPr lang="en-GB" dirty="0">
                <a:effectLst/>
                <a:latin typeface="Avva_Shenouda" panose="020B0500000000000000" pitchFamily="34" charset="0"/>
              </a:rPr>
              <a:t>nima03t3c </a:t>
            </a:r>
            <a:r>
              <a:rPr lang="en-GB" dirty="0" err="1">
                <a:effectLst/>
                <a:latin typeface="Avva_Shenouda" panose="020B0500000000000000" pitchFamily="34" charset="0"/>
              </a:rPr>
              <a:t>averginior</a:t>
            </a:r>
            <a:r>
              <a:rPr lang="en-GB" dirty="0">
                <a:effectLst/>
                <a:latin typeface="Avva_Shenouda" panose="020B0500000000000000" pitchFamily="34" charset="0"/>
              </a:rPr>
              <a:t> : `novs3pi </a:t>
            </a:r>
            <a:r>
              <a:rPr lang="en-GB" dirty="0" err="1">
                <a:effectLst/>
                <a:latin typeface="Avva_Shenouda" panose="020B0500000000000000" pitchFamily="34" charset="0"/>
              </a:rPr>
              <a:t>ecerovwini</a:t>
            </a:r>
            <a:endParaRPr lang="en-GB" dirty="0"/>
          </a:p>
        </p:txBody>
      </p:sp>
    </p:spTree>
    <p:extLst>
      <p:ext uri="{BB962C8B-B14F-4D97-AF65-F5344CB8AC3E}">
        <p14:creationId xmlns:p14="http://schemas.microsoft.com/office/powerpoint/2010/main" val="51165088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ar-EG" sz="4400" dirty="0"/>
              <a:t>السلام لك يا مريم الحمامة الحسنة</a:t>
            </a:r>
            <a:endParaRPr lang="en-US" sz="4400" dirty="0"/>
          </a:p>
        </p:txBody>
      </p:sp>
      <p:sp>
        <p:nvSpPr>
          <p:cNvPr id="14" name="Text Placeholder 13"/>
          <p:cNvSpPr>
            <a:spLocks noGrp="1"/>
          </p:cNvSpPr>
          <p:nvPr>
            <p:ph type="body" idx="1"/>
          </p:nvPr>
        </p:nvSpPr>
        <p:spPr/>
        <p:txBody>
          <a:bodyPr/>
          <a:lstStyle/>
          <a:p>
            <a:r>
              <a:rPr lang="ar-EG" sz="4800" dirty="0"/>
              <a:t>شيرى نيه ماريا : تي إتشرومبي إثنيسوس </a:t>
            </a:r>
            <a:endParaRPr lang="en-US" sz="4800" dirty="0"/>
          </a:p>
        </p:txBody>
      </p:sp>
      <p:sp>
        <p:nvSpPr>
          <p:cNvPr id="15" name="Text Placeholder 14"/>
          <p:cNvSpPr>
            <a:spLocks noGrp="1"/>
          </p:cNvSpPr>
          <p:nvPr>
            <p:ph type="body" sz="quarter" idx="3"/>
          </p:nvPr>
        </p:nvSpPr>
        <p:spPr>
          <a:xfrm>
            <a:off x="0" y="5393786"/>
            <a:ext cx="9144000" cy="682357"/>
          </a:xfrm>
        </p:spPr>
        <p:txBody>
          <a:bodyPr/>
          <a:lstStyle/>
          <a:p>
            <a:r>
              <a:rPr lang="it-IT" sz="4800" dirty="0"/>
              <a:t>Xere ne Mari`a&gt; ;`srompi</a:t>
            </a:r>
            <a:r>
              <a:rPr lang="ar-EG" sz="4800" dirty="0"/>
              <a:t> </a:t>
            </a:r>
            <a:r>
              <a:rPr lang="it-IT" sz="4800" dirty="0"/>
              <a:t>eqnecwc</a:t>
            </a:r>
          </a:p>
        </p:txBody>
      </p:sp>
      <p:sp>
        <p:nvSpPr>
          <p:cNvPr id="2" name="TextBox 1">
            <a:hlinkClick r:id="rId2" action="ppaction://hlinksldjump"/>
            <a:extLst>
              <a:ext uri="{FF2B5EF4-FFF2-40B4-BE49-F238E27FC236}">
                <a16:creationId xmlns:a16="http://schemas.microsoft.com/office/drawing/2014/main" id="{EEFA0376-807D-45E0-894B-8646E8B1095D}"/>
              </a:ext>
            </a:extLst>
          </p:cNvPr>
          <p:cNvSpPr txBox="1"/>
          <p:nvPr/>
        </p:nvSpPr>
        <p:spPr>
          <a:xfrm>
            <a:off x="7560860" y="3964462"/>
            <a:ext cx="1583140" cy="400110"/>
          </a:xfrm>
          <a:prstGeom prst="rect">
            <a:avLst/>
          </a:prstGeom>
          <a:noFill/>
        </p:spPr>
        <p:txBody>
          <a:bodyPr wrap="square" rtlCol="0">
            <a:spAutoFit/>
          </a:bodyPr>
          <a:lstStyle/>
          <a:p>
            <a:pPr algn="ctr"/>
            <a:r>
              <a:rPr lang="ar-EG" sz="2000" b="1" dirty="0">
                <a:solidFill>
                  <a:srgbClr val="FFC000"/>
                </a:solidFill>
              </a:rPr>
              <a:t>اك اسماروؤت</a:t>
            </a:r>
            <a:endParaRPr lang="en-GB" sz="2000" b="1" dirty="0">
              <a:solidFill>
                <a:srgbClr val="FFC000"/>
              </a:solidFill>
            </a:endParaRPr>
          </a:p>
        </p:txBody>
      </p:sp>
    </p:spTree>
    <p:extLst>
      <p:ext uri="{BB962C8B-B14F-4D97-AF65-F5344CB8AC3E}">
        <p14:creationId xmlns:p14="http://schemas.microsoft.com/office/powerpoint/2010/main" val="1566913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3335" y="3831955"/>
            <a:ext cx="2837329"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رُبع لرئيسى الملائكة</a:t>
            </a:r>
            <a:endParaRPr lang="en-US" dirty="0"/>
          </a:p>
        </p:txBody>
      </p:sp>
      <p:sp>
        <p:nvSpPr>
          <p:cNvPr id="3" name="Text Placeholder 2"/>
          <p:cNvSpPr>
            <a:spLocks noGrp="1"/>
          </p:cNvSpPr>
          <p:nvPr>
            <p:ph type="body" idx="1"/>
          </p:nvPr>
        </p:nvSpPr>
        <p:spPr>
          <a:xfrm>
            <a:off x="0" y="5969001"/>
            <a:ext cx="9143999" cy="889000"/>
          </a:xfrm>
        </p:spPr>
        <p:txBody>
          <a:bodyPr anchor="ctr"/>
          <a:lstStyle/>
          <a:p>
            <a:r>
              <a:rPr lang="ar-EG" sz="3600" dirty="0"/>
              <a:t>إيريه بي إسمو إنتيه ني آرشي آنجيلوس إثوؤاب : ميخائيل نيم غابرييل.</a:t>
            </a:r>
          </a:p>
        </p:txBody>
      </p:sp>
      <p:sp>
        <p:nvSpPr>
          <p:cNvPr id="6" name="Text Placeholder 5"/>
          <p:cNvSpPr>
            <a:spLocks noGrp="1"/>
          </p:cNvSpPr>
          <p:nvPr>
            <p:ph type="body" sz="quarter" idx="3"/>
          </p:nvPr>
        </p:nvSpPr>
        <p:spPr>
          <a:xfrm>
            <a:off x="-1" y="5042649"/>
            <a:ext cx="9144000" cy="889000"/>
          </a:xfrm>
        </p:spPr>
        <p:txBody>
          <a:bodyPr/>
          <a:lstStyle/>
          <a:p>
            <a:pPr>
              <a:lnSpc>
                <a:spcPct val="80000"/>
              </a:lnSpc>
            </a:pPr>
            <a:r>
              <a:rPr lang="en-US" sz="3700" dirty="0"/>
              <a:t>`Ere </a:t>
            </a:r>
            <a:r>
              <a:rPr lang="en-US" sz="3700" dirty="0" err="1"/>
              <a:t>pi`cmou</a:t>
            </a:r>
            <a:r>
              <a:rPr lang="en-US" sz="3700" dirty="0"/>
              <a:t> `</a:t>
            </a:r>
            <a:r>
              <a:rPr lang="en-US" sz="3700" dirty="0" err="1"/>
              <a:t>nte</a:t>
            </a:r>
            <a:r>
              <a:rPr lang="en-US" sz="3700" dirty="0"/>
              <a:t> </a:t>
            </a:r>
            <a:r>
              <a:rPr lang="en-US" sz="3700" dirty="0" err="1"/>
              <a:t>niar,yaggeloc</a:t>
            </a:r>
            <a:r>
              <a:rPr lang="en-US" sz="3700" dirty="0"/>
              <a:t> </a:t>
            </a:r>
            <a:r>
              <a:rPr lang="en-US" sz="4000" dirty="0" err="1"/>
              <a:t>e;ouab</a:t>
            </a:r>
            <a:r>
              <a:rPr lang="en-US" sz="3700" dirty="0"/>
              <a:t>@ </a:t>
            </a:r>
            <a:r>
              <a:rPr lang="en-US" sz="3700" dirty="0" err="1"/>
              <a:t>Mi,ayl</a:t>
            </a:r>
            <a:r>
              <a:rPr lang="en-US" sz="3700" dirty="0"/>
              <a:t> </a:t>
            </a:r>
            <a:r>
              <a:rPr lang="en-US" sz="3700" dirty="0" err="1"/>
              <a:t>nem</a:t>
            </a:r>
            <a:r>
              <a:rPr lang="en-US" sz="3700" dirty="0"/>
              <a:t> </a:t>
            </a:r>
            <a:r>
              <a:rPr lang="en-US" sz="3700" dirty="0" err="1"/>
              <a:t>Gabriyl</a:t>
            </a:r>
            <a:r>
              <a:rPr lang="en-US" sz="3700" dirty="0"/>
              <a:t>.</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رئيسي الملائكة المقدسين، ميخائيل وغبريال.</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57E08863-8DEF-4279-853C-EDABB8A2F070}"/>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351679418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ar-EG" sz="4800" dirty="0"/>
              <a:t>التي ولدت لنا الله الكلمة</a:t>
            </a:r>
            <a:endParaRPr lang="en-US" sz="4800" dirty="0"/>
          </a:p>
        </p:txBody>
      </p:sp>
      <p:sp>
        <p:nvSpPr>
          <p:cNvPr id="14" name="Text Placeholder 13"/>
          <p:cNvSpPr>
            <a:spLocks noGrp="1"/>
          </p:cNvSpPr>
          <p:nvPr>
            <p:ph type="body" idx="1"/>
          </p:nvPr>
        </p:nvSpPr>
        <p:spPr/>
        <p:txBody>
          <a:bodyPr/>
          <a:lstStyle/>
          <a:p>
            <a:r>
              <a:rPr lang="ar-EG" sz="4800" dirty="0"/>
              <a:t>ثي إيطاس ميسي نان : إم إفنوتي بي لوغوس</a:t>
            </a:r>
          </a:p>
        </p:txBody>
      </p:sp>
      <p:sp>
        <p:nvSpPr>
          <p:cNvPr id="15" name="Text Placeholder 14"/>
          <p:cNvSpPr>
            <a:spLocks noGrp="1"/>
          </p:cNvSpPr>
          <p:nvPr>
            <p:ph type="body" sz="quarter" idx="3"/>
          </p:nvPr>
        </p:nvSpPr>
        <p:spPr>
          <a:xfrm>
            <a:off x="0" y="5412836"/>
            <a:ext cx="9144000" cy="682357"/>
          </a:xfrm>
        </p:spPr>
        <p:txBody>
          <a:bodyPr/>
          <a:lstStyle/>
          <a:p>
            <a:r>
              <a:rPr lang="en-US" sz="5400" dirty="0" err="1"/>
              <a:t>qh`etacmici</a:t>
            </a:r>
            <a:r>
              <a:rPr lang="en-US" sz="5400" dirty="0"/>
              <a:t> nan  `</a:t>
            </a:r>
            <a:r>
              <a:rPr lang="en-US" sz="5400" dirty="0" err="1"/>
              <a:t>m~Vnou</a:t>
            </a:r>
            <a:r>
              <a:rPr lang="en-US" sz="5400" dirty="0"/>
              <a:t>; </a:t>
            </a:r>
            <a:r>
              <a:rPr lang="en-US" sz="5400" dirty="0" err="1"/>
              <a:t>pilogoc</a:t>
            </a:r>
            <a:endParaRPr lang="en-US" sz="5400" dirty="0"/>
          </a:p>
        </p:txBody>
      </p:sp>
    </p:spTree>
    <p:extLst>
      <p:ext uri="{BB962C8B-B14F-4D97-AF65-F5344CB8AC3E}">
        <p14:creationId xmlns:p14="http://schemas.microsoft.com/office/powerpoint/2010/main" val="354777074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2510-D05E-4E26-B02C-AE31E958A803}"/>
              </a:ext>
            </a:extLst>
          </p:cNvPr>
          <p:cNvSpPr>
            <a:spLocks noGrp="1"/>
          </p:cNvSpPr>
          <p:nvPr>
            <p:ph type="title"/>
          </p:nvPr>
        </p:nvSpPr>
        <p:spPr>
          <a:xfrm>
            <a:off x="0" y="4360403"/>
            <a:ext cx="9144000" cy="816715"/>
          </a:xfrm>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السلام لغبريال، رئيس الملائكة العظيم،</a:t>
            </a:r>
            <a:endParaRPr lang="en-GB" sz="4400" dirty="0"/>
          </a:p>
        </p:txBody>
      </p:sp>
      <p:sp>
        <p:nvSpPr>
          <p:cNvPr id="3" name="Text Placeholder 2">
            <a:extLst>
              <a:ext uri="{FF2B5EF4-FFF2-40B4-BE49-F238E27FC236}">
                <a16:creationId xmlns:a16="http://schemas.microsoft.com/office/drawing/2014/main" id="{67A8DF04-000E-4216-9C7D-542C3352437C}"/>
              </a:ext>
            </a:extLst>
          </p:cNvPr>
          <p:cNvSpPr>
            <a:spLocks noGrp="1"/>
          </p:cNvSpPr>
          <p:nvPr>
            <p:ph type="body" idx="1"/>
          </p:nvPr>
        </p:nvSpPr>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شيري غبريل: بي نشتي ان آرشي آنجيلوس:</a:t>
            </a:r>
            <a:endParaRPr lang="en-GB" sz="4400" dirty="0"/>
          </a:p>
        </p:txBody>
      </p:sp>
      <p:sp>
        <p:nvSpPr>
          <p:cNvPr id="4" name="Text Placeholder 3">
            <a:extLst>
              <a:ext uri="{FF2B5EF4-FFF2-40B4-BE49-F238E27FC236}">
                <a16:creationId xmlns:a16="http://schemas.microsoft.com/office/drawing/2014/main" id="{F853B07D-A472-49D6-8943-BB9ACC16129C}"/>
              </a:ext>
            </a:extLst>
          </p:cNvPr>
          <p:cNvSpPr>
            <a:spLocks noGrp="1"/>
          </p:cNvSpPr>
          <p:nvPr>
            <p:ph type="body" sz="quarter" idx="3"/>
          </p:nvPr>
        </p:nvSpPr>
        <p:spPr>
          <a:xfrm>
            <a:off x="0" y="5177118"/>
            <a:ext cx="9144000" cy="822825"/>
          </a:xfrm>
        </p:spPr>
        <p:txBody>
          <a:bodyPr anchor="ctr"/>
          <a:lstStyle/>
          <a:p>
            <a:r>
              <a:rPr lang="en-GB" sz="4400" dirty="0"/>
              <a:t>&lt;ere </a:t>
            </a:r>
            <a:r>
              <a:rPr lang="en-GB" sz="4400" dirty="0" err="1"/>
              <a:t>Gabriyl</a:t>
            </a:r>
            <a:r>
              <a:rPr lang="en-GB" sz="4400" dirty="0"/>
              <a:t>@ </a:t>
            </a:r>
            <a:r>
              <a:rPr lang="en-GB" sz="4400" dirty="0" err="1"/>
              <a:t>pinis</a:t>
            </a:r>
            <a:r>
              <a:rPr lang="en-GB" sz="4400" dirty="0"/>
              <a:t>] `</a:t>
            </a:r>
            <a:r>
              <a:rPr lang="en-GB" sz="4400" dirty="0" err="1"/>
              <a:t>nar,yaggeloc</a:t>
            </a:r>
            <a:r>
              <a:rPr lang="en-GB" sz="4400" dirty="0"/>
              <a:t>@</a:t>
            </a:r>
          </a:p>
        </p:txBody>
      </p:sp>
      <p:sp>
        <p:nvSpPr>
          <p:cNvPr id="5" name="TextBox 4">
            <a:hlinkClick r:id="rId2" action="ppaction://hlinksldjump"/>
            <a:extLst>
              <a:ext uri="{FF2B5EF4-FFF2-40B4-BE49-F238E27FC236}">
                <a16:creationId xmlns:a16="http://schemas.microsoft.com/office/drawing/2014/main" id="{4A4207C5-E9CB-4BEB-B5EC-44ED0935D820}"/>
              </a:ext>
            </a:extLst>
          </p:cNvPr>
          <p:cNvSpPr txBox="1"/>
          <p:nvPr/>
        </p:nvSpPr>
        <p:spPr>
          <a:xfrm>
            <a:off x="7395882" y="4007223"/>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58687112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CC38-92D0-44E7-A4FB-AED7DA845E99}"/>
              </a:ext>
            </a:extLst>
          </p:cNvPr>
          <p:cNvSpPr>
            <a:spLocks noGrp="1"/>
          </p:cNvSpPr>
          <p:nvPr>
            <p:ph type="title"/>
          </p:nvPr>
        </p:nvSpPr>
        <p:spPr>
          <a:xfrm>
            <a:off x="-1" y="4360405"/>
            <a:ext cx="9144000" cy="808892"/>
          </a:xfrm>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السلام للذي بشَّر، مريم العذراء.</a:t>
            </a:r>
            <a:endParaRPr lang="en-GB" sz="4400" dirty="0"/>
          </a:p>
        </p:txBody>
      </p:sp>
      <p:sp>
        <p:nvSpPr>
          <p:cNvPr id="3" name="Text Placeholder 2">
            <a:extLst>
              <a:ext uri="{FF2B5EF4-FFF2-40B4-BE49-F238E27FC236}">
                <a16:creationId xmlns:a16="http://schemas.microsoft.com/office/drawing/2014/main" id="{AB0CBAFB-1537-43F1-849A-0CEF1AA0ECBE}"/>
              </a:ext>
            </a:extLst>
          </p:cNvPr>
          <p:cNvSpPr>
            <a:spLocks noGrp="1"/>
          </p:cNvSpPr>
          <p:nvPr>
            <p:ph type="body" idx="1"/>
          </p:nvPr>
        </p:nvSpPr>
        <p:spPr/>
        <p:txBody>
          <a:bodyPr anchor="ct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شيري في إيتاف هي شيننوفي: إمماريا تي بارثينوس.</a:t>
            </a:r>
            <a:endParaRPr lang="en-GB" sz="4000" dirty="0"/>
          </a:p>
        </p:txBody>
      </p:sp>
      <p:sp>
        <p:nvSpPr>
          <p:cNvPr id="4" name="Text Placeholder 3">
            <a:extLst>
              <a:ext uri="{FF2B5EF4-FFF2-40B4-BE49-F238E27FC236}">
                <a16:creationId xmlns:a16="http://schemas.microsoft.com/office/drawing/2014/main" id="{EEC1D1AE-0C47-4AD9-A2A0-FDAA675EE06C}"/>
              </a:ext>
            </a:extLst>
          </p:cNvPr>
          <p:cNvSpPr>
            <a:spLocks noGrp="1"/>
          </p:cNvSpPr>
          <p:nvPr>
            <p:ph type="body" sz="quarter" idx="3"/>
          </p:nvPr>
        </p:nvSpPr>
        <p:spPr>
          <a:xfrm>
            <a:off x="0" y="5169296"/>
            <a:ext cx="9144000" cy="830647"/>
          </a:xfrm>
        </p:spPr>
        <p:txBody>
          <a:bodyPr anchor="ctr"/>
          <a:lstStyle/>
          <a:p>
            <a:r>
              <a:rPr lang="en-GB" sz="3900" dirty="0"/>
              <a:t>,ere </a:t>
            </a:r>
            <a:r>
              <a:rPr lang="en-GB" sz="3900" dirty="0" err="1"/>
              <a:t>vy`etafhisennoufi</a:t>
            </a:r>
            <a:r>
              <a:rPr lang="en-GB" sz="3900" dirty="0"/>
              <a:t>@ `</a:t>
            </a:r>
            <a:r>
              <a:rPr lang="en-GB" sz="3900" dirty="0" err="1"/>
              <a:t>mMaria</a:t>
            </a:r>
            <a:r>
              <a:rPr lang="en-GB" sz="3900" dirty="0"/>
              <a:t> }</a:t>
            </a:r>
            <a:r>
              <a:rPr lang="en-GB" sz="3900" dirty="0" err="1"/>
              <a:t>par;enoc</a:t>
            </a:r>
            <a:r>
              <a:rPr lang="en-GB" sz="3900" dirty="0"/>
              <a:t>.</a:t>
            </a:r>
          </a:p>
        </p:txBody>
      </p:sp>
    </p:spTree>
    <p:extLst>
      <p:ext uri="{BB962C8B-B14F-4D97-AF65-F5344CB8AC3E}">
        <p14:creationId xmlns:p14="http://schemas.microsoft.com/office/powerpoint/2010/main" val="173614801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C73A-30CF-4F99-9D31-4651870E5C34}"/>
              </a:ext>
            </a:extLst>
          </p:cNvPr>
          <p:cNvSpPr>
            <a:spLocks noGrp="1"/>
          </p:cNvSpPr>
          <p:nvPr>
            <p:ph type="title"/>
          </p:nvPr>
        </p:nvSpPr>
        <p:spPr>
          <a:xfrm>
            <a:off x="-1" y="4347069"/>
            <a:ext cx="9144000" cy="682357"/>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لغبريال المبشر، العظيم في الملائكة،</a:t>
            </a:r>
            <a:endParaRPr lang="en-GB" dirty="0"/>
          </a:p>
        </p:txBody>
      </p:sp>
      <p:sp>
        <p:nvSpPr>
          <p:cNvPr id="3" name="Text Placeholder 2">
            <a:extLst>
              <a:ext uri="{FF2B5EF4-FFF2-40B4-BE49-F238E27FC236}">
                <a16:creationId xmlns:a16="http://schemas.microsoft.com/office/drawing/2014/main" id="{E990E7BD-0B37-476E-A585-F1E7AD437B00}"/>
              </a:ext>
            </a:extLst>
          </p:cNvPr>
          <p:cNvSpPr>
            <a:spLocks noGrp="1"/>
          </p:cNvSpPr>
          <p:nvPr>
            <p:ph type="body" idx="1"/>
          </p:nvPr>
        </p:nvSpPr>
        <p:spPr>
          <a:xfrm>
            <a:off x="0" y="6172200"/>
            <a:ext cx="9143999" cy="685800"/>
          </a:xfrm>
        </p:spPr>
        <p:txBody>
          <a:bodyPr anchor="ct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شيري غبريل بي فاى شينوفى: بى نشتى خين نى أنجيلوس:</a:t>
            </a:r>
            <a:endParaRPr lang="en-GB" sz="3600" dirty="0"/>
          </a:p>
        </p:txBody>
      </p:sp>
      <p:sp>
        <p:nvSpPr>
          <p:cNvPr id="4" name="Text Placeholder 3">
            <a:extLst>
              <a:ext uri="{FF2B5EF4-FFF2-40B4-BE49-F238E27FC236}">
                <a16:creationId xmlns:a16="http://schemas.microsoft.com/office/drawing/2014/main" id="{C9A3AAA0-D632-4CA4-8BDB-40F56F8D5C7A}"/>
              </a:ext>
            </a:extLst>
          </p:cNvPr>
          <p:cNvSpPr>
            <a:spLocks noGrp="1"/>
          </p:cNvSpPr>
          <p:nvPr>
            <p:ph type="body" sz="quarter" idx="3"/>
          </p:nvPr>
        </p:nvSpPr>
        <p:spPr>
          <a:xfrm>
            <a:off x="0" y="5029427"/>
            <a:ext cx="9144000" cy="1142774"/>
          </a:xfrm>
        </p:spPr>
        <p:txBody>
          <a:bodyPr anchor="ctr"/>
          <a:lstStyle/>
          <a:p>
            <a:pPr>
              <a:lnSpc>
                <a:spcPct val="80000"/>
              </a:lnSpc>
              <a:spcBef>
                <a:spcPts val="0"/>
              </a:spcBef>
            </a:pPr>
            <a:r>
              <a:rPr lang="en-GB" sz="4000" dirty="0">
                <a:latin typeface="CS New Athanasius" panose="020B0500000000000000" pitchFamily="34" charset="0"/>
              </a:rPr>
              <a:t>&lt;ere </a:t>
            </a:r>
            <a:r>
              <a:rPr lang="en-GB" sz="4000" dirty="0" err="1">
                <a:latin typeface="CS New Athanasius" panose="020B0500000000000000" pitchFamily="34" charset="0"/>
              </a:rPr>
              <a:t>Gabriyl</a:t>
            </a:r>
            <a:r>
              <a:rPr lang="en-GB" sz="4000" dirty="0">
                <a:latin typeface="CS New Athanasius" panose="020B0500000000000000" pitchFamily="34" charset="0"/>
              </a:rPr>
              <a:t> </a:t>
            </a:r>
            <a:r>
              <a:rPr lang="en-GB" sz="4000" dirty="0" err="1">
                <a:latin typeface="CS New Athanasius" panose="020B0500000000000000" pitchFamily="34" charset="0"/>
              </a:rPr>
              <a:t>pifaisennoufi</a:t>
            </a:r>
            <a:r>
              <a:rPr lang="en-GB" sz="4000" dirty="0">
                <a:latin typeface="CS New Athanasius" panose="020B0500000000000000" pitchFamily="34" charset="0"/>
              </a:rPr>
              <a:t>@ </a:t>
            </a:r>
            <a:endParaRPr lang="ar-EG" sz="4000" dirty="0">
              <a:latin typeface="CS New Athanasius" panose="020B0500000000000000" pitchFamily="34" charset="0"/>
            </a:endParaRPr>
          </a:p>
          <a:p>
            <a:pPr>
              <a:lnSpc>
                <a:spcPct val="80000"/>
              </a:lnSpc>
              <a:spcBef>
                <a:spcPts val="0"/>
              </a:spcBef>
            </a:pPr>
            <a:r>
              <a:rPr lang="en-GB" sz="4000" dirty="0" err="1">
                <a:latin typeface="CS New Athanasius" panose="020B0500000000000000" pitchFamily="34" charset="0"/>
              </a:rPr>
              <a:t>pinis</a:t>
            </a:r>
            <a:r>
              <a:rPr lang="en-GB" sz="4000" dirty="0">
                <a:latin typeface="CS New Athanasius" panose="020B0500000000000000" pitchFamily="34" charset="0"/>
              </a:rPr>
              <a:t>] </a:t>
            </a:r>
            <a:r>
              <a:rPr lang="en-GB" sz="4000" dirty="0" err="1">
                <a:latin typeface="CS New Athanasius" panose="020B0500000000000000" pitchFamily="34" charset="0"/>
              </a:rPr>
              <a:t>qen</a:t>
            </a:r>
            <a:r>
              <a:rPr lang="en-GB" sz="4000" dirty="0">
                <a:latin typeface="CS New Athanasius" panose="020B0500000000000000" pitchFamily="34" charset="0"/>
              </a:rPr>
              <a:t> </a:t>
            </a:r>
            <a:r>
              <a:rPr lang="en-GB" sz="4000" dirty="0" err="1">
                <a:latin typeface="CS New Athanasius" panose="020B0500000000000000" pitchFamily="34" charset="0"/>
              </a:rPr>
              <a:t>niaggeloc</a:t>
            </a:r>
            <a:r>
              <a:rPr lang="en-GB" sz="4000" dirty="0">
                <a:latin typeface="CS New Athanasius" panose="020B0500000000000000" pitchFamily="34" charset="0"/>
              </a:rPr>
              <a:t>@</a:t>
            </a:r>
          </a:p>
        </p:txBody>
      </p:sp>
      <p:sp>
        <p:nvSpPr>
          <p:cNvPr id="5" name="TextBox 4">
            <a:hlinkClick r:id="rId2" action="ppaction://hlinksldjump"/>
            <a:extLst>
              <a:ext uri="{FF2B5EF4-FFF2-40B4-BE49-F238E27FC236}">
                <a16:creationId xmlns:a16="http://schemas.microsoft.com/office/drawing/2014/main" id="{92DD2BC4-9F91-48E7-A1B0-36E52FC1B832}"/>
              </a:ext>
            </a:extLst>
          </p:cNvPr>
          <p:cNvSpPr txBox="1"/>
          <p:nvPr/>
        </p:nvSpPr>
        <p:spPr>
          <a:xfrm>
            <a:off x="7395882" y="3952638"/>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76551594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43C2-1730-43C6-A0F7-72F9A4CEECFF}"/>
              </a:ext>
            </a:extLst>
          </p:cNvPr>
          <p:cNvSpPr>
            <a:spLocks noGrp="1"/>
          </p:cNvSpPr>
          <p:nvPr>
            <p:ph type="title"/>
          </p:nvPr>
        </p:nvSpPr>
        <p:spPr>
          <a:xfrm>
            <a:off x="0" y="4333510"/>
            <a:ext cx="9144000" cy="787266"/>
          </a:xfrm>
        </p:spPr>
        <p:txBody>
          <a:bodyPr>
            <a:normAutofit fontScale="90000"/>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والطغمات المقدسة العلوية، الحامل السيف الملتهب ناراَ.</a:t>
            </a:r>
            <a:endParaRPr lang="en-GB" dirty="0"/>
          </a:p>
        </p:txBody>
      </p:sp>
      <p:sp>
        <p:nvSpPr>
          <p:cNvPr id="3" name="Text Placeholder 2">
            <a:extLst>
              <a:ext uri="{FF2B5EF4-FFF2-40B4-BE49-F238E27FC236}">
                <a16:creationId xmlns:a16="http://schemas.microsoft.com/office/drawing/2014/main" id="{798C1CDD-8DC1-4B19-A569-8A168BE3757C}"/>
              </a:ext>
            </a:extLst>
          </p:cNvPr>
          <p:cNvSpPr>
            <a:spLocks noGrp="1"/>
          </p:cNvSpPr>
          <p:nvPr>
            <p:ph type="body" idx="1"/>
          </p:nvPr>
        </p:nvSpPr>
        <p:spPr>
          <a:xfrm>
            <a:off x="0" y="6185647"/>
            <a:ext cx="9143999" cy="672353"/>
          </a:xfrm>
        </p:spPr>
        <p:txBody>
          <a:bodyPr anchor="ct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نيم نى طغما إثؤواب إتتشوسى: ايت فاى خا إتسيفى إنشاه إنكروم.</a:t>
            </a:r>
            <a:endParaRPr lang="en-GB" sz="3400" dirty="0"/>
          </a:p>
        </p:txBody>
      </p:sp>
      <p:sp>
        <p:nvSpPr>
          <p:cNvPr id="4" name="Text Placeholder 3">
            <a:extLst>
              <a:ext uri="{FF2B5EF4-FFF2-40B4-BE49-F238E27FC236}">
                <a16:creationId xmlns:a16="http://schemas.microsoft.com/office/drawing/2014/main" id="{A8F120AA-B087-4392-AD73-5486AAAEA1FA}"/>
              </a:ext>
            </a:extLst>
          </p:cNvPr>
          <p:cNvSpPr>
            <a:spLocks noGrp="1"/>
          </p:cNvSpPr>
          <p:nvPr>
            <p:ph type="body" sz="quarter" idx="3"/>
          </p:nvPr>
        </p:nvSpPr>
        <p:spPr>
          <a:xfrm>
            <a:off x="-1" y="5120776"/>
            <a:ext cx="9144000" cy="1064871"/>
          </a:xfrm>
        </p:spPr>
        <p:txBody>
          <a:bodyPr anchor="ctr"/>
          <a:lstStyle/>
          <a:p>
            <a:pPr>
              <a:spcBef>
                <a:spcPts val="0"/>
              </a:spcBef>
            </a:pPr>
            <a:r>
              <a:rPr lang="en-GB" sz="4000" dirty="0" err="1">
                <a:latin typeface="CS New Athanasius" panose="020B0500000000000000" pitchFamily="34" charset="0"/>
              </a:rPr>
              <a:t>nem</a:t>
            </a:r>
            <a:r>
              <a:rPr lang="en-GB" sz="4000" dirty="0">
                <a:latin typeface="CS New Athanasius" panose="020B0500000000000000" pitchFamily="34" charset="0"/>
              </a:rPr>
              <a:t> </a:t>
            </a:r>
            <a:r>
              <a:rPr lang="en-GB" sz="4000" dirty="0" err="1">
                <a:latin typeface="CS New Athanasius" panose="020B0500000000000000" pitchFamily="34" charset="0"/>
              </a:rPr>
              <a:t>nitagma</a:t>
            </a:r>
            <a:r>
              <a:rPr lang="en-GB" sz="4000" dirty="0">
                <a:latin typeface="CS New Athanasius" panose="020B0500000000000000" pitchFamily="34" charset="0"/>
              </a:rPr>
              <a:t> </a:t>
            </a:r>
            <a:r>
              <a:rPr lang="en-GB" sz="4000" dirty="0" err="1">
                <a:latin typeface="CS New Athanasius" panose="020B0500000000000000" pitchFamily="34" charset="0"/>
              </a:rPr>
              <a:t>e;ouab</a:t>
            </a:r>
            <a:r>
              <a:rPr lang="en-GB" sz="4000" dirty="0">
                <a:latin typeface="CS New Athanasius" panose="020B0500000000000000" pitchFamily="34" charset="0"/>
              </a:rPr>
              <a:t> et[</a:t>
            </a:r>
            <a:r>
              <a:rPr lang="en-GB" sz="4000" dirty="0" err="1">
                <a:latin typeface="CS New Athanasius" panose="020B0500000000000000" pitchFamily="34" charset="0"/>
              </a:rPr>
              <a:t>oci</a:t>
            </a:r>
            <a:r>
              <a:rPr lang="en-GB" sz="4000" dirty="0">
                <a:latin typeface="CS New Athanasius" panose="020B0500000000000000" pitchFamily="34" charset="0"/>
              </a:rPr>
              <a:t>@</a:t>
            </a:r>
            <a:endParaRPr lang="ar-EG" sz="4000" dirty="0">
              <a:latin typeface="CS New Athanasius" panose="020B0500000000000000" pitchFamily="34" charset="0"/>
            </a:endParaRPr>
          </a:p>
          <a:p>
            <a:pPr>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etfai</a:t>
            </a:r>
            <a:r>
              <a:rPr lang="en-GB" sz="4000" dirty="0">
                <a:latin typeface="CS New Athanasius" panose="020B0500000000000000" pitchFamily="34" charset="0"/>
              </a:rPr>
              <a:t> </a:t>
            </a:r>
            <a:r>
              <a:rPr lang="en-GB" sz="4000" dirty="0" err="1">
                <a:latin typeface="CS New Athanasius" panose="020B0500000000000000" pitchFamily="34" charset="0"/>
              </a:rPr>
              <a:t>qa</a:t>
            </a:r>
            <a:r>
              <a:rPr lang="en-GB" sz="4000" dirty="0">
                <a:latin typeface="CS New Athanasius" panose="020B0500000000000000" pitchFamily="34" charset="0"/>
              </a:rPr>
              <a:t> `</a:t>
            </a:r>
            <a:r>
              <a:rPr lang="en-GB" sz="4000" dirty="0" err="1">
                <a:latin typeface="CS New Athanasius" panose="020B0500000000000000" pitchFamily="34" charset="0"/>
              </a:rPr>
              <a:t>tcyfi</a:t>
            </a:r>
            <a:r>
              <a:rPr lang="en-GB" sz="4000" dirty="0">
                <a:latin typeface="CS New Athanasius" panose="020B0500000000000000" pitchFamily="34" charset="0"/>
              </a:rPr>
              <a:t> `</a:t>
            </a:r>
            <a:r>
              <a:rPr lang="en-GB" sz="4000" dirty="0" err="1">
                <a:latin typeface="CS New Athanasius" panose="020B0500000000000000" pitchFamily="34" charset="0"/>
              </a:rPr>
              <a:t>nsah</a:t>
            </a:r>
            <a:r>
              <a:rPr lang="en-GB" sz="4000" dirty="0">
                <a:latin typeface="CS New Athanasius" panose="020B0500000000000000" pitchFamily="34" charset="0"/>
              </a:rPr>
              <a:t> `n`,</a:t>
            </a:r>
            <a:r>
              <a:rPr lang="en-GB" sz="4000" dirty="0" err="1">
                <a:latin typeface="CS New Athanasius" panose="020B0500000000000000" pitchFamily="34" charset="0"/>
              </a:rPr>
              <a:t>rwm</a:t>
            </a:r>
            <a:r>
              <a:rPr lang="en-GB" sz="4000" dirty="0">
                <a:latin typeface="CS New Athanasius" panose="020B0500000000000000" pitchFamily="34" charset="0"/>
              </a:rPr>
              <a:t>.</a:t>
            </a:r>
            <a:endParaRPr lang="en-GB" sz="4000" dirty="0"/>
          </a:p>
        </p:txBody>
      </p:sp>
    </p:spTree>
    <p:extLst>
      <p:ext uri="{BB962C8B-B14F-4D97-AF65-F5344CB8AC3E}">
        <p14:creationId xmlns:p14="http://schemas.microsoft.com/office/powerpoint/2010/main" val="164839654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6CAB-81D9-4D0E-AF24-C56582206266}"/>
              </a:ext>
            </a:extLst>
          </p:cNvPr>
          <p:cNvSpPr>
            <a:spLocks noGrp="1"/>
          </p:cNvSpPr>
          <p:nvPr>
            <p:ph type="title"/>
          </p:nvPr>
        </p:nvSpPr>
        <p:spPr>
          <a:xfrm>
            <a:off x="-1" y="4335190"/>
            <a:ext cx="9144000" cy="782371"/>
          </a:xfrm>
        </p:spPr>
        <p:txBody>
          <a:bodyPr>
            <a:normAutofit/>
          </a:bodyPr>
          <a:lstStyle/>
          <a:p>
            <a:r>
              <a:rPr lang="ar-EG" sz="4400" dirty="0">
                <a:effectLst/>
                <a:latin typeface="Tahoma" panose="020B0604030504040204" pitchFamily="34" charset="0"/>
              </a:rPr>
              <a:t>السلام لساداتي: الآباء الرسل:</a:t>
            </a:r>
            <a:endParaRPr lang="en-GB" sz="4400" dirty="0"/>
          </a:p>
        </p:txBody>
      </p:sp>
      <p:sp>
        <p:nvSpPr>
          <p:cNvPr id="3" name="Text Placeholder 2">
            <a:extLst>
              <a:ext uri="{FF2B5EF4-FFF2-40B4-BE49-F238E27FC236}">
                <a16:creationId xmlns:a16="http://schemas.microsoft.com/office/drawing/2014/main" id="{32BED4FB-7909-4DBE-A8CA-BFC3043A4285}"/>
              </a:ext>
            </a:extLst>
          </p:cNvPr>
          <p:cNvSpPr>
            <a:spLocks noGrp="1"/>
          </p:cNvSpPr>
          <p:nvPr>
            <p:ph type="body" idx="1"/>
          </p:nvPr>
        </p:nvSpPr>
        <p:spPr/>
        <p:txBody>
          <a:bodyPr/>
          <a:lstStyle/>
          <a:p>
            <a:r>
              <a:rPr lang="ar-EG" sz="4000" dirty="0">
                <a:effectLst/>
                <a:latin typeface="Tahoma" panose="020B0604030504040204" pitchFamily="34" charset="0"/>
              </a:rPr>
              <a:t>شيري ناتشويس إنيوتي:إن أبوسطولوس: </a:t>
            </a:r>
            <a:endParaRPr lang="en-GB" sz="4000" dirty="0"/>
          </a:p>
        </p:txBody>
      </p:sp>
      <p:sp>
        <p:nvSpPr>
          <p:cNvPr id="4" name="Text Placeholder 3">
            <a:extLst>
              <a:ext uri="{FF2B5EF4-FFF2-40B4-BE49-F238E27FC236}">
                <a16:creationId xmlns:a16="http://schemas.microsoft.com/office/drawing/2014/main" id="{A61B2B0D-4F5F-4BE1-BC6A-C88230FC8D34}"/>
              </a:ext>
            </a:extLst>
          </p:cNvPr>
          <p:cNvSpPr>
            <a:spLocks noGrp="1"/>
          </p:cNvSpPr>
          <p:nvPr>
            <p:ph type="body" sz="quarter" idx="3"/>
          </p:nvPr>
        </p:nvSpPr>
        <p:spPr/>
        <p:txBody>
          <a:bodyPr/>
          <a:lstStyle/>
          <a:p>
            <a:r>
              <a:rPr lang="en-GB" sz="4400" dirty="0" err="1">
                <a:effectLst/>
                <a:latin typeface="Avva_Shenouda" panose="020B0500000000000000" pitchFamily="34" charset="0"/>
              </a:rPr>
              <a:t>Xere</a:t>
            </a:r>
            <a:r>
              <a:rPr lang="en-GB" sz="4400" dirty="0">
                <a:effectLst/>
                <a:latin typeface="Avva_Shenouda" panose="020B0500000000000000" pitchFamily="34" charset="0"/>
              </a:rPr>
              <a:t> </a:t>
            </a:r>
            <a:r>
              <a:rPr lang="en-GB" sz="4400" dirty="0" err="1">
                <a:effectLst/>
                <a:latin typeface="Avva_Shenouda" panose="020B0500000000000000" pitchFamily="34" charset="0"/>
              </a:rPr>
              <a:t>nasoic</a:t>
            </a:r>
            <a:r>
              <a:rPr lang="en-GB" sz="4400" dirty="0">
                <a:effectLst/>
                <a:latin typeface="Avva_Shenouda" panose="020B0500000000000000" pitchFamily="34" charset="0"/>
              </a:rPr>
              <a:t> `nio5 : `</a:t>
            </a:r>
            <a:r>
              <a:rPr lang="en-GB" sz="4400" dirty="0" err="1">
                <a:effectLst/>
                <a:latin typeface="Avva_Shenouda" panose="020B0500000000000000" pitchFamily="34" charset="0"/>
              </a:rPr>
              <a:t>napoctoloc</a:t>
            </a:r>
            <a:r>
              <a:rPr lang="en-GB" sz="4400" dirty="0">
                <a:effectLst/>
                <a:latin typeface="Avva_Shenouda" panose="020B0500000000000000" pitchFamily="34" charset="0"/>
              </a:rPr>
              <a:t> :</a:t>
            </a:r>
            <a:r>
              <a:rPr lang="en-US" sz="4400" dirty="0">
                <a:latin typeface="Avva_Shenouda" panose="020B0500000000000000" pitchFamily="34" charset="0"/>
              </a:rPr>
              <a:t> </a:t>
            </a:r>
            <a:endParaRPr lang="en-GB" sz="4400" dirty="0"/>
          </a:p>
        </p:txBody>
      </p:sp>
    </p:spTree>
    <p:extLst>
      <p:ext uri="{BB962C8B-B14F-4D97-AF65-F5344CB8AC3E}">
        <p14:creationId xmlns:p14="http://schemas.microsoft.com/office/powerpoint/2010/main" val="52719768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5E35E-D4CB-4B94-977B-9D3B3C88CC89}"/>
              </a:ext>
            </a:extLst>
          </p:cNvPr>
          <p:cNvSpPr>
            <a:spLocks noGrp="1"/>
          </p:cNvSpPr>
          <p:nvPr>
            <p:ph type="title"/>
          </p:nvPr>
        </p:nvSpPr>
        <p:spPr/>
        <p:txBody>
          <a:bodyPr/>
          <a:lstStyle/>
          <a:p>
            <a:r>
              <a:rPr lang="ar-EG" dirty="0">
                <a:effectLst/>
                <a:latin typeface="Tahoma" panose="020B0604030504040204" pitchFamily="34" charset="0"/>
              </a:rPr>
              <a:t>السلام لتلاميذ ربنا: يسوع المسيح.</a:t>
            </a:r>
            <a:endParaRPr lang="en-GB" dirty="0"/>
          </a:p>
        </p:txBody>
      </p:sp>
      <p:sp>
        <p:nvSpPr>
          <p:cNvPr id="3" name="Text Placeholder 2">
            <a:extLst>
              <a:ext uri="{FF2B5EF4-FFF2-40B4-BE49-F238E27FC236}">
                <a16:creationId xmlns:a16="http://schemas.microsoft.com/office/drawing/2014/main" id="{64098FC8-1B6B-4DA8-9211-9F4940F102A3}"/>
              </a:ext>
            </a:extLst>
          </p:cNvPr>
          <p:cNvSpPr>
            <a:spLocks noGrp="1"/>
          </p:cNvSpPr>
          <p:nvPr>
            <p:ph type="body" idx="1"/>
          </p:nvPr>
        </p:nvSpPr>
        <p:spPr/>
        <p:txBody>
          <a:bodyPr/>
          <a:lstStyle/>
          <a:p>
            <a:r>
              <a:rPr lang="ar-EG" dirty="0">
                <a:effectLst/>
                <a:latin typeface="Tahoma" panose="020B0604030504040204" pitchFamily="34" charset="0"/>
              </a:rPr>
              <a:t>شيري ني ماثيتيس: إنتيه بين تشويس إيسوس بي خريستوس .</a:t>
            </a:r>
            <a:endParaRPr lang="en-GB" dirty="0"/>
          </a:p>
        </p:txBody>
      </p:sp>
      <p:sp>
        <p:nvSpPr>
          <p:cNvPr id="4" name="Text Placeholder 3">
            <a:extLst>
              <a:ext uri="{FF2B5EF4-FFF2-40B4-BE49-F238E27FC236}">
                <a16:creationId xmlns:a16="http://schemas.microsoft.com/office/drawing/2014/main" id="{6314D2CC-CB57-4D5D-80AC-C5AC3BE84C62}"/>
              </a:ext>
            </a:extLst>
          </p:cNvPr>
          <p:cNvSpPr>
            <a:spLocks noGrp="1"/>
          </p:cNvSpPr>
          <p:nvPr>
            <p:ph type="body" sz="quarter" idx="3"/>
          </p:nvPr>
        </p:nvSpPr>
        <p:spPr/>
        <p:txBody>
          <a:bodyPr/>
          <a:lstStyle/>
          <a:p>
            <a:r>
              <a:rPr lang="en-GB" sz="3200" dirty="0" err="1">
                <a:effectLst/>
                <a:latin typeface="Avva_Shenouda" panose="020B0500000000000000" pitchFamily="34" charset="0"/>
              </a:rPr>
              <a:t>xere</a:t>
            </a:r>
            <a:r>
              <a:rPr lang="en-GB" sz="3200" dirty="0">
                <a:effectLst/>
                <a:latin typeface="Avva_Shenouda" panose="020B0500000000000000" pitchFamily="34" charset="0"/>
              </a:rPr>
              <a:t> nima03t3c: `</a:t>
            </a:r>
            <a:r>
              <a:rPr lang="en-GB" sz="3200" dirty="0" err="1">
                <a:effectLst/>
                <a:latin typeface="Avva_Shenouda" panose="020B0500000000000000" pitchFamily="34" charset="0"/>
              </a:rPr>
              <a:t>nte</a:t>
            </a:r>
            <a:r>
              <a:rPr lang="en-GB" sz="3200" dirty="0">
                <a:effectLst/>
                <a:latin typeface="Avva_Shenouda" panose="020B0500000000000000" pitchFamily="34" charset="0"/>
              </a:rPr>
              <a:t> </a:t>
            </a:r>
            <a:r>
              <a:rPr lang="en-GB" sz="3200" dirty="0" err="1">
                <a:effectLst/>
                <a:latin typeface="Avva_Shenouda" panose="020B0500000000000000" pitchFamily="34" charset="0"/>
              </a:rPr>
              <a:t>Pensoic</a:t>
            </a:r>
            <a:r>
              <a:rPr lang="en-GB" sz="3200" dirty="0">
                <a:effectLst/>
                <a:latin typeface="Avva_Shenouda" panose="020B0500000000000000" pitchFamily="34" charset="0"/>
              </a:rPr>
              <a:t> I3covc </a:t>
            </a:r>
            <a:r>
              <a:rPr lang="en-GB" sz="3200" dirty="0" err="1">
                <a:effectLst/>
                <a:latin typeface="Avva_Shenouda" panose="020B0500000000000000" pitchFamily="34" charset="0"/>
              </a:rPr>
              <a:t>Pixrictoc</a:t>
            </a:r>
            <a:r>
              <a:rPr lang="en-GB" sz="3200" dirty="0">
                <a:effectLst/>
                <a:latin typeface="Avva_Shenouda" panose="020B0500000000000000" pitchFamily="34" charset="0"/>
              </a:rPr>
              <a:t>.</a:t>
            </a:r>
            <a:endParaRPr lang="en-GB" sz="3200" dirty="0"/>
          </a:p>
        </p:txBody>
      </p:sp>
    </p:spTree>
    <p:extLst>
      <p:ext uri="{BB962C8B-B14F-4D97-AF65-F5344CB8AC3E}">
        <p14:creationId xmlns:p14="http://schemas.microsoft.com/office/powerpoint/2010/main" val="231942503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F73C3-0E52-4B60-BA79-095F19A15924}"/>
              </a:ext>
            </a:extLst>
          </p:cNvPr>
          <p:cNvSpPr>
            <a:spLocks noGrp="1"/>
          </p:cNvSpPr>
          <p:nvPr>
            <p:ph type="title"/>
          </p:nvPr>
        </p:nvSpPr>
        <p:spPr>
          <a:xfrm>
            <a:off x="-1" y="4335190"/>
            <a:ext cx="9144000" cy="782371"/>
          </a:xfrm>
        </p:spPr>
        <p:txBody>
          <a:bodyPr>
            <a:normAutofit/>
          </a:bodyPr>
          <a:lstStyle/>
          <a:p>
            <a:r>
              <a:rPr lang="ar-EG" dirty="0">
                <a:latin typeface="Tahoma" panose="020B0604030504040204" pitchFamily="34" charset="0"/>
              </a:rPr>
              <a:t>السلام لأبينا بطرس: ومعلمنا بولس: </a:t>
            </a:r>
            <a:endParaRPr lang="en-GB" dirty="0"/>
          </a:p>
        </p:txBody>
      </p:sp>
      <p:sp>
        <p:nvSpPr>
          <p:cNvPr id="3" name="Text Placeholder 2">
            <a:extLst>
              <a:ext uri="{FF2B5EF4-FFF2-40B4-BE49-F238E27FC236}">
                <a16:creationId xmlns:a16="http://schemas.microsoft.com/office/drawing/2014/main" id="{3D0A8FCD-69E5-4D7E-9D96-981E99B0B024}"/>
              </a:ext>
            </a:extLst>
          </p:cNvPr>
          <p:cNvSpPr>
            <a:spLocks noGrp="1"/>
          </p:cNvSpPr>
          <p:nvPr>
            <p:ph type="body" idx="1"/>
          </p:nvPr>
        </p:nvSpPr>
        <p:spPr/>
        <p:txBody>
          <a:bodyPr/>
          <a:lstStyle/>
          <a:p>
            <a:r>
              <a:rPr lang="ar-EG" sz="4400" dirty="0">
                <a:effectLst/>
                <a:latin typeface="Tahoma" panose="020B0604030504040204" pitchFamily="34" charset="0"/>
              </a:rPr>
              <a:t>شيرى بينيوت بيتروس: نيم بين ساخ بافلوس:</a:t>
            </a:r>
            <a:endParaRPr lang="en-GB" sz="3600" dirty="0"/>
          </a:p>
        </p:txBody>
      </p:sp>
      <p:sp>
        <p:nvSpPr>
          <p:cNvPr id="4" name="Text Placeholder 3">
            <a:extLst>
              <a:ext uri="{FF2B5EF4-FFF2-40B4-BE49-F238E27FC236}">
                <a16:creationId xmlns:a16="http://schemas.microsoft.com/office/drawing/2014/main" id="{4708677D-06EB-4653-A31D-C70A0014EE3A}"/>
              </a:ext>
            </a:extLst>
          </p:cNvPr>
          <p:cNvSpPr>
            <a:spLocks noGrp="1"/>
          </p:cNvSpPr>
          <p:nvPr>
            <p:ph type="body" sz="quarter" idx="3"/>
          </p:nvPr>
        </p:nvSpPr>
        <p:spPr/>
        <p:txBody>
          <a:bodyPr/>
          <a:lstStyle/>
          <a:p>
            <a:r>
              <a:rPr lang="pt-BR" sz="3200" dirty="0">
                <a:effectLst/>
                <a:latin typeface="Avva_Shenouda" panose="020B0500000000000000" pitchFamily="34" charset="0"/>
              </a:rPr>
              <a:t>Xere peniwt Petroc : nem pencaq pavloc : </a:t>
            </a:r>
            <a:endParaRPr lang="en-GB" sz="3200" dirty="0"/>
          </a:p>
        </p:txBody>
      </p:sp>
    </p:spTree>
    <p:extLst>
      <p:ext uri="{BB962C8B-B14F-4D97-AF65-F5344CB8AC3E}">
        <p14:creationId xmlns:p14="http://schemas.microsoft.com/office/powerpoint/2010/main" val="182073749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1FD0-B586-4D33-BDC2-11FF5D07B327}"/>
              </a:ext>
            </a:extLst>
          </p:cNvPr>
          <p:cNvSpPr>
            <a:spLocks noGrp="1"/>
          </p:cNvSpPr>
          <p:nvPr>
            <p:ph type="title"/>
          </p:nvPr>
        </p:nvSpPr>
        <p:spPr>
          <a:xfrm>
            <a:off x="0" y="4349477"/>
            <a:ext cx="9144000" cy="782371"/>
          </a:xfrm>
        </p:spPr>
        <p:txBody>
          <a:bodyPr/>
          <a:lstStyle/>
          <a:p>
            <a:r>
              <a:rPr lang="ar-EG" dirty="0">
                <a:effectLst/>
                <a:latin typeface="Tahoma" panose="020B0604030504040204" pitchFamily="34" charset="0"/>
              </a:rPr>
              <a:t>العمودين العظيمين: مثبتي المؤمنين.</a:t>
            </a:r>
            <a:endParaRPr lang="en-GB" dirty="0"/>
          </a:p>
        </p:txBody>
      </p:sp>
      <p:sp>
        <p:nvSpPr>
          <p:cNvPr id="3" name="Text Placeholder 2">
            <a:extLst>
              <a:ext uri="{FF2B5EF4-FFF2-40B4-BE49-F238E27FC236}">
                <a16:creationId xmlns:a16="http://schemas.microsoft.com/office/drawing/2014/main" id="{7CA7F734-2719-41FF-B9A1-8678AD2C4CB4}"/>
              </a:ext>
            </a:extLst>
          </p:cNvPr>
          <p:cNvSpPr>
            <a:spLocks noGrp="1"/>
          </p:cNvSpPr>
          <p:nvPr>
            <p:ph type="body" idx="1"/>
          </p:nvPr>
        </p:nvSpPr>
        <p:spPr/>
        <p:txBody>
          <a:bodyPr/>
          <a:lstStyle/>
          <a:p>
            <a:r>
              <a:rPr lang="ar-EG" sz="3600" dirty="0">
                <a:effectLst/>
                <a:latin typeface="Tahoma" panose="020B0604030504040204" pitchFamily="34" charset="0"/>
              </a:rPr>
              <a:t>بى نيشتى أن أستلوس: أت تاجرو ان نى بيستوس.</a:t>
            </a:r>
            <a:endParaRPr lang="en-GB" sz="3600" dirty="0"/>
          </a:p>
        </p:txBody>
      </p:sp>
      <p:sp>
        <p:nvSpPr>
          <p:cNvPr id="4" name="Text Placeholder 3">
            <a:extLst>
              <a:ext uri="{FF2B5EF4-FFF2-40B4-BE49-F238E27FC236}">
                <a16:creationId xmlns:a16="http://schemas.microsoft.com/office/drawing/2014/main" id="{512CA6AB-3EE8-426C-B295-95075642E7E6}"/>
              </a:ext>
            </a:extLst>
          </p:cNvPr>
          <p:cNvSpPr>
            <a:spLocks noGrp="1"/>
          </p:cNvSpPr>
          <p:nvPr>
            <p:ph type="body" sz="quarter" idx="3"/>
          </p:nvPr>
        </p:nvSpPr>
        <p:spPr/>
        <p:txBody>
          <a:bodyPr/>
          <a:lstStyle/>
          <a:p>
            <a:r>
              <a:rPr lang="en-GB" dirty="0">
                <a:effectLst/>
                <a:latin typeface="Avva_Shenouda" panose="020B0500000000000000" pitchFamily="34" charset="0"/>
              </a:rPr>
              <a:t>pini25 `</a:t>
            </a:r>
            <a:r>
              <a:rPr lang="en-GB" dirty="0" err="1">
                <a:effectLst/>
                <a:latin typeface="Avva_Shenouda" panose="020B0500000000000000" pitchFamily="34" charset="0"/>
              </a:rPr>
              <a:t>n`ctvloc</a:t>
            </a:r>
            <a:r>
              <a:rPr lang="en-GB" dirty="0">
                <a:effectLst/>
                <a:latin typeface="Avva_Shenouda" panose="020B0500000000000000" pitchFamily="34" charset="0"/>
              </a:rPr>
              <a:t> : </a:t>
            </a:r>
            <a:r>
              <a:rPr lang="en-GB" dirty="0" err="1">
                <a:effectLst/>
                <a:latin typeface="Avva_Shenouda" panose="020B0500000000000000" pitchFamily="34" charset="0"/>
              </a:rPr>
              <a:t>ettagro</a:t>
            </a:r>
            <a:r>
              <a:rPr lang="en-GB" dirty="0">
                <a:effectLst/>
                <a:latin typeface="Avva_Shenouda" panose="020B0500000000000000" pitchFamily="34" charset="0"/>
              </a:rPr>
              <a:t> `</a:t>
            </a:r>
            <a:r>
              <a:rPr lang="en-GB" dirty="0" err="1">
                <a:effectLst/>
                <a:latin typeface="Avva_Shenouda" panose="020B0500000000000000" pitchFamily="34" charset="0"/>
              </a:rPr>
              <a:t>nnipictoc</a:t>
            </a:r>
            <a:r>
              <a:rPr lang="en-GB" dirty="0">
                <a:effectLst/>
                <a:latin typeface="Avva_Shenouda" panose="020B0500000000000000" pitchFamily="34" charset="0"/>
              </a:rPr>
              <a:t> .</a:t>
            </a:r>
            <a:endParaRPr lang="en-GB" dirty="0"/>
          </a:p>
        </p:txBody>
      </p:sp>
    </p:spTree>
    <p:extLst>
      <p:ext uri="{BB962C8B-B14F-4D97-AF65-F5344CB8AC3E}">
        <p14:creationId xmlns:p14="http://schemas.microsoft.com/office/powerpoint/2010/main" val="123521968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FB089-7084-4978-A62A-C10195650ACC}"/>
              </a:ext>
            </a:extLst>
          </p:cNvPr>
          <p:cNvSpPr>
            <a:spLocks noGrp="1"/>
          </p:cNvSpPr>
          <p:nvPr>
            <p:ph type="title"/>
          </p:nvPr>
        </p:nvSpPr>
        <p:spPr/>
        <p:txBody>
          <a:bodyPr>
            <a:noAutofit/>
          </a:bodyPr>
          <a:lstStyle/>
          <a:p>
            <a:r>
              <a:rPr lang="ar-EG" sz="2800" dirty="0"/>
              <a:t>مرد ابركسيس الملاك ميخائيل</a:t>
            </a:r>
            <a:endParaRPr lang="en-GB" sz="2800" dirty="0"/>
          </a:p>
        </p:txBody>
      </p:sp>
      <p:sp>
        <p:nvSpPr>
          <p:cNvPr id="3" name="Text Placeholder 2">
            <a:extLst>
              <a:ext uri="{FF2B5EF4-FFF2-40B4-BE49-F238E27FC236}">
                <a16:creationId xmlns:a16="http://schemas.microsoft.com/office/drawing/2014/main" id="{93B74B4D-F51C-4730-B82F-108E3AE9E92A}"/>
              </a:ext>
            </a:extLst>
          </p:cNvPr>
          <p:cNvSpPr>
            <a:spLocks noGrp="1"/>
          </p:cNvSpPr>
          <p:nvPr>
            <p:ph type="body" idx="1"/>
          </p:nvPr>
        </p:nvSpPr>
        <p:spPr/>
        <p:txBody>
          <a:bodyPr/>
          <a:lstStyle/>
          <a:p>
            <a:r>
              <a:rPr lang="ar-EG" sz="4400" dirty="0"/>
              <a:t>شيريه ميخائيل بي نيشتي ان ارشي انجيلوس</a:t>
            </a:r>
            <a:endParaRPr lang="en-GB" sz="4400" dirty="0"/>
          </a:p>
        </p:txBody>
      </p:sp>
      <p:sp>
        <p:nvSpPr>
          <p:cNvPr id="4" name="Text Placeholder 3">
            <a:extLst>
              <a:ext uri="{FF2B5EF4-FFF2-40B4-BE49-F238E27FC236}">
                <a16:creationId xmlns:a16="http://schemas.microsoft.com/office/drawing/2014/main" id="{846B42EC-6621-4F55-8492-247169802E71}"/>
              </a:ext>
            </a:extLst>
          </p:cNvPr>
          <p:cNvSpPr>
            <a:spLocks noGrp="1"/>
          </p:cNvSpPr>
          <p:nvPr>
            <p:ph type="body" sz="quarter" idx="3"/>
          </p:nvPr>
        </p:nvSpPr>
        <p:spPr>
          <a:xfrm>
            <a:off x="-2" y="5172103"/>
            <a:ext cx="9144000" cy="877004"/>
          </a:xfrm>
        </p:spPr>
        <p:txBody>
          <a:bodyPr/>
          <a:lstStyle/>
          <a:p>
            <a:r>
              <a:rPr lang="en-US" sz="4400" dirty="0">
                <a:latin typeface="CS New Athanasius" panose="020B0500000000000000" pitchFamily="34" charset="0"/>
              </a:rPr>
              <a:t>&lt;ere </a:t>
            </a:r>
            <a:r>
              <a:rPr lang="en-US" sz="4400" dirty="0" err="1">
                <a:latin typeface="CS New Athanasius" panose="020B0500000000000000" pitchFamily="34" charset="0"/>
              </a:rPr>
              <a:t>Mi,ayl</a:t>
            </a:r>
            <a:r>
              <a:rPr lang="en-US" sz="4400" dirty="0">
                <a:latin typeface="CS New Athanasius" panose="020B0500000000000000" pitchFamily="34" charset="0"/>
              </a:rPr>
              <a:t>@ </a:t>
            </a:r>
            <a:r>
              <a:rPr lang="en-US" sz="4400" dirty="0" err="1">
                <a:latin typeface="CS New Athanasius" panose="020B0500000000000000" pitchFamily="34" charset="0"/>
              </a:rPr>
              <a:t>pinis</a:t>
            </a:r>
            <a:r>
              <a:rPr lang="en-US" sz="4400" dirty="0">
                <a:latin typeface="CS New Athanasius" panose="020B0500000000000000" pitchFamily="34" charset="0"/>
              </a:rPr>
              <a:t>] `</a:t>
            </a:r>
            <a:r>
              <a:rPr lang="en-US" sz="4400" dirty="0" err="1">
                <a:latin typeface="CS New Athanasius" panose="020B0500000000000000" pitchFamily="34" charset="0"/>
              </a:rPr>
              <a:t>nar,yaggeloc</a:t>
            </a:r>
            <a:r>
              <a:rPr lang="en-US" sz="4400" dirty="0">
                <a:latin typeface="CS New Athanasius" panose="020B0500000000000000" pitchFamily="34" charset="0"/>
              </a:rPr>
              <a:t>@</a:t>
            </a:r>
            <a:endParaRPr lang="en-GB" sz="44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0A706884-B914-41B2-A8AD-33C44CCFE017}"/>
              </a:ext>
            </a:extLst>
          </p:cNvPr>
          <p:cNvSpPr>
            <a:spLocks noGrp="1"/>
          </p:cNvSpPr>
          <p:nvPr>
            <p:ph type="body" sz="quarter" idx="10"/>
          </p:nvPr>
        </p:nvSpPr>
        <p:spPr>
          <a:xfrm>
            <a:off x="-2" y="4363210"/>
            <a:ext cx="9144000" cy="808893"/>
          </a:xfrm>
        </p:spPr>
        <p:txBody>
          <a:bodyPr/>
          <a:lstStyle/>
          <a:p>
            <a:r>
              <a:rPr lang="ar-EG" sz="4800" dirty="0"/>
              <a:t>السلام لميخائيل رئيس الملائكة العظيم</a:t>
            </a:r>
            <a:endParaRPr lang="en-GB" sz="4800" dirty="0"/>
          </a:p>
        </p:txBody>
      </p:sp>
      <p:sp>
        <p:nvSpPr>
          <p:cNvPr id="5" name="TextBox 4">
            <a:hlinkClick r:id="rId2" action="ppaction://hlinksldjump"/>
            <a:extLst>
              <a:ext uri="{FF2B5EF4-FFF2-40B4-BE49-F238E27FC236}">
                <a16:creationId xmlns:a16="http://schemas.microsoft.com/office/drawing/2014/main" id="{C0E6B0A9-1FE1-42FD-A2F4-563D6084452D}"/>
              </a:ext>
            </a:extLst>
          </p:cNvPr>
          <p:cNvSpPr txBox="1"/>
          <p:nvPr/>
        </p:nvSpPr>
        <p:spPr>
          <a:xfrm>
            <a:off x="7126941" y="3963100"/>
            <a:ext cx="2017057" cy="400110"/>
          </a:xfrm>
          <a:prstGeom prst="rect">
            <a:avLst/>
          </a:prstGeom>
          <a:noFill/>
        </p:spPr>
        <p:txBody>
          <a:bodyPr wrap="square" rtlCol="0">
            <a:spAutoFit/>
          </a:bodyPr>
          <a:lstStyle/>
          <a:p>
            <a:pPr algn="r" rtl="1"/>
            <a:r>
              <a:rPr lang="ar-EG" sz="2000" b="1" dirty="0">
                <a:solidFill>
                  <a:srgbClr val="FFC000"/>
                </a:solidFill>
              </a:rPr>
              <a:t>إك إسماروؤت </a:t>
            </a:r>
            <a:endParaRPr lang="en-GB" sz="2000" b="1" dirty="0">
              <a:solidFill>
                <a:srgbClr val="FFC000"/>
              </a:solidFill>
            </a:endParaRPr>
          </a:p>
        </p:txBody>
      </p:sp>
    </p:spTree>
    <p:extLst>
      <p:ext uri="{BB962C8B-B14F-4D97-AF65-F5344CB8AC3E}">
        <p14:creationId xmlns:p14="http://schemas.microsoft.com/office/powerpoint/2010/main" val="1146356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3335" y="3831955"/>
            <a:ext cx="2837329"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للملائكة</a:t>
            </a:r>
            <a:endParaRPr lang="en-US" dirty="0"/>
          </a:p>
        </p:txBody>
      </p:sp>
      <p:sp>
        <p:nvSpPr>
          <p:cNvPr id="3" name="Text Placeholder 2"/>
          <p:cNvSpPr>
            <a:spLocks noGrp="1"/>
          </p:cNvSpPr>
          <p:nvPr>
            <p:ph type="body" idx="1"/>
          </p:nvPr>
        </p:nvSpPr>
        <p:spPr>
          <a:xfrm>
            <a:off x="0" y="5969001"/>
            <a:ext cx="9143999" cy="889000"/>
          </a:xfrm>
        </p:spPr>
        <p:txBody>
          <a:bodyPr anchor="ctr"/>
          <a:lstStyle/>
          <a:p>
            <a:r>
              <a:rPr lang="ar-EG" sz="3600" dirty="0"/>
              <a:t>إيريه بي إسمو إنتيه ني ستراتيا إن آنجيليكون : نيم ني طاغما إن إيه بورانيون.</a:t>
            </a:r>
          </a:p>
        </p:txBody>
      </p:sp>
      <p:sp>
        <p:nvSpPr>
          <p:cNvPr id="6" name="Text Placeholder 5"/>
          <p:cNvSpPr>
            <a:spLocks noGrp="1"/>
          </p:cNvSpPr>
          <p:nvPr>
            <p:ph type="body" sz="quarter" idx="3"/>
          </p:nvPr>
        </p:nvSpPr>
        <p:spPr>
          <a:xfrm>
            <a:off x="-1" y="5042649"/>
            <a:ext cx="9144000" cy="889000"/>
          </a:xfrm>
        </p:spPr>
        <p:txBody>
          <a:bodyPr/>
          <a:lstStyle/>
          <a:p>
            <a:pPr>
              <a:lnSpc>
                <a:spcPct val="80000"/>
              </a:lnSpc>
            </a:pPr>
            <a:r>
              <a:rPr lang="pt-BR" sz="3700" dirty="0"/>
              <a:t>`Ere pi`cmou `nte ni`ctratia `n`aggelikon@ nem nitagma `n`epouranion</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العساكر الملائكية، والطغمات السمائية.</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99EA7BCA-B103-496C-B3BF-42A841AF1CFB}"/>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213011609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DC3E6-D9E5-4004-9D75-655CEF956F43}"/>
              </a:ext>
            </a:extLst>
          </p:cNvPr>
          <p:cNvSpPr>
            <a:spLocks noGrp="1"/>
          </p:cNvSpPr>
          <p:nvPr>
            <p:ph type="title"/>
          </p:nvPr>
        </p:nvSpPr>
        <p:spPr/>
        <p:txBody>
          <a:bodyPr>
            <a:noAutofit/>
          </a:bodyPr>
          <a:lstStyle/>
          <a:p>
            <a:r>
              <a:rPr lang="ar-EG" sz="2400" dirty="0"/>
              <a:t>تكملة للملاك ميخائيل 1</a:t>
            </a:r>
            <a:endParaRPr lang="en-GB" sz="2400" dirty="0"/>
          </a:p>
        </p:txBody>
      </p:sp>
      <p:sp>
        <p:nvSpPr>
          <p:cNvPr id="3" name="Text Placeholder 2">
            <a:extLst>
              <a:ext uri="{FF2B5EF4-FFF2-40B4-BE49-F238E27FC236}">
                <a16:creationId xmlns:a16="http://schemas.microsoft.com/office/drawing/2014/main" id="{7EA58F56-3F2E-44E7-895B-005EC1BD6E81}"/>
              </a:ext>
            </a:extLst>
          </p:cNvPr>
          <p:cNvSpPr>
            <a:spLocks noGrp="1"/>
          </p:cNvSpPr>
          <p:nvPr>
            <p:ph type="body" idx="1"/>
          </p:nvPr>
        </p:nvSpPr>
        <p:spPr/>
        <p:txBody>
          <a:bodyPr/>
          <a:lstStyle/>
          <a:p>
            <a:r>
              <a:rPr lang="ar-EG" sz="4000" dirty="0"/>
              <a:t>بي ليتورغوس انجوري: ناهرين إبؤرو بي اخريستوس</a:t>
            </a:r>
            <a:endParaRPr lang="en-GB" sz="4000" dirty="0"/>
          </a:p>
        </p:txBody>
      </p:sp>
      <p:sp>
        <p:nvSpPr>
          <p:cNvPr id="4" name="Text Placeholder 3">
            <a:extLst>
              <a:ext uri="{FF2B5EF4-FFF2-40B4-BE49-F238E27FC236}">
                <a16:creationId xmlns:a16="http://schemas.microsoft.com/office/drawing/2014/main" id="{B670F466-5DE4-4FD6-A517-39D02E608E39}"/>
              </a:ext>
            </a:extLst>
          </p:cNvPr>
          <p:cNvSpPr>
            <a:spLocks noGrp="1"/>
          </p:cNvSpPr>
          <p:nvPr>
            <p:ph type="body" sz="quarter" idx="3"/>
          </p:nvPr>
        </p:nvSpPr>
        <p:spPr>
          <a:xfrm>
            <a:off x="-2" y="5172103"/>
            <a:ext cx="9144000" cy="877004"/>
          </a:xfrm>
        </p:spPr>
        <p:txBody>
          <a:bodyPr/>
          <a:lstStyle/>
          <a:p>
            <a:r>
              <a:rPr lang="en-US" sz="4400" dirty="0" err="1">
                <a:latin typeface="CS New Athanasius" panose="020B0500000000000000" pitchFamily="34" charset="0"/>
              </a:rPr>
              <a:t>Pilitorgoc</a:t>
            </a:r>
            <a:r>
              <a:rPr lang="en-US" sz="4400" dirty="0">
                <a:latin typeface="CS New Athanasius" panose="020B0500000000000000" pitchFamily="34" charset="0"/>
              </a:rPr>
              <a:t> `</a:t>
            </a:r>
            <a:r>
              <a:rPr lang="en-US" sz="4400" dirty="0" err="1">
                <a:latin typeface="CS New Athanasius" panose="020B0500000000000000" pitchFamily="34" charset="0"/>
              </a:rPr>
              <a:t>njwri</a:t>
            </a:r>
            <a:r>
              <a:rPr lang="en-US" sz="4400" dirty="0">
                <a:latin typeface="CS New Athanasius" panose="020B0500000000000000" pitchFamily="34" charset="0"/>
              </a:rPr>
              <a:t>@ </a:t>
            </a:r>
            <a:r>
              <a:rPr lang="en-US" sz="4400" dirty="0" err="1">
                <a:latin typeface="CS New Athanasius" panose="020B0500000000000000" pitchFamily="34" charset="0"/>
              </a:rPr>
              <a:t>nahren</a:t>
            </a:r>
            <a:r>
              <a:rPr lang="en-US" sz="4400" dirty="0">
                <a:latin typeface="CS New Athanasius" panose="020B0500000000000000" pitchFamily="34" charset="0"/>
              </a:rPr>
              <a:t> </a:t>
            </a:r>
            <a:r>
              <a:rPr lang="en-US" sz="4400" dirty="0" err="1">
                <a:latin typeface="CS New Athanasius" panose="020B0500000000000000" pitchFamily="34" charset="0"/>
              </a:rPr>
              <a:t>Pouro</a:t>
            </a:r>
            <a:r>
              <a:rPr lang="en-US" sz="4400" dirty="0">
                <a:latin typeface="CS New Athanasius" panose="020B0500000000000000" pitchFamily="34" charset="0"/>
              </a:rPr>
              <a:t> P=,=c.</a:t>
            </a:r>
            <a:endParaRPr lang="en-GB" sz="44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A2E925E7-9D26-4876-8F8C-A18859D97A33}"/>
              </a:ext>
            </a:extLst>
          </p:cNvPr>
          <p:cNvSpPr>
            <a:spLocks noGrp="1"/>
          </p:cNvSpPr>
          <p:nvPr>
            <p:ph type="body" sz="quarter" idx="10"/>
          </p:nvPr>
        </p:nvSpPr>
        <p:spPr>
          <a:xfrm>
            <a:off x="-2" y="4363210"/>
            <a:ext cx="9144000" cy="808893"/>
          </a:xfrm>
        </p:spPr>
        <p:txBody>
          <a:bodyPr/>
          <a:lstStyle/>
          <a:p>
            <a:r>
              <a:rPr lang="ar-EG" sz="4800" dirty="0"/>
              <a:t>الخادم القوي ، امام المسيح الرب</a:t>
            </a:r>
            <a:endParaRPr lang="en-GB" sz="4800" dirty="0"/>
          </a:p>
        </p:txBody>
      </p:sp>
      <p:sp>
        <p:nvSpPr>
          <p:cNvPr id="5" name="TextBox 4">
            <a:hlinkClick r:id="rId2" action="ppaction://hlinksldjump"/>
            <a:extLst>
              <a:ext uri="{FF2B5EF4-FFF2-40B4-BE49-F238E27FC236}">
                <a16:creationId xmlns:a16="http://schemas.microsoft.com/office/drawing/2014/main" id="{7011AE32-2080-44E7-BC48-54243B9E4528}"/>
              </a:ext>
            </a:extLst>
          </p:cNvPr>
          <p:cNvSpPr txBox="1"/>
          <p:nvPr/>
        </p:nvSpPr>
        <p:spPr>
          <a:xfrm>
            <a:off x="5123329" y="3946847"/>
            <a:ext cx="4020671" cy="400110"/>
          </a:xfrm>
          <a:prstGeom prst="rect">
            <a:avLst/>
          </a:prstGeom>
          <a:noFill/>
        </p:spPr>
        <p:txBody>
          <a:bodyPr wrap="square" rtlCol="0">
            <a:spAutoFit/>
          </a:bodyPr>
          <a:lstStyle/>
          <a:p>
            <a:pPr algn="r" rtl="1"/>
            <a:r>
              <a:rPr lang="ar-EG" sz="2000" dirty="0">
                <a:solidFill>
                  <a:srgbClr val="FFC000"/>
                </a:solidFill>
                <a:cs typeface="+mj-cs"/>
              </a:rPr>
              <a:t>تكملة اخرى (</a:t>
            </a:r>
            <a:r>
              <a:rPr lang="ar-EG" sz="2000" dirty="0">
                <a:solidFill>
                  <a:schemeClr val="bg1"/>
                </a:solidFill>
                <a:cs typeface="+mj-cs"/>
              </a:rPr>
              <a:t>شيرى بى أرشيستراتى</a:t>
            </a:r>
            <a:r>
              <a:rPr lang="ar-EG" sz="2000" dirty="0">
                <a:solidFill>
                  <a:srgbClr val="FFC000"/>
                </a:solidFill>
                <a:cs typeface="+mj-cs"/>
              </a:rPr>
              <a:t>)</a:t>
            </a:r>
            <a:endParaRPr lang="en-GB" sz="2000" dirty="0">
              <a:solidFill>
                <a:srgbClr val="FFC000"/>
              </a:solidFill>
              <a:cs typeface="+mj-cs"/>
            </a:endParaRPr>
          </a:p>
        </p:txBody>
      </p:sp>
    </p:spTree>
    <p:extLst>
      <p:ext uri="{BB962C8B-B14F-4D97-AF65-F5344CB8AC3E}">
        <p14:creationId xmlns:p14="http://schemas.microsoft.com/office/powerpoint/2010/main" val="54775028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146A9-F4BE-485B-AC73-BBB14536DC2B}"/>
              </a:ext>
            </a:extLst>
          </p:cNvPr>
          <p:cNvSpPr>
            <a:spLocks noGrp="1"/>
          </p:cNvSpPr>
          <p:nvPr>
            <p:ph type="title"/>
          </p:nvPr>
        </p:nvSpPr>
        <p:spPr/>
        <p:txBody>
          <a:bodyPr>
            <a:noAutofit/>
          </a:bodyPr>
          <a:lstStyle/>
          <a:p>
            <a:r>
              <a:rPr lang="ar-EG" sz="2800" dirty="0"/>
              <a:t>تكملة للملاك ميخائيل 2</a:t>
            </a:r>
            <a:endParaRPr lang="en-GB" sz="2800" dirty="0"/>
          </a:p>
        </p:txBody>
      </p:sp>
      <p:sp>
        <p:nvSpPr>
          <p:cNvPr id="3" name="Text Placeholder 2">
            <a:extLst>
              <a:ext uri="{FF2B5EF4-FFF2-40B4-BE49-F238E27FC236}">
                <a16:creationId xmlns:a16="http://schemas.microsoft.com/office/drawing/2014/main" id="{BDC7FDD5-957D-4C72-A629-F622E162550B}"/>
              </a:ext>
            </a:extLst>
          </p:cNvPr>
          <p:cNvSpPr>
            <a:spLocks noGrp="1"/>
          </p:cNvSpPr>
          <p:nvPr>
            <p:ph type="body" idx="1"/>
          </p:nvPr>
        </p:nvSpPr>
        <p:spPr/>
        <p:txBody>
          <a:bodyPr/>
          <a:lstStyle/>
          <a:p>
            <a:r>
              <a:rPr lang="ar-EG" sz="4000" dirty="0"/>
              <a:t>شيرى بى أرشيستراتى غوس: إنتيه إتجوم إن نيفئيوى.</a:t>
            </a:r>
            <a:endParaRPr lang="en-GB" sz="4000" dirty="0"/>
          </a:p>
        </p:txBody>
      </p:sp>
      <p:sp>
        <p:nvSpPr>
          <p:cNvPr id="4" name="Text Placeholder 3">
            <a:extLst>
              <a:ext uri="{FF2B5EF4-FFF2-40B4-BE49-F238E27FC236}">
                <a16:creationId xmlns:a16="http://schemas.microsoft.com/office/drawing/2014/main" id="{368C2BA1-EC5B-4958-8FBD-6C0716C87F56}"/>
              </a:ext>
            </a:extLst>
          </p:cNvPr>
          <p:cNvSpPr>
            <a:spLocks noGrp="1"/>
          </p:cNvSpPr>
          <p:nvPr>
            <p:ph type="body" sz="quarter" idx="3"/>
          </p:nvPr>
        </p:nvSpPr>
        <p:spPr>
          <a:xfrm>
            <a:off x="-2" y="5240213"/>
            <a:ext cx="9144000" cy="808893"/>
          </a:xfrm>
        </p:spPr>
        <p:txBody>
          <a:bodyPr/>
          <a:lstStyle/>
          <a:p>
            <a:r>
              <a:rPr lang="en-US" sz="4000" dirty="0"/>
              <a:t>&lt;ere </a:t>
            </a:r>
            <a:r>
              <a:rPr lang="en-US" sz="4000" dirty="0" err="1"/>
              <a:t>piar,i`ctratigoc</a:t>
            </a:r>
            <a:r>
              <a:rPr lang="en-US" sz="4000" dirty="0"/>
              <a:t>@ `</a:t>
            </a:r>
            <a:r>
              <a:rPr lang="en-US" sz="4000" dirty="0" err="1"/>
              <a:t>nte</a:t>
            </a:r>
            <a:r>
              <a:rPr lang="en-US" sz="4000" dirty="0"/>
              <a:t> `</a:t>
            </a:r>
            <a:r>
              <a:rPr lang="en-US" sz="4000" dirty="0" err="1"/>
              <a:t>tjom</a:t>
            </a:r>
            <a:r>
              <a:rPr lang="en-US" sz="4000" dirty="0"/>
              <a:t> `</a:t>
            </a:r>
            <a:r>
              <a:rPr lang="en-US" sz="4000" dirty="0" err="1"/>
              <a:t>nnifyoui</a:t>
            </a:r>
            <a:r>
              <a:rPr lang="en-US" sz="4000" dirty="0"/>
              <a:t>.</a:t>
            </a:r>
            <a:endParaRPr lang="en-GB" sz="4000" dirty="0"/>
          </a:p>
        </p:txBody>
      </p:sp>
      <p:sp>
        <p:nvSpPr>
          <p:cNvPr id="5" name="Text Placeholder 4">
            <a:extLst>
              <a:ext uri="{FF2B5EF4-FFF2-40B4-BE49-F238E27FC236}">
                <a16:creationId xmlns:a16="http://schemas.microsoft.com/office/drawing/2014/main" id="{F88B2614-162F-4259-A3D6-3C522F14FC33}"/>
              </a:ext>
            </a:extLst>
          </p:cNvPr>
          <p:cNvSpPr>
            <a:spLocks noGrp="1"/>
          </p:cNvSpPr>
          <p:nvPr>
            <p:ph type="body" sz="quarter" idx="10"/>
          </p:nvPr>
        </p:nvSpPr>
        <p:spPr>
          <a:xfrm>
            <a:off x="-2" y="4363210"/>
            <a:ext cx="9144000" cy="877001"/>
          </a:xfrm>
        </p:spPr>
        <p:txBody>
          <a:bodyPr/>
          <a:lstStyle/>
          <a:p>
            <a:r>
              <a:rPr lang="ar-EG" sz="4800" dirty="0"/>
              <a:t>السلام لرئيس جنود قوات السموات</a:t>
            </a:r>
            <a:endParaRPr lang="en-GB" sz="4800" dirty="0"/>
          </a:p>
        </p:txBody>
      </p:sp>
    </p:spTree>
    <p:extLst>
      <p:ext uri="{BB962C8B-B14F-4D97-AF65-F5344CB8AC3E}">
        <p14:creationId xmlns:p14="http://schemas.microsoft.com/office/powerpoint/2010/main" val="32858545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AF2B-6A88-4B87-B896-0C6FFBD9FFC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CF81DE9-37F2-4124-B03B-99B7FCD4BD8B}"/>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557E2458-3729-4890-B4D9-16F3927CE648}"/>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5906D34E-2083-48A2-8F55-E8AEA14A640D}"/>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35524737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5DBD4-1077-4D42-816D-8F22E4FB8F1E}"/>
              </a:ext>
            </a:extLst>
          </p:cNvPr>
          <p:cNvSpPr>
            <a:spLocks noGrp="1"/>
          </p:cNvSpPr>
          <p:nvPr>
            <p:ph type="title"/>
          </p:nvPr>
        </p:nvSpPr>
        <p:spPr>
          <a:xfrm>
            <a:off x="-1311967" y="0"/>
            <a:ext cx="1311967" cy="2743200"/>
          </a:xfrm>
        </p:spPr>
        <p:txBody>
          <a:bodyPr>
            <a:normAutofit/>
          </a:bodyPr>
          <a:lstStyle/>
          <a:p>
            <a:r>
              <a:rPr lang="ar-EG" sz="3600" dirty="0"/>
              <a:t>تكملة للملاك ميخائيل 12 هاتور</a:t>
            </a:r>
            <a:endParaRPr lang="en-GB" sz="3600" dirty="0"/>
          </a:p>
        </p:txBody>
      </p:sp>
      <p:sp>
        <p:nvSpPr>
          <p:cNvPr id="3" name="Text Placeholder 2">
            <a:extLst>
              <a:ext uri="{FF2B5EF4-FFF2-40B4-BE49-F238E27FC236}">
                <a16:creationId xmlns:a16="http://schemas.microsoft.com/office/drawing/2014/main" id="{4D378669-A453-496F-B458-FDFF3A577549}"/>
              </a:ext>
            </a:extLst>
          </p:cNvPr>
          <p:cNvSpPr>
            <a:spLocks noGrp="1"/>
          </p:cNvSpPr>
          <p:nvPr>
            <p:ph type="body" idx="1"/>
          </p:nvPr>
        </p:nvSpPr>
        <p:spPr/>
        <p:txBody>
          <a:bodyPr/>
          <a:lstStyle/>
          <a:p>
            <a:r>
              <a:rPr lang="ar-EG" sz="4800" dirty="0"/>
              <a:t>شيريه دوروثيؤس نيم ثيه أو بيثتيه.</a:t>
            </a:r>
            <a:endParaRPr lang="en-GB" sz="4800" dirty="0"/>
          </a:p>
        </p:txBody>
      </p:sp>
      <p:sp>
        <p:nvSpPr>
          <p:cNvPr id="4" name="Text Placeholder 3">
            <a:extLst>
              <a:ext uri="{FF2B5EF4-FFF2-40B4-BE49-F238E27FC236}">
                <a16:creationId xmlns:a16="http://schemas.microsoft.com/office/drawing/2014/main" id="{91301A6D-9C22-4E66-8C11-883A76861B59}"/>
              </a:ext>
            </a:extLst>
          </p:cNvPr>
          <p:cNvSpPr>
            <a:spLocks noGrp="1"/>
          </p:cNvSpPr>
          <p:nvPr>
            <p:ph type="body" sz="quarter" idx="3"/>
          </p:nvPr>
        </p:nvSpPr>
        <p:spPr/>
        <p:txBody>
          <a:bodyPr/>
          <a:lstStyle/>
          <a:p>
            <a:r>
              <a:rPr lang="en-US" sz="4800" dirty="0">
                <a:latin typeface="CS New Athanasius" panose="020B0500000000000000" pitchFamily="34" charset="0"/>
              </a:rPr>
              <a:t>,ere </a:t>
            </a:r>
            <a:r>
              <a:rPr lang="en-US" sz="4800" dirty="0" err="1">
                <a:latin typeface="CS New Athanasius" panose="020B0500000000000000" pitchFamily="34" charset="0"/>
              </a:rPr>
              <a:t>Dwro;eoc</a:t>
            </a:r>
            <a:r>
              <a:rPr lang="en-US" sz="4800" dirty="0">
                <a:latin typeface="CS New Athanasius" panose="020B0500000000000000" pitchFamily="34" charset="0"/>
              </a:rPr>
              <a:t> </a:t>
            </a:r>
            <a:r>
              <a:rPr lang="en-US" sz="4800" dirty="0" err="1">
                <a:latin typeface="CS New Athanasius" panose="020B0500000000000000" pitchFamily="34" charset="0"/>
              </a:rPr>
              <a:t>nem</a:t>
            </a:r>
            <a:r>
              <a:rPr lang="en-US" sz="4800" dirty="0">
                <a:latin typeface="CS New Athanasius" panose="020B0500000000000000" pitchFamily="34" charset="0"/>
              </a:rPr>
              <a:t> :</a:t>
            </a:r>
            <a:r>
              <a:rPr lang="en-US" sz="4800" dirty="0" err="1">
                <a:latin typeface="CS New Athanasius" panose="020B0500000000000000" pitchFamily="34" charset="0"/>
              </a:rPr>
              <a:t>e`opicte</a:t>
            </a:r>
            <a:r>
              <a:rPr lang="en-US" sz="4800" dirty="0">
                <a:latin typeface="CS New Athanasius" panose="020B0500000000000000" pitchFamily="34" charset="0"/>
              </a:rPr>
              <a:t>.</a:t>
            </a:r>
            <a:endParaRPr lang="en-GB" sz="48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42C5C5A4-964F-4131-A5E5-27D1AE2E62E1}"/>
              </a:ext>
            </a:extLst>
          </p:cNvPr>
          <p:cNvSpPr>
            <a:spLocks noGrp="1"/>
          </p:cNvSpPr>
          <p:nvPr>
            <p:ph type="body" sz="quarter" idx="10"/>
          </p:nvPr>
        </p:nvSpPr>
        <p:spPr/>
        <p:txBody>
          <a:bodyPr/>
          <a:lstStyle/>
          <a:p>
            <a:r>
              <a:rPr lang="ar-EG" sz="4800" dirty="0"/>
              <a:t>السلام لدروتاؤس و تاؤبسته.</a:t>
            </a:r>
            <a:endParaRPr lang="en-GB" sz="4800" dirty="0"/>
          </a:p>
        </p:txBody>
      </p:sp>
      <p:sp>
        <p:nvSpPr>
          <p:cNvPr id="5" name="TextBox 4">
            <a:hlinkClick r:id="rId2" action="ppaction://hlinksldjump"/>
            <a:extLst>
              <a:ext uri="{FF2B5EF4-FFF2-40B4-BE49-F238E27FC236}">
                <a16:creationId xmlns:a16="http://schemas.microsoft.com/office/drawing/2014/main" id="{5495DDE1-8953-40AB-9B85-C9EA841EF1D5}"/>
              </a:ext>
            </a:extLst>
          </p:cNvPr>
          <p:cNvSpPr txBox="1"/>
          <p:nvPr/>
        </p:nvSpPr>
        <p:spPr>
          <a:xfrm>
            <a:off x="7705164" y="3927866"/>
            <a:ext cx="1438835" cy="461665"/>
          </a:xfrm>
          <a:prstGeom prst="rect">
            <a:avLst/>
          </a:prstGeom>
          <a:noFill/>
        </p:spPr>
        <p:txBody>
          <a:bodyPr wrap="square" rtlCol="0">
            <a:spAutoFit/>
          </a:bodyPr>
          <a:lstStyle/>
          <a:p>
            <a:pPr algn="r" rtl="1"/>
            <a:r>
              <a:rPr lang="ar-EG" sz="2400" dirty="0">
                <a:solidFill>
                  <a:srgbClr val="FFC000"/>
                </a:solidFill>
              </a:rPr>
              <a:t>تكملة اخرى</a:t>
            </a:r>
            <a:endParaRPr lang="en-GB" sz="2400" dirty="0">
              <a:solidFill>
                <a:srgbClr val="FFC000"/>
              </a:solidFill>
            </a:endParaRPr>
          </a:p>
        </p:txBody>
      </p:sp>
    </p:spTree>
    <p:extLst>
      <p:ext uri="{BB962C8B-B14F-4D97-AF65-F5344CB8AC3E}">
        <p14:creationId xmlns:p14="http://schemas.microsoft.com/office/powerpoint/2010/main" val="9895355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BCAF-1207-4937-B51D-4DFA6DC8BB66}"/>
              </a:ext>
            </a:extLst>
          </p:cNvPr>
          <p:cNvSpPr>
            <a:spLocks noGrp="1"/>
          </p:cNvSpPr>
          <p:nvPr>
            <p:ph type="title"/>
          </p:nvPr>
        </p:nvSpPr>
        <p:spPr>
          <a:xfrm>
            <a:off x="-1311967" y="-1"/>
            <a:ext cx="1311967" cy="2931459"/>
          </a:xfrm>
        </p:spPr>
        <p:txBody>
          <a:bodyPr>
            <a:normAutofit/>
          </a:bodyPr>
          <a:lstStyle/>
          <a:p>
            <a:r>
              <a:rPr lang="ar-EG" sz="3600" dirty="0"/>
              <a:t>تكملة للملاك ميخائيل 12 بؤونة</a:t>
            </a:r>
            <a:endParaRPr lang="en-GB" sz="3600" dirty="0"/>
          </a:p>
        </p:txBody>
      </p:sp>
      <p:sp>
        <p:nvSpPr>
          <p:cNvPr id="3" name="Text Placeholder 2">
            <a:extLst>
              <a:ext uri="{FF2B5EF4-FFF2-40B4-BE49-F238E27FC236}">
                <a16:creationId xmlns:a16="http://schemas.microsoft.com/office/drawing/2014/main" id="{F724DF5F-7A94-4129-94C5-9EDFB8694742}"/>
              </a:ext>
            </a:extLst>
          </p:cNvPr>
          <p:cNvSpPr>
            <a:spLocks noGrp="1"/>
          </p:cNvSpPr>
          <p:nvPr>
            <p:ph type="body" idx="1"/>
          </p:nvPr>
        </p:nvSpPr>
        <p:spPr/>
        <p:txBody>
          <a:bodyPr/>
          <a:lstStyle/>
          <a:p>
            <a:r>
              <a:rPr lang="ar-EG" sz="4800" dirty="0"/>
              <a:t>شيريه اري استرخوس نيم ايف فوميا</a:t>
            </a:r>
            <a:endParaRPr lang="en-GB" sz="4800" dirty="0"/>
          </a:p>
        </p:txBody>
      </p:sp>
      <p:sp>
        <p:nvSpPr>
          <p:cNvPr id="4" name="Text Placeholder 3">
            <a:extLst>
              <a:ext uri="{FF2B5EF4-FFF2-40B4-BE49-F238E27FC236}">
                <a16:creationId xmlns:a16="http://schemas.microsoft.com/office/drawing/2014/main" id="{F5A24D09-315F-4C71-99C6-FC6E76BACCB3}"/>
              </a:ext>
            </a:extLst>
          </p:cNvPr>
          <p:cNvSpPr>
            <a:spLocks noGrp="1"/>
          </p:cNvSpPr>
          <p:nvPr>
            <p:ph type="body" sz="quarter" idx="3"/>
          </p:nvPr>
        </p:nvSpPr>
        <p:spPr>
          <a:xfrm>
            <a:off x="-2" y="5172103"/>
            <a:ext cx="9144000" cy="877004"/>
          </a:xfrm>
        </p:spPr>
        <p:txBody>
          <a:bodyPr anchor="ctr"/>
          <a:lstStyle/>
          <a:p>
            <a:r>
              <a:rPr lang="en-US" sz="4800" dirty="0">
                <a:latin typeface="CS New Athanasius" panose="020B0500000000000000" pitchFamily="34" charset="0"/>
              </a:rPr>
              <a:t>,ere </a:t>
            </a:r>
            <a:r>
              <a:rPr lang="en-US" sz="4800" dirty="0" err="1">
                <a:latin typeface="CS New Athanasius" panose="020B0500000000000000" pitchFamily="34" charset="0"/>
              </a:rPr>
              <a:t>Ari`ctra,oc</a:t>
            </a:r>
            <a:r>
              <a:rPr lang="en-US" sz="4800" dirty="0">
                <a:latin typeface="CS New Athanasius" panose="020B0500000000000000" pitchFamily="34" charset="0"/>
              </a:rPr>
              <a:t>@ </a:t>
            </a:r>
            <a:r>
              <a:rPr lang="en-US" sz="4800" dirty="0" err="1">
                <a:latin typeface="CS New Athanasius" panose="020B0500000000000000" pitchFamily="34" charset="0"/>
              </a:rPr>
              <a:t>nem</a:t>
            </a:r>
            <a:r>
              <a:rPr lang="en-US" sz="4800" dirty="0">
                <a:latin typeface="CS New Athanasius" panose="020B0500000000000000" pitchFamily="34" charset="0"/>
              </a:rPr>
              <a:t> </a:t>
            </a:r>
            <a:r>
              <a:rPr lang="en-US" sz="4800" dirty="0" err="1">
                <a:latin typeface="CS New Athanasius" panose="020B0500000000000000" pitchFamily="34" charset="0"/>
              </a:rPr>
              <a:t>Euvomi`a</a:t>
            </a:r>
            <a:r>
              <a:rPr lang="en-US" sz="4800" dirty="0">
                <a:latin typeface="CS New Athanasius" panose="020B0500000000000000" pitchFamily="34" charset="0"/>
              </a:rPr>
              <a:t>.</a:t>
            </a:r>
            <a:endParaRPr lang="en-GB" sz="48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9E3EB349-521C-4336-9D6D-B12285DBACA4}"/>
              </a:ext>
            </a:extLst>
          </p:cNvPr>
          <p:cNvSpPr>
            <a:spLocks noGrp="1"/>
          </p:cNvSpPr>
          <p:nvPr>
            <p:ph type="body" sz="quarter" idx="10"/>
          </p:nvPr>
        </p:nvSpPr>
        <p:spPr>
          <a:xfrm>
            <a:off x="-2" y="4363211"/>
            <a:ext cx="9144000" cy="808892"/>
          </a:xfrm>
        </p:spPr>
        <p:txBody>
          <a:bodyPr/>
          <a:lstStyle/>
          <a:p>
            <a:r>
              <a:rPr lang="ar-EG" sz="4800" dirty="0"/>
              <a:t>السلام لأرسطورخوس و إفومية.</a:t>
            </a:r>
            <a:endParaRPr lang="en-GB" sz="4800" dirty="0"/>
          </a:p>
        </p:txBody>
      </p:sp>
      <p:sp>
        <p:nvSpPr>
          <p:cNvPr id="5" name="TextBox 4">
            <a:hlinkClick r:id="rId2" action="ppaction://hlinksldjump"/>
            <a:extLst>
              <a:ext uri="{FF2B5EF4-FFF2-40B4-BE49-F238E27FC236}">
                <a16:creationId xmlns:a16="http://schemas.microsoft.com/office/drawing/2014/main" id="{51A65156-9F1F-4890-97F7-6BB15CC0E2D2}"/>
              </a:ext>
            </a:extLst>
          </p:cNvPr>
          <p:cNvSpPr txBox="1"/>
          <p:nvPr/>
        </p:nvSpPr>
        <p:spPr>
          <a:xfrm>
            <a:off x="7705164" y="4021996"/>
            <a:ext cx="1438835" cy="461665"/>
          </a:xfrm>
          <a:prstGeom prst="rect">
            <a:avLst/>
          </a:prstGeom>
          <a:noFill/>
        </p:spPr>
        <p:txBody>
          <a:bodyPr wrap="square" rtlCol="0">
            <a:spAutoFit/>
          </a:bodyPr>
          <a:lstStyle/>
          <a:p>
            <a:pPr algn="r" rtl="1"/>
            <a:r>
              <a:rPr lang="ar-EG" sz="2400" dirty="0">
                <a:solidFill>
                  <a:srgbClr val="FFC000"/>
                </a:solidFill>
              </a:rPr>
              <a:t>تكملة اخرى</a:t>
            </a:r>
            <a:endParaRPr lang="en-GB" sz="2400" dirty="0">
              <a:solidFill>
                <a:srgbClr val="FFC000"/>
              </a:solidFill>
            </a:endParaRPr>
          </a:p>
        </p:txBody>
      </p:sp>
    </p:spTree>
    <p:extLst>
      <p:ext uri="{BB962C8B-B14F-4D97-AF65-F5344CB8AC3E}">
        <p14:creationId xmlns:p14="http://schemas.microsoft.com/office/powerpoint/2010/main" val="26089342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A53-4CD4-4D3E-9ECA-300AA52680FD}"/>
              </a:ext>
            </a:extLst>
          </p:cNvPr>
          <p:cNvSpPr>
            <a:spLocks noGrp="1"/>
          </p:cNvSpPr>
          <p:nvPr>
            <p:ph type="title"/>
          </p:nvPr>
        </p:nvSpPr>
        <p:spPr>
          <a:xfrm>
            <a:off x="0" y="4356962"/>
            <a:ext cx="9144000" cy="682357"/>
          </a:xfrm>
        </p:spPr>
        <p:txBody>
          <a:bodyPr>
            <a:normAutofit/>
          </a:bodyPr>
          <a:lstStyle/>
          <a:p>
            <a:r>
              <a:rPr lang="ar-EG" dirty="0">
                <a:effectLst/>
                <a:latin typeface="Tahoma" panose="020B0604030504040204" pitchFamily="34" charset="0"/>
              </a:rPr>
              <a:t>نسجد للاب والابن والروح القدس</a:t>
            </a:r>
            <a:endParaRPr lang="en-GB" dirty="0"/>
          </a:p>
        </p:txBody>
      </p:sp>
      <p:sp>
        <p:nvSpPr>
          <p:cNvPr id="3" name="Text Placeholder 2">
            <a:extLst>
              <a:ext uri="{FF2B5EF4-FFF2-40B4-BE49-F238E27FC236}">
                <a16:creationId xmlns:a16="http://schemas.microsoft.com/office/drawing/2014/main" id="{45CA2D24-452F-4C8F-9BDD-6BA186A1A0B4}"/>
              </a:ext>
            </a:extLst>
          </p:cNvPr>
          <p:cNvSpPr>
            <a:spLocks noGrp="1"/>
          </p:cNvSpPr>
          <p:nvPr>
            <p:ph type="body" idx="1"/>
          </p:nvPr>
        </p:nvSpPr>
        <p:spPr>
          <a:xfrm>
            <a:off x="0" y="6145306"/>
            <a:ext cx="9143999" cy="712694"/>
          </a:xfrm>
        </p:spPr>
        <p:txBody>
          <a:bodyPr anchor="ctr"/>
          <a:lstStyle/>
          <a:p>
            <a:r>
              <a:rPr lang="ar-EG" sz="3600" dirty="0">
                <a:effectLst/>
                <a:latin typeface="Tahoma" panose="020B0604030504040204" pitchFamily="34" charset="0"/>
              </a:rPr>
              <a:t>مارين اؤوشت ام افيوت نيم ابشيري : نيم بي ابنيفما اثؤواب :</a:t>
            </a:r>
            <a:endParaRPr lang="en-GB" sz="3600" dirty="0"/>
          </a:p>
        </p:txBody>
      </p:sp>
      <p:sp>
        <p:nvSpPr>
          <p:cNvPr id="4" name="Text Placeholder 3">
            <a:extLst>
              <a:ext uri="{FF2B5EF4-FFF2-40B4-BE49-F238E27FC236}">
                <a16:creationId xmlns:a16="http://schemas.microsoft.com/office/drawing/2014/main" id="{B57BB5B1-422A-4F14-81FA-5D90BE1BD0D2}"/>
              </a:ext>
            </a:extLst>
          </p:cNvPr>
          <p:cNvSpPr>
            <a:spLocks noGrp="1"/>
          </p:cNvSpPr>
          <p:nvPr>
            <p:ph type="body" sz="quarter" idx="3"/>
          </p:nvPr>
        </p:nvSpPr>
        <p:spPr>
          <a:xfrm>
            <a:off x="0" y="5069655"/>
            <a:ext cx="9144000" cy="1075652"/>
          </a:xfrm>
        </p:spPr>
        <p:txBody>
          <a:bodyPr anchor="t"/>
          <a:lstStyle/>
          <a:p>
            <a:pPr>
              <a:lnSpc>
                <a:spcPct val="80000"/>
              </a:lnSpc>
              <a:spcBef>
                <a:spcPts val="0"/>
              </a:spcBef>
            </a:pPr>
            <a:r>
              <a:rPr lang="en-US" sz="4400" dirty="0" err="1">
                <a:latin typeface="CS New Athanasius" panose="020B0500000000000000" pitchFamily="34" charset="0"/>
              </a:rPr>
              <a:t>Marenouwst</a:t>
            </a:r>
            <a:r>
              <a:rPr lang="en-US" sz="4400" dirty="0">
                <a:latin typeface="CS New Athanasius" panose="020B0500000000000000" pitchFamily="34" charset="0"/>
              </a:rPr>
              <a:t> `</a:t>
            </a:r>
            <a:r>
              <a:rPr lang="en-US" sz="4400" dirty="0" err="1">
                <a:latin typeface="CS New Athanasius" panose="020B0500000000000000" pitchFamily="34" charset="0"/>
              </a:rPr>
              <a:t>mViwt</a:t>
            </a:r>
            <a:r>
              <a:rPr lang="en-US" sz="4400" dirty="0">
                <a:latin typeface="CS New Athanasius" panose="020B0500000000000000" pitchFamily="34" charset="0"/>
              </a:rPr>
              <a:t> </a:t>
            </a:r>
            <a:r>
              <a:rPr lang="en-US" sz="4400" dirty="0" err="1">
                <a:latin typeface="CS New Athanasius" panose="020B0500000000000000" pitchFamily="34" charset="0"/>
              </a:rPr>
              <a:t>nem</a:t>
            </a:r>
            <a:r>
              <a:rPr lang="en-US" sz="4400" dirty="0">
                <a:latin typeface="CS New Athanasius" panose="020B0500000000000000" pitchFamily="34" charset="0"/>
              </a:rPr>
              <a:t> </a:t>
            </a:r>
            <a:r>
              <a:rPr lang="en-US" sz="4400" dirty="0" err="1">
                <a:latin typeface="CS New Athanasius" panose="020B0500000000000000" pitchFamily="34" charset="0"/>
              </a:rPr>
              <a:t>Psyri</a:t>
            </a:r>
            <a:r>
              <a:rPr lang="en-US" sz="4400" dirty="0">
                <a:latin typeface="CS New Athanasius" panose="020B0500000000000000" pitchFamily="34" charset="0"/>
              </a:rPr>
              <a:t>@</a:t>
            </a:r>
          </a:p>
          <a:p>
            <a:pPr>
              <a:lnSpc>
                <a:spcPct val="80000"/>
              </a:lnSpc>
              <a:spcBef>
                <a:spcPts val="0"/>
              </a:spcBef>
            </a:pPr>
            <a:r>
              <a:rPr lang="en-US" sz="4400" dirty="0">
                <a:latin typeface="CS New Athanasius" panose="020B0500000000000000" pitchFamily="34" charset="0"/>
              </a:rPr>
              <a:t> </a:t>
            </a:r>
            <a:r>
              <a:rPr lang="en-US" sz="4400" dirty="0" err="1">
                <a:latin typeface="CS New Athanasius" panose="020B0500000000000000" pitchFamily="34" charset="0"/>
              </a:rPr>
              <a:t>nem</a:t>
            </a:r>
            <a:r>
              <a:rPr lang="en-US" sz="4400" dirty="0">
                <a:latin typeface="CS New Athanasius" panose="020B0500000000000000" pitchFamily="34" charset="0"/>
              </a:rPr>
              <a:t> </a:t>
            </a:r>
            <a:r>
              <a:rPr lang="en-US" sz="4400" dirty="0" err="1">
                <a:latin typeface="CS New Athanasius" panose="020B0500000000000000" pitchFamily="34" charset="0"/>
              </a:rPr>
              <a:t>Pi`pneuma</a:t>
            </a:r>
            <a:r>
              <a:rPr lang="en-US" sz="4400" dirty="0">
                <a:latin typeface="CS New Athanasius" panose="020B0500000000000000" pitchFamily="34" charset="0"/>
              </a:rPr>
              <a:t> </a:t>
            </a:r>
            <a:r>
              <a:rPr lang="en-US" sz="4400" dirty="0" err="1">
                <a:latin typeface="CS New Athanasius" panose="020B0500000000000000" pitchFamily="34" charset="0"/>
              </a:rPr>
              <a:t>e;ouab</a:t>
            </a:r>
            <a:r>
              <a:rPr lang="en-US" sz="4400" dirty="0">
                <a:latin typeface="CS New Athanasius" panose="020B0500000000000000" pitchFamily="34" charset="0"/>
              </a:rPr>
              <a:t>@</a:t>
            </a:r>
            <a:endParaRPr lang="en-GB" sz="4400" dirty="0">
              <a:latin typeface="CS New Athanasius" panose="020B0500000000000000" pitchFamily="34" charset="0"/>
            </a:endParaRPr>
          </a:p>
        </p:txBody>
      </p:sp>
      <p:sp>
        <p:nvSpPr>
          <p:cNvPr id="5" name="TextBox 4">
            <a:hlinkClick r:id="rId2" action="ppaction://hlinksldjump"/>
            <a:extLst>
              <a:ext uri="{FF2B5EF4-FFF2-40B4-BE49-F238E27FC236}">
                <a16:creationId xmlns:a16="http://schemas.microsoft.com/office/drawing/2014/main" id="{1E83227C-A678-4092-86D9-763E319B3FF4}"/>
              </a:ext>
            </a:extLst>
          </p:cNvPr>
          <p:cNvSpPr txBox="1"/>
          <p:nvPr/>
        </p:nvSpPr>
        <p:spPr>
          <a:xfrm>
            <a:off x="7395883" y="3993776"/>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29959016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B799-F20C-48F2-B85C-19D78AC44604}"/>
              </a:ext>
            </a:extLst>
          </p:cNvPr>
          <p:cNvSpPr>
            <a:spLocks noGrp="1"/>
          </p:cNvSpPr>
          <p:nvPr>
            <p:ph type="title"/>
          </p:nvPr>
        </p:nvSpPr>
        <p:spPr>
          <a:xfrm>
            <a:off x="0" y="4333510"/>
            <a:ext cx="9144000" cy="682358"/>
          </a:xfrm>
        </p:spPr>
        <p:txBody>
          <a:bodyPr/>
          <a:lstStyle/>
          <a:p>
            <a:r>
              <a:rPr lang="ar-EG" dirty="0">
                <a:effectLst/>
                <a:latin typeface="Tahoma" panose="020B0604030504040204" pitchFamily="34" charset="0"/>
              </a:rPr>
              <a:t>ونكرم رافائيل الثالث في رؤساء الملائكة. </a:t>
            </a:r>
            <a:endParaRPr lang="en-GB" dirty="0"/>
          </a:p>
        </p:txBody>
      </p:sp>
      <p:sp>
        <p:nvSpPr>
          <p:cNvPr id="3" name="Text Placeholder 2">
            <a:extLst>
              <a:ext uri="{FF2B5EF4-FFF2-40B4-BE49-F238E27FC236}">
                <a16:creationId xmlns:a16="http://schemas.microsoft.com/office/drawing/2014/main" id="{49023872-E10A-4E0B-938B-F98DFC36FCC6}"/>
              </a:ext>
            </a:extLst>
          </p:cNvPr>
          <p:cNvSpPr>
            <a:spLocks noGrp="1"/>
          </p:cNvSpPr>
          <p:nvPr>
            <p:ph type="body" idx="1"/>
          </p:nvPr>
        </p:nvSpPr>
        <p:spPr>
          <a:xfrm>
            <a:off x="0" y="6158753"/>
            <a:ext cx="9143999" cy="699247"/>
          </a:xfrm>
        </p:spPr>
        <p:txBody>
          <a:bodyPr/>
          <a:lstStyle/>
          <a:p>
            <a:r>
              <a:rPr lang="ar-EG" sz="3600" dirty="0">
                <a:effectLst/>
                <a:latin typeface="Tahoma" panose="020B0604030504040204" pitchFamily="34" charset="0"/>
              </a:rPr>
              <a:t>انتين طايو ان رافائيل : بي ماه شومت ان أرشي انجيلوس. </a:t>
            </a:r>
            <a:endParaRPr lang="en-GB" sz="3600" dirty="0"/>
          </a:p>
        </p:txBody>
      </p:sp>
      <p:sp>
        <p:nvSpPr>
          <p:cNvPr id="4" name="Text Placeholder 3">
            <a:extLst>
              <a:ext uri="{FF2B5EF4-FFF2-40B4-BE49-F238E27FC236}">
                <a16:creationId xmlns:a16="http://schemas.microsoft.com/office/drawing/2014/main" id="{EF256932-1906-463B-A95F-D472E7699E57}"/>
              </a:ext>
            </a:extLst>
          </p:cNvPr>
          <p:cNvSpPr>
            <a:spLocks noGrp="1"/>
          </p:cNvSpPr>
          <p:nvPr>
            <p:ph type="body" sz="quarter" idx="3"/>
          </p:nvPr>
        </p:nvSpPr>
        <p:spPr>
          <a:xfrm>
            <a:off x="0" y="5015869"/>
            <a:ext cx="9144000" cy="1118546"/>
          </a:xfrm>
        </p:spPr>
        <p:txBody>
          <a:bodyPr anchor="ctr"/>
          <a:lstStyle/>
          <a:p>
            <a:pPr>
              <a:lnSpc>
                <a:spcPct val="80000"/>
              </a:lnSpc>
              <a:spcBef>
                <a:spcPts val="0"/>
              </a:spcBef>
            </a:pPr>
            <a:r>
              <a:rPr lang="en-US" sz="4400" dirty="0">
                <a:latin typeface="CS New Athanasius" panose="020B0500000000000000" pitchFamily="34" charset="0"/>
              </a:rPr>
              <a:t>`</a:t>
            </a:r>
            <a:r>
              <a:rPr lang="en-US" sz="4400" dirty="0" err="1">
                <a:latin typeface="CS New Athanasius" panose="020B0500000000000000" pitchFamily="34" charset="0"/>
              </a:rPr>
              <a:t>ntentai`o</a:t>
            </a:r>
            <a:r>
              <a:rPr lang="en-US" sz="4400" dirty="0">
                <a:latin typeface="CS New Athanasius" panose="020B0500000000000000" pitchFamily="34" charset="0"/>
              </a:rPr>
              <a:t> `</a:t>
            </a:r>
            <a:r>
              <a:rPr lang="en-US" sz="4400" dirty="0" err="1">
                <a:latin typeface="CS New Athanasius" panose="020B0500000000000000" pitchFamily="34" charset="0"/>
              </a:rPr>
              <a:t>nRavayl</a:t>
            </a:r>
            <a:r>
              <a:rPr lang="en-US" sz="4400" dirty="0">
                <a:latin typeface="CS New Athanasius" panose="020B0500000000000000" pitchFamily="34" charset="0"/>
              </a:rPr>
              <a:t>@ </a:t>
            </a:r>
            <a:r>
              <a:rPr lang="en-US" sz="4400" dirty="0" err="1">
                <a:latin typeface="CS New Athanasius" panose="020B0500000000000000" pitchFamily="34" charset="0"/>
              </a:rPr>
              <a:t>pimahsomt</a:t>
            </a:r>
            <a:r>
              <a:rPr lang="en-US" sz="4400" dirty="0">
                <a:latin typeface="CS New Athanasius" panose="020B0500000000000000" pitchFamily="34" charset="0"/>
              </a:rPr>
              <a:t> `</a:t>
            </a:r>
            <a:r>
              <a:rPr lang="en-US" sz="4400" dirty="0" err="1">
                <a:latin typeface="CS New Athanasius" panose="020B0500000000000000" pitchFamily="34" charset="0"/>
              </a:rPr>
              <a:t>nar,yaggeloc</a:t>
            </a:r>
            <a:r>
              <a:rPr lang="en-US" sz="4400" dirty="0">
                <a:latin typeface="CS New Athanasius" panose="020B0500000000000000" pitchFamily="34" charset="0"/>
              </a:rPr>
              <a:t>.</a:t>
            </a:r>
            <a:endParaRPr lang="en-GB" sz="4400" dirty="0">
              <a:latin typeface="CS New Athanasius" panose="020B0500000000000000" pitchFamily="34" charset="0"/>
            </a:endParaRPr>
          </a:p>
        </p:txBody>
      </p:sp>
    </p:spTree>
    <p:extLst>
      <p:ext uri="{BB962C8B-B14F-4D97-AF65-F5344CB8AC3E}">
        <p14:creationId xmlns:p14="http://schemas.microsoft.com/office/powerpoint/2010/main" val="248107570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A6C0B6-022F-4787-99FB-36CFCA6FECDF}"/>
              </a:ext>
            </a:extLst>
          </p:cNvPr>
          <p:cNvSpPr>
            <a:spLocks noGrp="1"/>
          </p:cNvSpPr>
          <p:nvPr>
            <p:ph type="title"/>
          </p:nvPr>
        </p:nvSpPr>
        <p:spPr>
          <a:xfrm>
            <a:off x="-1" y="4360403"/>
            <a:ext cx="9144000" cy="782371"/>
          </a:xfrm>
        </p:spPr>
        <p:txBody>
          <a:bodyPr>
            <a:normAutofit/>
          </a:bodyPr>
          <a:lstStyle/>
          <a:p>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السلام ليوحنا، السابق العظيم،</a:t>
            </a:r>
            <a:endParaRPr lang="en-GB" sz="4800" dirty="0"/>
          </a:p>
        </p:txBody>
      </p:sp>
      <p:sp>
        <p:nvSpPr>
          <p:cNvPr id="6" name="Text Placeholder 5">
            <a:extLst>
              <a:ext uri="{FF2B5EF4-FFF2-40B4-BE49-F238E27FC236}">
                <a16:creationId xmlns:a16="http://schemas.microsoft.com/office/drawing/2014/main" id="{FE7854EA-36B5-488C-8D6B-5E66000037EF}"/>
              </a:ext>
            </a:extLst>
          </p:cNvPr>
          <p:cNvSpPr>
            <a:spLocks noGrp="1"/>
          </p:cNvSpPr>
          <p:nvPr>
            <p:ph type="body" idx="1"/>
          </p:nvPr>
        </p:nvSpPr>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شيرى يوأنس : بي نيشتي إم بردروموس :</a:t>
            </a:r>
            <a:endParaRPr lang="en-GB" sz="4000" dirty="0"/>
          </a:p>
        </p:txBody>
      </p:sp>
      <p:sp>
        <p:nvSpPr>
          <p:cNvPr id="7" name="Text Placeholder 6">
            <a:extLst>
              <a:ext uri="{FF2B5EF4-FFF2-40B4-BE49-F238E27FC236}">
                <a16:creationId xmlns:a16="http://schemas.microsoft.com/office/drawing/2014/main" id="{151C2142-D1AA-428E-A39F-BD66CA90C9A1}"/>
              </a:ext>
            </a:extLst>
          </p:cNvPr>
          <p:cNvSpPr>
            <a:spLocks noGrp="1"/>
          </p:cNvSpPr>
          <p:nvPr>
            <p:ph type="body" sz="quarter" idx="3"/>
          </p:nvPr>
        </p:nvSpPr>
        <p:spPr>
          <a:xfrm>
            <a:off x="0" y="5142774"/>
            <a:ext cx="9144000" cy="857169"/>
          </a:xfrm>
        </p:spPr>
        <p:txBody>
          <a:bodyPr/>
          <a:lstStyle/>
          <a:p>
            <a:r>
              <a:rPr lang="pl-PL" sz="4400" dirty="0"/>
              <a:t>&lt;ere Iwannyc @ pinis] ```m`prodromoc</a:t>
            </a:r>
            <a:r>
              <a:rPr lang="en-US" sz="4400" dirty="0"/>
              <a:t> @ </a:t>
            </a:r>
            <a:endParaRPr lang="en-GB" sz="4400" dirty="0"/>
          </a:p>
        </p:txBody>
      </p:sp>
      <p:sp>
        <p:nvSpPr>
          <p:cNvPr id="8" name="TextBox 7">
            <a:hlinkClick r:id="rId2" action="ppaction://hlinksldjump"/>
            <a:extLst>
              <a:ext uri="{FF2B5EF4-FFF2-40B4-BE49-F238E27FC236}">
                <a16:creationId xmlns:a16="http://schemas.microsoft.com/office/drawing/2014/main" id="{D6E27076-AD12-45D9-93FE-F54C59B18F92}"/>
              </a:ext>
            </a:extLst>
          </p:cNvPr>
          <p:cNvSpPr txBox="1"/>
          <p:nvPr/>
        </p:nvSpPr>
        <p:spPr>
          <a:xfrm>
            <a:off x="7395882" y="4007223"/>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56108033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C810C4-8B14-4C7D-A457-2C5CD05C508D}"/>
              </a:ext>
            </a:extLst>
          </p:cNvPr>
          <p:cNvSpPr>
            <a:spLocks noGrp="1"/>
          </p:cNvSpPr>
          <p:nvPr>
            <p:ph type="title"/>
          </p:nvPr>
        </p:nvSpPr>
        <p:spPr>
          <a:xfrm>
            <a:off x="0" y="4373850"/>
            <a:ext cx="9144000" cy="782371"/>
          </a:xfrm>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السلام للكاهن نسيب عمانوئيل.</a:t>
            </a:r>
            <a:endParaRPr lang="en-GB" sz="4400" dirty="0"/>
          </a:p>
        </p:txBody>
      </p:sp>
      <p:sp>
        <p:nvSpPr>
          <p:cNvPr id="6" name="Text Placeholder 5">
            <a:extLst>
              <a:ext uri="{FF2B5EF4-FFF2-40B4-BE49-F238E27FC236}">
                <a16:creationId xmlns:a16="http://schemas.microsoft.com/office/drawing/2014/main" id="{419C8A71-80AD-45BD-97FF-D68382900E21}"/>
              </a:ext>
            </a:extLst>
          </p:cNvPr>
          <p:cNvSpPr>
            <a:spLocks noGrp="1"/>
          </p:cNvSpPr>
          <p:nvPr>
            <p:ph type="body" idx="1"/>
          </p:nvPr>
        </p:nvSpPr>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شيرى بي أوويب إب سينجينيس إن إممانوئيل.</a:t>
            </a:r>
            <a:endParaRPr lang="en-GB" sz="4400" dirty="0"/>
          </a:p>
        </p:txBody>
      </p:sp>
      <p:sp>
        <p:nvSpPr>
          <p:cNvPr id="7" name="Text Placeholder 6">
            <a:extLst>
              <a:ext uri="{FF2B5EF4-FFF2-40B4-BE49-F238E27FC236}">
                <a16:creationId xmlns:a16="http://schemas.microsoft.com/office/drawing/2014/main" id="{64D84A66-280D-46FC-9D4B-E71867D2EB6B}"/>
              </a:ext>
            </a:extLst>
          </p:cNvPr>
          <p:cNvSpPr>
            <a:spLocks noGrp="1"/>
          </p:cNvSpPr>
          <p:nvPr>
            <p:ph type="body" sz="quarter" idx="3"/>
          </p:nvPr>
        </p:nvSpPr>
        <p:spPr>
          <a:xfrm>
            <a:off x="0" y="5156222"/>
            <a:ext cx="9144000" cy="843722"/>
          </a:xfrm>
        </p:spPr>
        <p:txBody>
          <a:bodyPr/>
          <a:lstStyle/>
          <a:p>
            <a:r>
              <a:rPr lang="en-GB" sz="4400" dirty="0"/>
              <a:t>&lt;ere </a:t>
            </a:r>
            <a:r>
              <a:rPr lang="en-GB" sz="4400" dirty="0" err="1"/>
              <a:t>piouyb</a:t>
            </a:r>
            <a:r>
              <a:rPr lang="en-GB" sz="4400" dirty="0"/>
              <a:t> `</a:t>
            </a:r>
            <a:r>
              <a:rPr lang="en-GB" sz="4400" dirty="0" err="1"/>
              <a:t>pcungenyc</a:t>
            </a:r>
            <a:r>
              <a:rPr lang="en-GB" sz="4400" dirty="0"/>
              <a:t> `</a:t>
            </a:r>
            <a:r>
              <a:rPr lang="en-GB" sz="4400" dirty="0" err="1"/>
              <a:t>nEmmanouyl</a:t>
            </a:r>
            <a:r>
              <a:rPr lang="en-GB" sz="4400" dirty="0"/>
              <a:t>.</a:t>
            </a:r>
          </a:p>
        </p:txBody>
      </p:sp>
    </p:spTree>
    <p:extLst>
      <p:ext uri="{BB962C8B-B14F-4D97-AF65-F5344CB8AC3E}">
        <p14:creationId xmlns:p14="http://schemas.microsoft.com/office/powerpoint/2010/main" val="16209745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E3FEF-5799-4311-B215-A6C742E4CFD8}"/>
              </a:ext>
            </a:extLst>
          </p:cNvPr>
          <p:cNvSpPr>
            <a:spLocks noGrp="1"/>
          </p:cNvSpPr>
          <p:nvPr>
            <p:ph type="title"/>
          </p:nvPr>
        </p:nvSpPr>
        <p:spPr>
          <a:xfrm>
            <a:off x="-1" y="4375557"/>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للفتاة العذراء، السيدة المختارة الحقيقية، </a:t>
            </a:r>
            <a:endParaRPr lang="en-GB" dirty="0"/>
          </a:p>
        </p:txBody>
      </p:sp>
      <p:sp>
        <p:nvSpPr>
          <p:cNvPr id="3" name="Text Placeholder 2">
            <a:extLst>
              <a:ext uri="{FF2B5EF4-FFF2-40B4-BE49-F238E27FC236}">
                <a16:creationId xmlns:a16="http://schemas.microsoft.com/office/drawing/2014/main" id="{D63BA50C-324F-485D-9318-F5FBFB1B63EF}"/>
              </a:ext>
            </a:extLst>
          </p:cNvPr>
          <p:cNvSpPr>
            <a:spLocks noGrp="1"/>
          </p:cNvSpPr>
          <p:nvPr>
            <p:ph type="body" idx="1"/>
          </p:nvPr>
        </p:nvSpPr>
        <p:spPr/>
        <p:txBody>
          <a:bodyPr anchor="ct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شيريه تي ألو إمبارثينوس: تى سوتب إن كيريى إممى:</a:t>
            </a:r>
            <a:endParaRPr lang="en-GB" sz="4000" dirty="0"/>
          </a:p>
        </p:txBody>
      </p:sp>
      <p:sp>
        <p:nvSpPr>
          <p:cNvPr id="4" name="Text Placeholder 3">
            <a:extLst>
              <a:ext uri="{FF2B5EF4-FFF2-40B4-BE49-F238E27FC236}">
                <a16:creationId xmlns:a16="http://schemas.microsoft.com/office/drawing/2014/main" id="{6904D5F0-2D4E-476A-853C-CEA1A0843938}"/>
              </a:ext>
            </a:extLst>
          </p:cNvPr>
          <p:cNvSpPr>
            <a:spLocks noGrp="1"/>
          </p:cNvSpPr>
          <p:nvPr>
            <p:ph type="body" sz="quarter" idx="3"/>
          </p:nvPr>
        </p:nvSpPr>
        <p:spPr>
          <a:xfrm>
            <a:off x="-1" y="5195124"/>
            <a:ext cx="9144000" cy="853983"/>
          </a:xfrm>
        </p:spPr>
        <p:txBody>
          <a:bodyPr anchor="ctr"/>
          <a:lstStyle/>
          <a:p>
            <a:r>
              <a:rPr lang="en-US" altLang="en-US" sz="3900" dirty="0">
                <a:latin typeface="CS New Athanasius" panose="020B0500000000000000" pitchFamily="34" charset="0"/>
                <a:cs typeface="Times New Roman" panose="02020603050405020304" pitchFamily="18" charset="0"/>
              </a:rPr>
              <a:t>&lt;ere</a:t>
            </a:r>
            <a:r>
              <a:rPr lang="en-US" altLang="en-US" sz="3900" baseline="0" dirty="0">
                <a:latin typeface="CS New Athanasius" panose="020B0500000000000000" pitchFamily="34" charset="0"/>
                <a:cs typeface="Times New Roman" panose="02020603050405020304" pitchFamily="18" charset="0"/>
              </a:rPr>
              <a:t> ]</a:t>
            </a:r>
            <a:r>
              <a:rPr lang="it-IT" altLang="en-US" sz="3900" dirty="0">
                <a:latin typeface="CS New Athanasius" panose="020B0500000000000000" pitchFamily="34" charset="0"/>
                <a:cs typeface="Times New Roman" panose="02020603050405020304" pitchFamily="18" charset="0"/>
              </a:rPr>
              <a:t>`alou `mpar;enoc@ ]cwtp `nkuria `mmyi@ </a:t>
            </a:r>
            <a:endParaRPr lang="en-GB" sz="3900" dirty="0"/>
          </a:p>
        </p:txBody>
      </p:sp>
    </p:spTree>
    <p:extLst>
      <p:ext uri="{BB962C8B-B14F-4D97-AF65-F5344CB8AC3E}">
        <p14:creationId xmlns:p14="http://schemas.microsoft.com/office/powerpoint/2010/main" val="4251694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3335" y="3831955"/>
            <a:ext cx="2837329"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للملائكة</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إننا تشويس إنيوتي إن آبوسطولوس : نيم إبسيبي إنتيه ني ماثيتيس.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sz="3800" dirty="0"/>
              <a:t>Ere pi`cmou  `nna=o=c `nio] `n`apoctoloc@ nem `pcepi</a:t>
            </a:r>
          </a:p>
          <a:p>
            <a:pPr>
              <a:lnSpc>
                <a:spcPct val="80000"/>
              </a:lnSpc>
              <a:spcBef>
                <a:spcPts val="0"/>
              </a:spcBef>
            </a:pPr>
            <a:r>
              <a:rPr lang="pt-BR" sz="3800" dirty="0"/>
              <a:t> `nte nima;ytyc.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العساكر الملائكية، والطغمات السمائية.</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A9FC7A16-7864-4411-89A3-FF157CFAB467}"/>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5196189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946D-80E2-4DA6-B6D3-9146B7B489F7}"/>
              </a:ext>
            </a:extLst>
          </p:cNvPr>
          <p:cNvSpPr>
            <a:spLocks noGrp="1"/>
          </p:cNvSpPr>
          <p:nvPr>
            <p:ph type="title"/>
          </p:nvPr>
        </p:nvSpPr>
        <p:spPr>
          <a:xfrm>
            <a:off x="-1" y="4361043"/>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لعروس المسيح، القديسة الحقيقية دميانة. </a:t>
            </a:r>
            <a:endParaRPr lang="en-GB" dirty="0"/>
          </a:p>
        </p:txBody>
      </p:sp>
      <p:sp>
        <p:nvSpPr>
          <p:cNvPr id="3" name="Text Placeholder 2">
            <a:extLst>
              <a:ext uri="{FF2B5EF4-FFF2-40B4-BE49-F238E27FC236}">
                <a16:creationId xmlns:a16="http://schemas.microsoft.com/office/drawing/2014/main" id="{96BFAB65-A9F4-4487-9005-BE91A8AE2D2E}"/>
              </a:ext>
            </a:extLst>
          </p:cNvPr>
          <p:cNvSpPr>
            <a:spLocks noGrp="1"/>
          </p:cNvSpPr>
          <p:nvPr>
            <p:ph type="body" idx="1"/>
          </p:nvPr>
        </p:nvSpPr>
        <p:spPr/>
        <p:txBody>
          <a:bodyPr anchor="ctr"/>
          <a:lstStyle/>
          <a:p>
            <a:r>
              <a:rPr kumimoji="0" lang="ar-EG" sz="3500" b="1" i="0" u="none" strike="noStrike" cap="none" normalizeH="0" baseline="0" dirty="0">
                <a:ln>
                  <a:noFill/>
                </a:ln>
                <a:solidFill>
                  <a:schemeClr val="bg1"/>
                </a:solidFill>
                <a:effectLst/>
                <a:latin typeface="Times New Roman" pitchFamily="18" charset="0"/>
                <a:cs typeface="Times New Roman" pitchFamily="18" charset="0"/>
              </a:rPr>
              <a:t>شيرى تي شيه ليت إنتى بى خرستوس: تى أجيا إممي ديميانى.</a:t>
            </a:r>
            <a:endParaRPr lang="en-GB" sz="3500" dirty="0"/>
          </a:p>
        </p:txBody>
      </p:sp>
      <p:sp>
        <p:nvSpPr>
          <p:cNvPr id="4" name="Text Placeholder 3">
            <a:extLst>
              <a:ext uri="{FF2B5EF4-FFF2-40B4-BE49-F238E27FC236}">
                <a16:creationId xmlns:a16="http://schemas.microsoft.com/office/drawing/2014/main" id="{18C03D03-EB16-4B0F-B1D9-2C662D66245C}"/>
              </a:ext>
            </a:extLst>
          </p:cNvPr>
          <p:cNvSpPr>
            <a:spLocks noGrp="1"/>
          </p:cNvSpPr>
          <p:nvPr>
            <p:ph type="body" sz="quarter" idx="3"/>
          </p:nvPr>
        </p:nvSpPr>
        <p:spPr>
          <a:xfrm>
            <a:off x="0" y="5143414"/>
            <a:ext cx="9144000" cy="905693"/>
          </a:xfrm>
        </p:spPr>
        <p:txBody>
          <a:bodyPr anchor="ctr"/>
          <a:lstStyle/>
          <a:p>
            <a:r>
              <a:rPr lang="pl-PL" sz="4000" dirty="0"/>
              <a:t>]selet `nte P=,=c@ }`agia</a:t>
            </a:r>
            <a:r>
              <a:rPr lang="en-US" sz="4000" dirty="0"/>
              <a:t> `</a:t>
            </a:r>
            <a:r>
              <a:rPr lang="en-US" sz="4000" dirty="0" err="1"/>
              <a:t>mmyi</a:t>
            </a:r>
            <a:r>
              <a:rPr lang="pl-PL" sz="4000" dirty="0"/>
              <a:t> Dumiany.</a:t>
            </a:r>
            <a:endParaRPr lang="en-GB" sz="4000" dirty="0"/>
          </a:p>
        </p:txBody>
      </p:sp>
    </p:spTree>
    <p:extLst>
      <p:ext uri="{BB962C8B-B14F-4D97-AF65-F5344CB8AC3E}">
        <p14:creationId xmlns:p14="http://schemas.microsoft.com/office/powerpoint/2010/main" val="27909162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ar-EG" sz="4800" dirty="0"/>
              <a:t>مبارك أنت بالحقيقة مع أبيك الصالح </a:t>
            </a:r>
            <a:endParaRPr lang="en-US" sz="4800" dirty="0"/>
          </a:p>
        </p:txBody>
      </p:sp>
      <p:sp>
        <p:nvSpPr>
          <p:cNvPr id="14" name="Text Placeholder 13"/>
          <p:cNvSpPr>
            <a:spLocks noGrp="1"/>
          </p:cNvSpPr>
          <p:nvPr>
            <p:ph type="body" idx="1"/>
          </p:nvPr>
        </p:nvSpPr>
        <p:spPr/>
        <p:txBody>
          <a:bodyPr/>
          <a:lstStyle/>
          <a:p>
            <a:r>
              <a:rPr lang="ar-EG" sz="4400" dirty="0"/>
              <a:t>إك إسماروؤت آليثوس نيم بيك يوت إن أغاثوس </a:t>
            </a:r>
          </a:p>
        </p:txBody>
      </p:sp>
      <p:sp>
        <p:nvSpPr>
          <p:cNvPr id="15" name="Text Placeholder 14"/>
          <p:cNvSpPr>
            <a:spLocks noGrp="1"/>
          </p:cNvSpPr>
          <p:nvPr>
            <p:ph type="body" idx="3"/>
          </p:nvPr>
        </p:nvSpPr>
        <p:spPr>
          <a:xfrm>
            <a:off x="0" y="5355686"/>
            <a:ext cx="9144000" cy="682357"/>
          </a:xfrm>
        </p:spPr>
        <p:txBody>
          <a:bodyPr/>
          <a:lstStyle/>
          <a:p>
            <a:r>
              <a:rPr lang="en-US" sz="4000" dirty="0"/>
              <a:t>~</a:t>
            </a:r>
            <a:r>
              <a:rPr lang="en-US" sz="4000" dirty="0" err="1"/>
              <a:t>K`cmarwout</a:t>
            </a:r>
            <a:r>
              <a:rPr lang="en-US" sz="4000" dirty="0"/>
              <a:t> `</a:t>
            </a:r>
            <a:r>
              <a:rPr lang="en-US" sz="4000" dirty="0" err="1"/>
              <a:t>alhqwc</a:t>
            </a:r>
            <a:r>
              <a:rPr lang="en-US" sz="4000" dirty="0"/>
              <a:t>&gt; </a:t>
            </a:r>
            <a:r>
              <a:rPr lang="en-US" sz="4000" dirty="0" err="1"/>
              <a:t>nem</a:t>
            </a:r>
            <a:r>
              <a:rPr lang="ar-EG" sz="4000" dirty="0"/>
              <a:t> </a:t>
            </a:r>
            <a:r>
              <a:rPr lang="en-US" sz="4000" dirty="0" err="1"/>
              <a:t>Pekiwt</a:t>
            </a:r>
            <a:r>
              <a:rPr lang="ar-EG" sz="4000" dirty="0"/>
              <a:t> </a:t>
            </a:r>
            <a:r>
              <a:rPr lang="en-US" sz="4000" dirty="0"/>
              <a:t> `</a:t>
            </a:r>
            <a:r>
              <a:rPr lang="en-US" sz="4000" dirty="0" err="1"/>
              <a:t>n`agqoc</a:t>
            </a:r>
            <a:endParaRPr lang="en-US" sz="4000" dirty="0"/>
          </a:p>
        </p:txBody>
      </p:sp>
      <p:sp>
        <p:nvSpPr>
          <p:cNvPr id="2" name="TextBox 1">
            <a:hlinkClick r:id="" action="ppaction://customshow?id=13&amp;return=true"/>
            <a:extLst>
              <a:ext uri="{FF2B5EF4-FFF2-40B4-BE49-F238E27FC236}">
                <a16:creationId xmlns:a16="http://schemas.microsoft.com/office/drawing/2014/main" id="{49122524-13F4-47B7-B95C-5FF5C47AD7B1}"/>
              </a:ext>
            </a:extLst>
          </p:cNvPr>
          <p:cNvSpPr txBox="1"/>
          <p:nvPr/>
        </p:nvSpPr>
        <p:spPr>
          <a:xfrm>
            <a:off x="7342093" y="3932648"/>
            <a:ext cx="1801906"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شيرى نيه ماريا</a:t>
            </a:r>
            <a:endParaRPr kumimoji="0" lang="en-GB" sz="2400" b="1"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128778948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 y="4519315"/>
            <a:ext cx="9144000" cy="782371"/>
          </a:xfrm>
        </p:spPr>
        <p:txBody>
          <a:bodyPr>
            <a:normAutofit/>
          </a:bodyPr>
          <a:lstStyle/>
          <a:p>
            <a:r>
              <a:rPr lang="ar-EG" sz="4800" dirty="0"/>
              <a:t>والروح القدس لأنك أتيت وخلصتنا</a:t>
            </a:r>
            <a:endParaRPr lang="en-US" sz="4800" dirty="0"/>
          </a:p>
        </p:txBody>
      </p:sp>
      <p:sp>
        <p:nvSpPr>
          <p:cNvPr id="14" name="Text Placeholder 13"/>
          <p:cNvSpPr>
            <a:spLocks noGrp="1"/>
          </p:cNvSpPr>
          <p:nvPr>
            <p:ph type="body" idx="1"/>
          </p:nvPr>
        </p:nvSpPr>
        <p:spPr>
          <a:xfrm>
            <a:off x="0" y="6011007"/>
            <a:ext cx="9143999" cy="808893"/>
          </a:xfrm>
        </p:spPr>
        <p:txBody>
          <a:bodyPr/>
          <a:lstStyle/>
          <a:p>
            <a:r>
              <a:rPr lang="ar-EG" sz="3600" dirty="0"/>
              <a:t>نيم بي إبنفما إثؤواب جيه آك إي آك سوتي إممون ناي نان</a:t>
            </a:r>
          </a:p>
        </p:txBody>
      </p:sp>
      <p:sp>
        <p:nvSpPr>
          <p:cNvPr id="15" name="Text Placeholder 14"/>
          <p:cNvSpPr>
            <a:spLocks noGrp="1"/>
          </p:cNvSpPr>
          <p:nvPr>
            <p:ph type="body" sz="quarter" idx="3"/>
          </p:nvPr>
        </p:nvSpPr>
        <p:spPr>
          <a:xfrm>
            <a:off x="0" y="5328650"/>
            <a:ext cx="9144000" cy="682357"/>
          </a:xfrm>
        </p:spPr>
        <p:txBody>
          <a:bodyPr/>
          <a:lstStyle/>
          <a:p>
            <a:r>
              <a:rPr lang="en-US" sz="3500" dirty="0" err="1">
                <a:latin typeface="CS New Athanasius" panose="020B0500000000000000" pitchFamily="34" charset="0"/>
              </a:rPr>
              <a:t>nem</a:t>
            </a:r>
            <a:r>
              <a:rPr lang="en-US" sz="3500" dirty="0">
                <a:latin typeface="CS New Athanasius" panose="020B0500000000000000" pitchFamily="34" charset="0"/>
              </a:rPr>
              <a:t> </a:t>
            </a:r>
            <a:r>
              <a:rPr lang="en-US" sz="3500" dirty="0" err="1">
                <a:latin typeface="CS New Athanasius" panose="020B0500000000000000" pitchFamily="34" charset="0"/>
              </a:rPr>
              <a:t>Pi`pneuma</a:t>
            </a:r>
            <a:r>
              <a:rPr lang="ar-EG" sz="3500" dirty="0">
                <a:latin typeface="CS New Athanasius" panose="020B0500000000000000" pitchFamily="34" charset="0"/>
              </a:rPr>
              <a:t> </a:t>
            </a:r>
            <a:r>
              <a:rPr lang="en-US" sz="3500" dirty="0">
                <a:latin typeface="CS New Athanasius" panose="020B0500000000000000" pitchFamily="34" charset="0"/>
              </a:rPr>
              <a:t>`</a:t>
            </a:r>
            <a:r>
              <a:rPr lang="en-US" sz="3500" dirty="0" err="1">
                <a:latin typeface="CS New Athanasius" panose="020B0500000000000000" pitchFamily="34" charset="0"/>
              </a:rPr>
              <a:t>e;ouab</a:t>
            </a:r>
            <a:r>
              <a:rPr lang="en-US" sz="3500" dirty="0">
                <a:latin typeface="CS New Athanasius" panose="020B0500000000000000" pitchFamily="34" charset="0"/>
              </a:rPr>
              <a:t>@</a:t>
            </a:r>
            <a:r>
              <a:rPr lang="ar-EG" sz="3500" dirty="0">
                <a:latin typeface="CS New Athanasius" panose="020B0500000000000000" pitchFamily="34" charset="0"/>
              </a:rPr>
              <a:t> </a:t>
            </a:r>
            <a:r>
              <a:rPr lang="en-US" sz="3500" dirty="0">
                <a:latin typeface="CS New Athanasius" panose="020B0500000000000000" pitchFamily="34" charset="0"/>
              </a:rPr>
              <a:t>je </a:t>
            </a:r>
            <a:r>
              <a:rPr lang="en-US" sz="3500" dirty="0" err="1">
                <a:latin typeface="CS New Athanasius" panose="020B0500000000000000" pitchFamily="34" charset="0"/>
              </a:rPr>
              <a:t>ak`i</a:t>
            </a:r>
            <a:r>
              <a:rPr lang="en-US" sz="3500" dirty="0">
                <a:latin typeface="CS New Athanasius" panose="020B0500000000000000" pitchFamily="34" charset="0"/>
              </a:rPr>
              <a:t> </a:t>
            </a:r>
            <a:r>
              <a:rPr lang="en-US" sz="3500" dirty="0" err="1">
                <a:latin typeface="CS New Athanasius" panose="020B0500000000000000" pitchFamily="34" charset="0"/>
              </a:rPr>
              <a:t>akcw</a:t>
            </a:r>
            <a:r>
              <a:rPr lang="en-US" sz="3500" dirty="0">
                <a:latin typeface="CS New Athanasius" panose="020B0500000000000000" pitchFamily="34" charset="0"/>
              </a:rPr>
              <a:t>] `</a:t>
            </a:r>
            <a:r>
              <a:rPr lang="en-US" sz="3500" dirty="0" err="1">
                <a:latin typeface="CS New Athanasius" panose="020B0500000000000000" pitchFamily="34" charset="0"/>
              </a:rPr>
              <a:t>mmon</a:t>
            </a:r>
            <a:r>
              <a:rPr lang="en-US" sz="3500" dirty="0">
                <a:latin typeface="CS New Athanasius" panose="020B0500000000000000" pitchFamily="34" charset="0"/>
              </a:rPr>
              <a:t> </a:t>
            </a:r>
            <a:r>
              <a:rPr lang="en-US" sz="3500" dirty="0" err="1">
                <a:latin typeface="CS New Athanasius" panose="020B0500000000000000" pitchFamily="34" charset="0"/>
              </a:rPr>
              <a:t>nai</a:t>
            </a:r>
            <a:r>
              <a:rPr lang="ar-EG" sz="3500" dirty="0">
                <a:latin typeface="CS New Athanasius" panose="020B0500000000000000" pitchFamily="34" charset="0"/>
              </a:rPr>
              <a:t> </a:t>
            </a:r>
            <a:r>
              <a:rPr lang="en-US" sz="3500" dirty="0">
                <a:latin typeface="CS New Athanasius" panose="020B0500000000000000" pitchFamily="34" charset="0"/>
              </a:rPr>
              <a:t>nan</a:t>
            </a:r>
          </a:p>
        </p:txBody>
      </p:sp>
    </p:spTree>
    <p:extLst>
      <p:ext uri="{BB962C8B-B14F-4D97-AF65-F5344CB8AC3E}">
        <p14:creationId xmlns:p14="http://schemas.microsoft.com/office/powerpoint/2010/main" val="359961616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9600" dirty="0">
                <a:solidFill>
                  <a:srgbClr val="FFC000"/>
                </a:solidFill>
              </a:rPr>
              <a:t>الإبركسيس</a:t>
            </a:r>
            <a:endParaRPr lang="en-US" sz="11500" dirty="0">
              <a:solidFill>
                <a:srgbClr val="FFC000"/>
              </a:solidFill>
            </a:endParaRPr>
          </a:p>
        </p:txBody>
      </p:sp>
    </p:spTree>
    <p:extLst>
      <p:ext uri="{BB962C8B-B14F-4D97-AF65-F5344CB8AC3E}">
        <p14:creationId xmlns:p14="http://schemas.microsoft.com/office/powerpoint/2010/main" val="396683179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descr="Untitled-1 copy"/>
          <p:cNvSpPr>
            <a:spLocks noGrp="1" noChangeArrowheads="1"/>
          </p:cNvSpPr>
          <p:nvPr>
            <p:ph type="title"/>
          </p:nvPr>
        </p:nvSpPr>
        <p:spPr>
          <a:xfrm>
            <a:off x="0" y="4329953"/>
            <a:ext cx="9144000" cy="2528047"/>
          </a:xfrm>
          <a:prstGeom prst="rect">
            <a:avLst/>
          </a:prstGeom>
        </p:spPr>
        <p:txBody>
          <a:bodyPr>
            <a:noAutofit/>
          </a:bodyPr>
          <a:lstStyle/>
          <a:p>
            <a:pPr algn="justLow"/>
            <a:br>
              <a:rPr lang="ar-EG" sz="6000" b="1" dirty="0">
                <a:solidFill>
                  <a:srgbClr val="FFC000"/>
                </a:solidFill>
              </a:rPr>
            </a:br>
            <a:r>
              <a:rPr lang="ar-EG" sz="6000" b="1" dirty="0">
                <a:solidFill>
                  <a:srgbClr val="FFC000"/>
                </a:solidFill>
              </a:rPr>
              <a:t>لم تَزَلْ كَلِمَةُ الربِّ تَنمُو وتكثـر وتَعتَ</a:t>
            </a:r>
            <a:r>
              <a:rPr lang="ar-EG" sz="6000" dirty="0">
                <a:solidFill>
                  <a:srgbClr val="FFC000"/>
                </a:solidFill>
              </a:rPr>
              <a:t>ـ</a:t>
            </a:r>
            <a:r>
              <a:rPr lang="ar-EG" sz="6000" b="1" dirty="0">
                <a:solidFill>
                  <a:srgbClr val="FFC000"/>
                </a:solidFill>
              </a:rPr>
              <a:t>ز وتَثبت، في بيعة اللَّـه المُقدَّسة. آمين.</a:t>
            </a:r>
            <a:br>
              <a:rPr lang="ar-EG" sz="6000" b="1" dirty="0">
                <a:solidFill>
                  <a:srgbClr val="FFC000"/>
                </a:solidFill>
              </a:rPr>
            </a:br>
            <a:r>
              <a:rPr lang="ar-EG" sz="6000" b="1" dirty="0">
                <a:solidFill>
                  <a:srgbClr val="FFC000"/>
                </a:solidFill>
              </a:rPr>
              <a:t> </a:t>
            </a:r>
          </a:p>
        </p:txBody>
      </p:sp>
    </p:spTree>
    <p:extLst>
      <p:ext uri="{BB962C8B-B14F-4D97-AF65-F5344CB8AC3E}">
        <p14:creationId xmlns:p14="http://schemas.microsoft.com/office/powerpoint/2010/main" val="21740171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9600" dirty="0">
                <a:solidFill>
                  <a:srgbClr val="FFC000"/>
                </a:solidFill>
              </a:rPr>
              <a:t>السنكسار</a:t>
            </a:r>
            <a:endParaRPr lang="en-US" sz="9600" dirty="0">
              <a:solidFill>
                <a:srgbClr val="FFC000"/>
              </a:solidFill>
            </a:endParaRPr>
          </a:p>
        </p:txBody>
      </p:sp>
    </p:spTree>
    <p:extLst>
      <p:ext uri="{BB962C8B-B14F-4D97-AF65-F5344CB8AC3E}">
        <p14:creationId xmlns:p14="http://schemas.microsoft.com/office/powerpoint/2010/main" val="215562727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D5E9-5695-454F-A5BF-8BF71E3BB48F}"/>
              </a:ext>
            </a:extLst>
          </p:cNvPr>
          <p:cNvSpPr>
            <a:spLocks noGrp="1"/>
          </p:cNvSpPr>
          <p:nvPr>
            <p:ph type="title"/>
          </p:nvPr>
        </p:nvSpPr>
        <p:spPr/>
        <p:txBody>
          <a:bodyPr>
            <a:normAutofit/>
          </a:bodyPr>
          <a:lstStyle/>
          <a:p>
            <a:r>
              <a:rPr lang="ar-SA" sz="6000" b="1" dirty="0">
                <a:solidFill>
                  <a:srgbClr val="FFC000"/>
                </a:solidFill>
                <a:cs typeface="Times New Roman" panose="02020603050405020304" pitchFamily="18" charset="0"/>
              </a:rPr>
              <a:t>ولربنا المجد دائماً أبدياً آمين.</a:t>
            </a:r>
            <a:endParaRPr lang="en-GB" sz="6000" dirty="0">
              <a:solidFill>
                <a:srgbClr val="FFC000"/>
              </a:solidFill>
            </a:endParaRPr>
          </a:p>
        </p:txBody>
      </p:sp>
    </p:spTree>
    <p:extLst>
      <p:ext uri="{BB962C8B-B14F-4D97-AF65-F5344CB8AC3E}">
        <p14:creationId xmlns:p14="http://schemas.microsoft.com/office/powerpoint/2010/main" val="42707677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1BE2-6318-41B1-9CE5-E783E29DC9DE}"/>
              </a:ext>
            </a:extLst>
          </p:cNvPr>
          <p:cNvSpPr>
            <a:spLocks noGrp="1"/>
          </p:cNvSpPr>
          <p:nvPr>
            <p:ph type="title"/>
          </p:nvPr>
        </p:nvSpPr>
        <p:spPr/>
        <p:txBody>
          <a:bodyPr>
            <a:normAutofit fontScale="90000"/>
          </a:bodyPr>
          <a:lstStyle/>
          <a:p>
            <a:r>
              <a:rPr lang="ar-EG" sz="3600" dirty="0">
                <a:solidFill>
                  <a:srgbClr val="FFC000"/>
                </a:solidFill>
              </a:rPr>
              <a:t>محير عيد الصليب</a:t>
            </a:r>
            <a:endParaRPr lang="en-GB" sz="3600" dirty="0">
              <a:solidFill>
                <a:srgbClr val="FFC000"/>
              </a:solidFill>
            </a:endParaRPr>
          </a:p>
        </p:txBody>
      </p:sp>
      <p:sp>
        <p:nvSpPr>
          <p:cNvPr id="3" name="Text Placeholder 2">
            <a:extLst>
              <a:ext uri="{FF2B5EF4-FFF2-40B4-BE49-F238E27FC236}">
                <a16:creationId xmlns:a16="http://schemas.microsoft.com/office/drawing/2014/main" id="{CA4F9F5F-C003-4483-B219-1A8927C27088}"/>
              </a:ext>
            </a:extLst>
          </p:cNvPr>
          <p:cNvSpPr>
            <a:spLocks noGrp="1"/>
          </p:cNvSpPr>
          <p:nvPr>
            <p:ph type="body" idx="1"/>
          </p:nvPr>
        </p:nvSpPr>
        <p:spPr/>
        <p:txBody>
          <a:bodyPr/>
          <a:lstStyle/>
          <a:p>
            <a:r>
              <a:rPr lang="ar-EG" sz="3200" b="1" kern="1200" dirty="0">
                <a:solidFill>
                  <a:schemeClr val="bg1"/>
                </a:solidFill>
                <a:latin typeface="Times New Roman" pitchFamily="18" charset="0"/>
                <a:ea typeface="+mn-ea"/>
                <a:cs typeface="Times New Roman" pitchFamily="18" charset="0"/>
              </a:rPr>
              <a:t>باشويس ايسوس بيخريستوس: فى إيطاف أشف إيه</a:t>
            </a:r>
            <a:r>
              <a:rPr lang="ar-EG" sz="3200" b="1" kern="1200" baseline="0" dirty="0">
                <a:solidFill>
                  <a:schemeClr val="bg1"/>
                </a:solidFill>
                <a:latin typeface="Times New Roman" pitchFamily="18" charset="0"/>
                <a:ea typeface="+mn-ea"/>
                <a:cs typeface="Times New Roman" pitchFamily="18" charset="0"/>
              </a:rPr>
              <a:t> بى إستافروس:</a:t>
            </a:r>
            <a:endParaRPr lang="en-GB" dirty="0"/>
          </a:p>
        </p:txBody>
      </p:sp>
      <p:sp>
        <p:nvSpPr>
          <p:cNvPr id="4" name="Text Placeholder 3">
            <a:extLst>
              <a:ext uri="{FF2B5EF4-FFF2-40B4-BE49-F238E27FC236}">
                <a16:creationId xmlns:a16="http://schemas.microsoft.com/office/drawing/2014/main" id="{A8F317EA-0E7F-474F-9A82-BAAAB61F94DF}"/>
              </a:ext>
            </a:extLst>
          </p:cNvPr>
          <p:cNvSpPr>
            <a:spLocks noGrp="1"/>
          </p:cNvSpPr>
          <p:nvPr>
            <p:ph type="body" sz="quarter" idx="3"/>
          </p:nvPr>
        </p:nvSpPr>
        <p:spPr/>
        <p:txBody>
          <a:bodyPr anchor="ctr"/>
          <a:lstStyle/>
          <a:p>
            <a:pPr>
              <a:lnSpc>
                <a:spcPct val="80000"/>
              </a:lnSpc>
              <a:spcBef>
                <a:spcPts val="0"/>
              </a:spcBef>
            </a:pPr>
            <a:r>
              <a:rPr lang="en-GB" sz="4400" dirty="0">
                <a:latin typeface="CS New Athanasius" panose="020B0500000000000000" pitchFamily="34" charset="0"/>
              </a:rPr>
              <a:t>Pa=o=c I=y=c P=,=c@ </a:t>
            </a:r>
            <a:r>
              <a:rPr lang="en-GB" sz="4400" dirty="0" err="1">
                <a:latin typeface="CS New Athanasius" panose="020B0500000000000000" pitchFamily="34" charset="0"/>
              </a:rPr>
              <a:t>vy`etauasf</a:t>
            </a:r>
            <a:r>
              <a:rPr lang="en-GB" sz="4400" dirty="0">
                <a:latin typeface="CS New Athanasius" panose="020B0500000000000000" pitchFamily="34" charset="0"/>
              </a:rPr>
              <a:t> `</a:t>
            </a:r>
            <a:r>
              <a:rPr lang="en-GB" sz="4400" dirty="0" err="1">
                <a:latin typeface="CS New Athanasius" panose="020B0500000000000000" pitchFamily="34" charset="0"/>
              </a:rPr>
              <a:t>epi`ctauroc</a:t>
            </a:r>
            <a:r>
              <a:rPr lang="en-GB" sz="4400" dirty="0">
                <a:latin typeface="CS New Athanasius" panose="020B0500000000000000" pitchFamily="34" charset="0"/>
              </a:rPr>
              <a:t>@</a:t>
            </a:r>
          </a:p>
        </p:txBody>
      </p:sp>
      <p:sp>
        <p:nvSpPr>
          <p:cNvPr id="6" name="Text Placeholder 5">
            <a:extLst>
              <a:ext uri="{FF2B5EF4-FFF2-40B4-BE49-F238E27FC236}">
                <a16:creationId xmlns:a16="http://schemas.microsoft.com/office/drawing/2014/main" id="{94EFB577-6C05-4524-92DB-409DF6B5BADC}"/>
              </a:ext>
            </a:extLst>
          </p:cNvPr>
          <p:cNvSpPr>
            <a:spLocks noGrp="1"/>
          </p:cNvSpPr>
          <p:nvPr>
            <p:ph type="body" sz="quarter" idx="10"/>
          </p:nvPr>
        </p:nvSpPr>
        <p:spPr/>
        <p:txBody>
          <a:bodyPr/>
          <a:lstStyle/>
          <a:p>
            <a:r>
              <a:rPr lang="ar-EG" dirty="0">
                <a:latin typeface="Times New Roman" pitchFamily="18" charset="0"/>
                <a:cs typeface="Times New Roman" pitchFamily="18" charset="0"/>
              </a:rPr>
              <a:t>يا ربي يسوع المسيح، الذى صلب على الصليب، </a:t>
            </a:r>
            <a:endParaRPr lang="en-GB" dirty="0"/>
          </a:p>
        </p:txBody>
      </p:sp>
      <p:sp>
        <p:nvSpPr>
          <p:cNvPr id="5" name="TextBox 4">
            <a:hlinkClick r:id="rId2" action="ppaction://hlinksldjump"/>
            <a:extLst>
              <a:ext uri="{FF2B5EF4-FFF2-40B4-BE49-F238E27FC236}">
                <a16:creationId xmlns:a16="http://schemas.microsoft.com/office/drawing/2014/main" id="{6F40A323-4FD2-451C-8208-569CCF90527F}"/>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85883837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AB2288-6ECD-45F9-8263-6E38895C6CBA}"/>
              </a:ext>
            </a:extLst>
          </p:cNvPr>
          <p:cNvSpPr>
            <a:spLocks noGrp="1"/>
          </p:cNvSpPr>
          <p:nvPr>
            <p:ph type="body" idx="1"/>
          </p:nvPr>
        </p:nvSpPr>
        <p:spPr/>
        <p:txBody>
          <a:bodyPr>
            <a:normAutofit/>
          </a:bodyPr>
          <a:lstStyle/>
          <a:p>
            <a:r>
              <a:rPr lang="ar-EG" sz="4000" b="1" kern="1200" baseline="0" dirty="0">
                <a:solidFill>
                  <a:schemeClr val="bg1"/>
                </a:solidFill>
                <a:latin typeface="Times New Roman" pitchFamily="18" charset="0"/>
                <a:ea typeface="+mn-ea"/>
                <a:cs typeface="Times New Roman" pitchFamily="18" charset="0"/>
              </a:rPr>
              <a:t>إيك إيخوم خيم إبساطاناس: سابيسيت إن نين إتشالافج.</a:t>
            </a:r>
            <a:endParaRPr lang="en-GB" sz="4000" dirty="0"/>
          </a:p>
        </p:txBody>
      </p:sp>
      <p:sp>
        <p:nvSpPr>
          <p:cNvPr id="4" name="Text Placeholder 3">
            <a:extLst>
              <a:ext uri="{FF2B5EF4-FFF2-40B4-BE49-F238E27FC236}">
                <a16:creationId xmlns:a16="http://schemas.microsoft.com/office/drawing/2014/main" id="{95F00997-8984-4FBD-9BC5-6AF43491C23F}"/>
              </a:ext>
            </a:extLst>
          </p:cNvPr>
          <p:cNvSpPr>
            <a:spLocks noGrp="1"/>
          </p:cNvSpPr>
          <p:nvPr>
            <p:ph type="body" sz="quarter" idx="3"/>
          </p:nvPr>
        </p:nvSpPr>
        <p:spPr/>
        <p:txBody>
          <a:bodyPr>
            <a:normAutofit/>
          </a:bodyPr>
          <a:lstStyle/>
          <a:p>
            <a:r>
              <a:rPr kumimoji="0" lang="en-GB" sz="3800" b="0" i="0" u="none" strike="noStrike" kern="1200" cap="none" spc="0" normalizeH="0" baseline="0" noProof="0" dirty="0" err="1">
                <a:ln>
                  <a:noFill/>
                </a:ln>
                <a:solidFill>
                  <a:srgbClr val="FFC000"/>
                </a:solidFill>
                <a:effectLst/>
                <a:uLnTx/>
                <a:uFillTx/>
                <a:latin typeface="CS New Athanasius" panose="020B0500000000000000" pitchFamily="34" charset="0"/>
                <a:ea typeface="+mn-ea"/>
                <a:cs typeface="Traditional Arabic" pitchFamily="2" charset="-78"/>
              </a:rPr>
              <a:t>ek`eqwmqem</a:t>
            </a:r>
            <a:r>
              <a:rPr kumimoji="0" lang="en-GB"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raditional Arabic" pitchFamily="2" charset="-78"/>
              </a:rPr>
              <a:t> `</a:t>
            </a:r>
            <a:r>
              <a:rPr kumimoji="0" lang="en-GB" sz="3800" b="0" i="0" u="none" strike="noStrike" kern="1200" cap="none" spc="0" normalizeH="0" baseline="0" noProof="0" dirty="0" err="1">
                <a:ln>
                  <a:noFill/>
                </a:ln>
                <a:solidFill>
                  <a:srgbClr val="FFC000"/>
                </a:solidFill>
                <a:effectLst/>
                <a:uLnTx/>
                <a:uFillTx/>
                <a:latin typeface="CS New Athanasius" panose="020B0500000000000000" pitchFamily="34" charset="0"/>
                <a:ea typeface="+mn-ea"/>
                <a:cs typeface="Traditional Arabic" pitchFamily="2" charset="-78"/>
              </a:rPr>
              <a:t>m`pcatanac</a:t>
            </a:r>
            <a:r>
              <a:rPr kumimoji="0" lang="en-GB"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raditional Arabic" pitchFamily="2" charset="-78"/>
              </a:rPr>
              <a:t>@ </a:t>
            </a:r>
            <a:r>
              <a:rPr kumimoji="0" lang="en-GB" sz="3800" b="0" i="0" u="none" strike="noStrike" kern="1200" cap="none" spc="0" normalizeH="0" baseline="0" noProof="0" dirty="0" err="1">
                <a:ln>
                  <a:noFill/>
                </a:ln>
                <a:solidFill>
                  <a:srgbClr val="FFC000"/>
                </a:solidFill>
                <a:effectLst/>
                <a:uLnTx/>
                <a:uFillTx/>
                <a:latin typeface="CS New Athanasius" panose="020B0500000000000000" pitchFamily="34" charset="0"/>
                <a:ea typeface="+mn-ea"/>
                <a:cs typeface="Traditional Arabic" pitchFamily="2" charset="-78"/>
              </a:rPr>
              <a:t>capecyt</a:t>
            </a:r>
            <a:r>
              <a:rPr kumimoji="0" lang="en-GB"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raditional Arabic" pitchFamily="2" charset="-78"/>
              </a:rPr>
              <a:t> `</a:t>
            </a:r>
            <a:r>
              <a:rPr kumimoji="0" lang="en-GB" sz="3800" b="0" i="0" u="none" strike="noStrike" kern="1200" cap="none" spc="0" normalizeH="0" baseline="0" noProof="0" dirty="0" err="1">
                <a:ln>
                  <a:noFill/>
                </a:ln>
                <a:solidFill>
                  <a:srgbClr val="FFC000"/>
                </a:solidFill>
                <a:effectLst/>
                <a:uLnTx/>
                <a:uFillTx/>
                <a:latin typeface="CS New Athanasius" panose="020B0500000000000000" pitchFamily="34" charset="0"/>
                <a:ea typeface="+mn-ea"/>
                <a:cs typeface="Traditional Arabic" pitchFamily="2" charset="-78"/>
              </a:rPr>
              <a:t>nnen</a:t>
            </a:r>
            <a:r>
              <a:rPr kumimoji="0" lang="en-GB"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raditional Arabic" pitchFamily="2" charset="-78"/>
              </a:rPr>
              <a:t>`[</a:t>
            </a:r>
            <a:r>
              <a:rPr kumimoji="0" lang="en-GB" sz="3800" b="0" i="0" u="none" strike="noStrike" kern="1200" cap="none" spc="0" normalizeH="0" baseline="0" noProof="0" dirty="0" err="1">
                <a:ln>
                  <a:noFill/>
                </a:ln>
                <a:solidFill>
                  <a:srgbClr val="FFC000"/>
                </a:solidFill>
                <a:effectLst/>
                <a:uLnTx/>
                <a:uFillTx/>
                <a:latin typeface="CS New Athanasius" panose="020B0500000000000000" pitchFamily="34" charset="0"/>
                <a:ea typeface="+mn-ea"/>
                <a:cs typeface="Traditional Arabic" pitchFamily="2" charset="-78"/>
              </a:rPr>
              <a:t>alauj</a:t>
            </a:r>
            <a:r>
              <a:rPr kumimoji="0" lang="en-GB"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raditional Arabic" pitchFamily="2" charset="-78"/>
              </a:rPr>
              <a:t>.</a:t>
            </a:r>
            <a:endParaRPr lang="en-GB" sz="3800" dirty="0"/>
          </a:p>
        </p:txBody>
      </p:sp>
      <p:sp>
        <p:nvSpPr>
          <p:cNvPr id="5" name="Text Placeholder 4">
            <a:extLst>
              <a:ext uri="{FF2B5EF4-FFF2-40B4-BE49-F238E27FC236}">
                <a16:creationId xmlns:a16="http://schemas.microsoft.com/office/drawing/2014/main" id="{ABE5AF85-C69E-4BA5-AACF-6C855A4C3815}"/>
              </a:ext>
            </a:extLst>
          </p:cNvPr>
          <p:cNvSpPr>
            <a:spLocks noGrp="1"/>
          </p:cNvSpPr>
          <p:nvPr>
            <p:ph type="body" sz="quarter" idx="10"/>
          </p:nvPr>
        </p:nvSpPr>
        <p:spPr/>
        <p:txBody>
          <a:bodyPr/>
          <a:lstStyle/>
          <a:p>
            <a:pPr rtl="1"/>
            <a:r>
              <a:rPr lang="ar-EG" dirty="0">
                <a:latin typeface="Times New Roman" pitchFamily="18" charset="0"/>
                <a:cs typeface="Times New Roman" pitchFamily="18" charset="0"/>
              </a:rPr>
              <a:t>اسحق</a:t>
            </a:r>
            <a:r>
              <a:rPr lang="en-US" dirty="0">
                <a:latin typeface="Times New Roman" pitchFamily="18" charset="0"/>
                <a:cs typeface="Times New Roman" pitchFamily="18" charset="0"/>
              </a:rPr>
              <a:t> </a:t>
            </a:r>
            <a:r>
              <a:rPr lang="ar-EG" dirty="0">
                <a:latin typeface="Times New Roman" pitchFamily="18" charset="0"/>
                <a:cs typeface="Times New Roman" pitchFamily="18" charset="0"/>
              </a:rPr>
              <a:t>الشيطان، تحت أقدامنا.</a:t>
            </a:r>
            <a:endParaRPr lang="en-GB" dirty="0"/>
          </a:p>
        </p:txBody>
      </p:sp>
      <p:sp>
        <p:nvSpPr>
          <p:cNvPr id="7" name="TextBox 6">
            <a:hlinkClick r:id="rId2" action="ppaction://hlinksldjump"/>
            <a:extLst>
              <a:ext uri="{FF2B5EF4-FFF2-40B4-BE49-F238E27FC236}">
                <a16:creationId xmlns:a16="http://schemas.microsoft.com/office/drawing/2014/main" id="{503AB1CA-0DD3-4C82-AFCA-7B9A7AD82816}"/>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193859489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E451-0D53-40FE-9E8A-D8D78E33A921}"/>
              </a:ext>
            </a:extLst>
          </p:cNvPr>
          <p:cNvSpPr>
            <a:spLocks noGrp="1"/>
          </p:cNvSpPr>
          <p:nvPr>
            <p:ph type="title"/>
          </p:nvPr>
        </p:nvSpPr>
        <p:spPr/>
        <p:txBody>
          <a:bodyPr>
            <a:normAutofit fontScale="90000"/>
          </a:bodyPr>
          <a:lstStyle/>
          <a:p>
            <a:r>
              <a:rPr lang="ar-EG" sz="3200" dirty="0">
                <a:solidFill>
                  <a:srgbClr val="FFC000"/>
                </a:solidFill>
              </a:rPr>
              <a:t>محير شهر كيهك</a:t>
            </a:r>
            <a:endParaRPr lang="en-GB" sz="3200" dirty="0">
              <a:solidFill>
                <a:srgbClr val="FFC000"/>
              </a:solidFill>
            </a:endParaRPr>
          </a:p>
        </p:txBody>
      </p:sp>
      <p:sp>
        <p:nvSpPr>
          <p:cNvPr id="3" name="Text Placeholder 2">
            <a:extLst>
              <a:ext uri="{FF2B5EF4-FFF2-40B4-BE49-F238E27FC236}">
                <a16:creationId xmlns:a16="http://schemas.microsoft.com/office/drawing/2014/main" id="{CA8D2C1C-BBC0-4D5A-9A61-5C097C7A261B}"/>
              </a:ext>
            </a:extLst>
          </p:cNvPr>
          <p:cNvSpPr>
            <a:spLocks noGrp="1"/>
          </p:cNvSpPr>
          <p:nvPr>
            <p:ph type="body" idx="1"/>
          </p:nvPr>
        </p:nvSpPr>
        <p:spPr/>
        <p:txBody>
          <a:bodyPr>
            <a:normAutofit/>
          </a:bodyPr>
          <a:lstStyle/>
          <a:p>
            <a:r>
              <a:rPr lang="ar-EG" sz="3400" b="1" kern="1200" dirty="0">
                <a:solidFill>
                  <a:schemeClr val="bg1"/>
                </a:solidFill>
                <a:latin typeface="Times New Roman" pitchFamily="18" charset="0"/>
                <a:ea typeface="+mn-ea"/>
                <a:cs typeface="Times New Roman" pitchFamily="18" charset="0"/>
              </a:rPr>
              <a:t>باتشويس إيسوس بي إخريستوس: بي ميسي إي</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ڤ</a:t>
            </a:r>
            <a:r>
              <a:rPr lang="ar-EG" sz="3400" b="1" kern="1200" dirty="0">
                <a:solidFill>
                  <a:schemeClr val="bg1"/>
                </a:solidFill>
                <a:latin typeface="Times New Roman" pitchFamily="18" charset="0"/>
                <a:ea typeface="+mn-ea"/>
                <a:cs typeface="Times New Roman" pitchFamily="18" charset="0"/>
              </a:rPr>
              <a:t>ول خين إفيوت:</a:t>
            </a:r>
          </a:p>
        </p:txBody>
      </p:sp>
      <p:sp>
        <p:nvSpPr>
          <p:cNvPr id="4" name="Text Placeholder 3">
            <a:extLst>
              <a:ext uri="{FF2B5EF4-FFF2-40B4-BE49-F238E27FC236}">
                <a16:creationId xmlns:a16="http://schemas.microsoft.com/office/drawing/2014/main" id="{62E6D64C-E0D1-46E8-ACDB-5B1E7BE48C5E}"/>
              </a:ext>
            </a:extLst>
          </p:cNvPr>
          <p:cNvSpPr>
            <a:spLocks noGrp="1"/>
          </p:cNvSpPr>
          <p:nvPr>
            <p:ph type="body" sz="quarter" idx="3"/>
          </p:nvPr>
        </p:nvSpPr>
        <p:spPr/>
        <p:txBody>
          <a:bodyPr>
            <a:normAutofit fontScale="92500"/>
          </a:bodyPr>
          <a:lstStyle/>
          <a:p>
            <a:r>
              <a:rPr lang="en-GB" sz="4000" dirty="0">
                <a:latin typeface="CS New Athanasius" panose="020B0500000000000000" pitchFamily="34" charset="0"/>
              </a:rPr>
              <a:t>Pa[</a:t>
            </a:r>
            <a:r>
              <a:rPr lang="en-GB" sz="4000" dirty="0" err="1">
                <a:latin typeface="CS New Athanasius" panose="020B0500000000000000" pitchFamily="34" charset="0"/>
              </a:rPr>
              <a:t>oic</a:t>
            </a:r>
            <a:r>
              <a:rPr lang="en-GB" sz="4000" dirty="0">
                <a:latin typeface="CS New Athanasius" panose="020B0500000000000000" pitchFamily="34" charset="0"/>
              </a:rPr>
              <a:t> </a:t>
            </a:r>
            <a:r>
              <a:rPr lang="en-GB" sz="4000" dirty="0" err="1">
                <a:latin typeface="CS New Athanasius" panose="020B0500000000000000" pitchFamily="34" charset="0"/>
              </a:rPr>
              <a:t>Iycouc</a:t>
            </a:r>
            <a:r>
              <a:rPr lang="en-GB" sz="4000" dirty="0">
                <a:latin typeface="CS New Athanasius" panose="020B0500000000000000" pitchFamily="34" charset="0"/>
              </a:rPr>
              <a:t> Pi`,</a:t>
            </a:r>
            <a:r>
              <a:rPr lang="en-GB" sz="4000" dirty="0" err="1">
                <a:latin typeface="CS New Athanasius" panose="020B0500000000000000" pitchFamily="34" charset="0"/>
              </a:rPr>
              <a:t>rictoc</a:t>
            </a:r>
            <a:r>
              <a:rPr lang="en-GB" sz="4000" dirty="0">
                <a:latin typeface="CS New Athanasius" panose="020B0500000000000000" pitchFamily="34" charset="0"/>
              </a:rPr>
              <a:t>@ </a:t>
            </a:r>
            <a:r>
              <a:rPr lang="en-GB" sz="4000" dirty="0" err="1">
                <a:latin typeface="CS New Athanasius" panose="020B0500000000000000" pitchFamily="34" charset="0"/>
              </a:rPr>
              <a:t>Pimici</a:t>
            </a:r>
            <a:r>
              <a:rPr lang="en-GB" sz="4000" dirty="0">
                <a:latin typeface="CS New Athanasius" panose="020B0500000000000000" pitchFamily="34" charset="0"/>
              </a:rPr>
              <a:t> `</a:t>
            </a:r>
            <a:r>
              <a:rPr lang="en-GB" sz="4000" dirty="0" err="1">
                <a:latin typeface="CS New Athanasius" panose="020B0500000000000000" pitchFamily="34" charset="0"/>
              </a:rPr>
              <a:t>ebolqen</a:t>
            </a:r>
            <a:r>
              <a:rPr lang="en-GB" sz="4000" dirty="0">
                <a:latin typeface="CS New Athanasius" panose="020B0500000000000000" pitchFamily="34" charset="0"/>
              </a:rPr>
              <a:t> `</a:t>
            </a:r>
            <a:r>
              <a:rPr lang="en-GB" sz="4000" dirty="0" err="1">
                <a:latin typeface="CS New Athanasius" panose="020B0500000000000000" pitchFamily="34" charset="0"/>
              </a:rPr>
              <a:t>Viwt</a:t>
            </a:r>
            <a:r>
              <a:rPr lang="en-GB" sz="4000" dirty="0">
                <a:latin typeface="CS New Athanasius" panose="020B0500000000000000" pitchFamily="34" charset="0"/>
              </a:rPr>
              <a:t>@</a:t>
            </a:r>
          </a:p>
        </p:txBody>
      </p:sp>
      <p:sp>
        <p:nvSpPr>
          <p:cNvPr id="6" name="Text Placeholder 5">
            <a:extLst>
              <a:ext uri="{FF2B5EF4-FFF2-40B4-BE49-F238E27FC236}">
                <a16:creationId xmlns:a16="http://schemas.microsoft.com/office/drawing/2014/main" id="{FFCD775C-1F06-4B2A-A54E-27F452161AA7}"/>
              </a:ext>
            </a:extLst>
          </p:cNvPr>
          <p:cNvSpPr>
            <a:spLocks noGrp="1"/>
          </p:cNvSpPr>
          <p:nvPr>
            <p:ph type="body" sz="quarter" idx="10"/>
          </p:nvPr>
        </p:nvSpPr>
        <p:spPr/>
        <p:txBody>
          <a:bodyPr/>
          <a:lstStyle/>
          <a:p>
            <a:r>
              <a:rPr lang="ar-EG" dirty="0">
                <a:latin typeface="Times New Roman" pitchFamily="18" charset="0"/>
                <a:cs typeface="Times New Roman" pitchFamily="18" charset="0"/>
              </a:rPr>
              <a:t>يا ربي يسوع المسيح، المولود من الآب،</a:t>
            </a:r>
            <a:endParaRPr lang="en-GB" dirty="0"/>
          </a:p>
        </p:txBody>
      </p:sp>
      <p:sp>
        <p:nvSpPr>
          <p:cNvPr id="5" name="TextBox 4">
            <a:hlinkClick r:id="rId2" action="ppaction://hlinksldjump"/>
            <a:extLst>
              <a:ext uri="{FF2B5EF4-FFF2-40B4-BE49-F238E27FC236}">
                <a16:creationId xmlns:a16="http://schemas.microsoft.com/office/drawing/2014/main" id="{D38E0B05-4FC7-49D0-A620-BE11A4A6B52A}"/>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377446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للقديس مارمرقس</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بي ثيؤريموس : إن إڤ أنجيليستيس: ماركوس بي آبوسطولوس.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dirty="0"/>
              <a:t>Ere pi`cmou `nte pi;ewrimoc `n`eu`aggelictyc@ Markoc pi`apoctoloc.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ناظر الإله الإنجيلي، مرقس الرسول.</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6555C85F-C22B-4963-A529-E11899E4FB8B}"/>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421788482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43F84-41A1-46E2-8FB9-75519AA130AA}"/>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خاجوؤ إنني إيئون تيرو: ناي نان كاطا بيك نيشتي إنناي.</a:t>
            </a:r>
            <a:endParaRPr lang="en-GB" sz="3600" dirty="0"/>
          </a:p>
        </p:txBody>
      </p:sp>
      <p:sp>
        <p:nvSpPr>
          <p:cNvPr id="4" name="Text Placeholder 3">
            <a:extLst>
              <a:ext uri="{FF2B5EF4-FFF2-40B4-BE49-F238E27FC236}">
                <a16:creationId xmlns:a16="http://schemas.microsoft.com/office/drawing/2014/main" id="{9435C0B9-C3BF-4987-AB05-7EF908856C18}"/>
              </a:ext>
            </a:extLst>
          </p:cNvPr>
          <p:cNvSpPr>
            <a:spLocks noGrp="1"/>
          </p:cNvSpPr>
          <p:nvPr>
            <p:ph type="body" sz="quarter" idx="3"/>
          </p:nvPr>
        </p:nvSpPr>
        <p:spPr/>
        <p:txBody>
          <a:bodyPr>
            <a:normAutofit fontScale="85000" lnSpcReduction="10000"/>
          </a:bodyPr>
          <a:lstStyle/>
          <a:p>
            <a:r>
              <a:rPr lang="en-GB" sz="4000" dirty="0" err="1">
                <a:latin typeface="CS New Athanasius" panose="020B0500000000000000" pitchFamily="34" charset="0"/>
              </a:rPr>
              <a:t>qajwou</a:t>
            </a:r>
            <a:r>
              <a:rPr lang="en-GB" sz="4000" dirty="0">
                <a:latin typeface="CS New Athanasius" panose="020B0500000000000000" pitchFamily="34" charset="0"/>
              </a:rPr>
              <a:t> `</a:t>
            </a:r>
            <a:r>
              <a:rPr lang="en-GB" sz="4000" dirty="0" err="1">
                <a:latin typeface="CS New Athanasius" panose="020B0500000000000000" pitchFamily="34" charset="0"/>
              </a:rPr>
              <a:t>ni`ewn</a:t>
            </a:r>
            <a:r>
              <a:rPr lang="en-GB" sz="4000" dirty="0">
                <a:latin typeface="CS New Athanasius" panose="020B0500000000000000" pitchFamily="34" charset="0"/>
              </a:rPr>
              <a:t> </a:t>
            </a:r>
            <a:r>
              <a:rPr lang="en-GB" sz="4000" dirty="0" err="1">
                <a:latin typeface="CS New Athanasius" panose="020B0500000000000000" pitchFamily="34" charset="0"/>
              </a:rPr>
              <a:t>tyrou</a:t>
            </a:r>
            <a:r>
              <a:rPr lang="en-GB" sz="4000" dirty="0">
                <a:latin typeface="CS New Athanasius" panose="020B0500000000000000" pitchFamily="34" charset="0"/>
              </a:rPr>
              <a:t>@ </a:t>
            </a:r>
            <a:r>
              <a:rPr lang="en-GB" sz="4000" dirty="0" err="1">
                <a:latin typeface="CS New Athanasius" panose="020B0500000000000000" pitchFamily="34" charset="0"/>
              </a:rPr>
              <a:t>nai</a:t>
            </a:r>
            <a:r>
              <a:rPr lang="en-GB" sz="4000" dirty="0">
                <a:latin typeface="CS New Athanasius" panose="020B0500000000000000" pitchFamily="34" charset="0"/>
              </a:rPr>
              <a:t> nan kata </a:t>
            </a:r>
            <a:r>
              <a:rPr lang="en-GB" sz="4000" dirty="0" err="1">
                <a:latin typeface="CS New Athanasius" panose="020B0500000000000000" pitchFamily="34" charset="0"/>
              </a:rPr>
              <a:t>peknis</a:t>
            </a:r>
            <a:r>
              <a:rPr lang="en-GB" sz="4000" dirty="0">
                <a:latin typeface="CS New Athanasius" panose="020B0500000000000000" pitchFamily="34" charset="0"/>
              </a:rPr>
              <a:t>] `</a:t>
            </a:r>
            <a:r>
              <a:rPr lang="en-GB" sz="4000" dirty="0" err="1">
                <a:latin typeface="CS New Athanasius" panose="020B0500000000000000" pitchFamily="34" charset="0"/>
              </a:rPr>
              <a:t>nnai</a:t>
            </a:r>
            <a:r>
              <a:rPr lang="en-GB" sz="4000" dirty="0">
                <a:latin typeface="CS New Athanasius" panose="020B0500000000000000" pitchFamily="34" charset="0"/>
              </a:rPr>
              <a:t>.</a:t>
            </a:r>
            <a:endParaRPr lang="en-GB" sz="4000" dirty="0"/>
          </a:p>
        </p:txBody>
      </p:sp>
      <p:sp>
        <p:nvSpPr>
          <p:cNvPr id="6" name="Text Placeholder 5">
            <a:extLst>
              <a:ext uri="{FF2B5EF4-FFF2-40B4-BE49-F238E27FC236}">
                <a16:creationId xmlns:a16="http://schemas.microsoft.com/office/drawing/2014/main" id="{A2C74EAF-980B-4714-B907-2744CD42C086}"/>
              </a:ext>
            </a:extLst>
          </p:cNvPr>
          <p:cNvSpPr>
            <a:spLocks noGrp="1"/>
          </p:cNvSpPr>
          <p:nvPr>
            <p:ph type="body" sz="quarter" idx="10"/>
          </p:nvPr>
        </p:nvSpPr>
        <p:spPr/>
        <p:txBody>
          <a:bodyPr/>
          <a:lstStyle/>
          <a:p>
            <a:r>
              <a:rPr lang="ar-EG" dirty="0">
                <a:latin typeface="Times New Roman" pitchFamily="18" charset="0"/>
                <a:cs typeface="Times New Roman" pitchFamily="18" charset="0"/>
              </a:rPr>
              <a:t>قبل كل الدهور، إرحمنا كعظيم رحمتك.</a:t>
            </a:r>
            <a:endParaRPr lang="en-GB" dirty="0"/>
          </a:p>
        </p:txBody>
      </p:sp>
    </p:spTree>
    <p:extLst>
      <p:ext uri="{BB962C8B-B14F-4D97-AF65-F5344CB8AC3E}">
        <p14:creationId xmlns:p14="http://schemas.microsoft.com/office/powerpoint/2010/main" val="29648794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EF247-25D0-46EF-806E-E8F3016D5C98}"/>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992726AD-E8DA-43C5-809D-9BD4D34EADB0}"/>
              </a:ext>
            </a:extLst>
          </p:cNvPr>
          <p:cNvSpPr>
            <a:spLocks noGrp="1"/>
          </p:cNvSpPr>
          <p:nvPr>
            <p:ph type="body" idx="1"/>
          </p:nvPr>
        </p:nvSpPr>
        <p:spPr/>
        <p:txBody>
          <a:bodyPr>
            <a:normAutofit/>
          </a:bodyPr>
          <a:lstStyle/>
          <a:p>
            <a:r>
              <a:rPr lang="ar-EG" sz="3400" b="1" kern="1200" dirty="0">
                <a:solidFill>
                  <a:schemeClr val="bg1"/>
                </a:solidFill>
                <a:latin typeface="Times New Roman" pitchFamily="18" charset="0"/>
                <a:ea typeface="+mn-ea"/>
                <a:cs typeface="Times New Roman" pitchFamily="18" charset="0"/>
              </a:rPr>
              <a:t>ني شيروبيم سيه أوأوشت إمموف: ني سيرافيم سيه تي أوأوناف: </a:t>
            </a:r>
            <a:endParaRPr lang="en-GB" sz="3400" dirty="0"/>
          </a:p>
        </p:txBody>
      </p:sp>
      <p:sp>
        <p:nvSpPr>
          <p:cNvPr id="4" name="Text Placeholder 3">
            <a:extLst>
              <a:ext uri="{FF2B5EF4-FFF2-40B4-BE49-F238E27FC236}">
                <a16:creationId xmlns:a16="http://schemas.microsoft.com/office/drawing/2014/main" id="{8EA3F6C0-1225-470B-B0C0-A515BB7DB2E9}"/>
              </a:ext>
            </a:extLst>
          </p:cNvPr>
          <p:cNvSpPr>
            <a:spLocks noGrp="1"/>
          </p:cNvSpPr>
          <p:nvPr>
            <p:ph type="body" sz="quarter" idx="3"/>
          </p:nvPr>
        </p:nvSpPr>
        <p:spPr/>
        <p:txBody>
          <a:bodyPr>
            <a:normAutofit/>
          </a:bodyPr>
          <a:lstStyle/>
          <a:p>
            <a:pPr>
              <a:spcBef>
                <a:spcPts val="0"/>
              </a:spcBef>
            </a:pPr>
            <a:r>
              <a:rPr lang="en-GB" sz="3500" dirty="0" err="1">
                <a:latin typeface="CS New Athanasius" panose="020B0500000000000000" pitchFamily="34" charset="0"/>
              </a:rPr>
              <a:t>Ni,erobim</a:t>
            </a:r>
            <a:r>
              <a:rPr lang="en-GB" sz="3500" dirty="0">
                <a:latin typeface="CS New Athanasius" panose="020B0500000000000000" pitchFamily="34" charset="0"/>
              </a:rPr>
              <a:t> </a:t>
            </a:r>
            <a:r>
              <a:rPr lang="en-GB" sz="3500" dirty="0" err="1">
                <a:latin typeface="CS New Athanasius" panose="020B0500000000000000" pitchFamily="34" charset="0"/>
              </a:rPr>
              <a:t>ceouwst</a:t>
            </a:r>
            <a:r>
              <a:rPr lang="en-GB" sz="3500" dirty="0">
                <a:latin typeface="CS New Athanasius" panose="020B0500000000000000" pitchFamily="34" charset="0"/>
              </a:rPr>
              <a:t> `</a:t>
            </a:r>
            <a:r>
              <a:rPr lang="en-GB" sz="3500" dirty="0" err="1">
                <a:latin typeface="CS New Athanasius" panose="020B0500000000000000" pitchFamily="34" charset="0"/>
              </a:rPr>
              <a:t>mmof</a:t>
            </a:r>
            <a:r>
              <a:rPr lang="en-GB" sz="3500" dirty="0">
                <a:latin typeface="CS New Athanasius" panose="020B0500000000000000" pitchFamily="34" charset="0"/>
              </a:rPr>
              <a:t>@ </a:t>
            </a:r>
            <a:r>
              <a:rPr lang="en-GB" sz="3500" dirty="0" err="1">
                <a:latin typeface="CS New Athanasius" panose="020B0500000000000000" pitchFamily="34" charset="0"/>
              </a:rPr>
              <a:t>Niceravim</a:t>
            </a:r>
            <a:r>
              <a:rPr lang="en-GB" sz="3500" dirty="0">
                <a:latin typeface="CS New Athanasius" panose="020B0500000000000000" pitchFamily="34" charset="0"/>
              </a:rPr>
              <a:t> </a:t>
            </a:r>
            <a:r>
              <a:rPr lang="en-GB" sz="3500" dirty="0" err="1">
                <a:latin typeface="CS New Athanasius" panose="020B0500000000000000" pitchFamily="34" charset="0"/>
              </a:rPr>
              <a:t>ce</a:t>
            </a:r>
            <a:r>
              <a:rPr lang="en-GB" sz="3500" dirty="0">
                <a:latin typeface="CS New Athanasius" panose="020B0500000000000000" pitchFamily="34" charset="0"/>
              </a:rPr>
              <a:t>]`</a:t>
            </a:r>
            <a:r>
              <a:rPr lang="en-GB" sz="3500" dirty="0" err="1">
                <a:latin typeface="CS New Athanasius" panose="020B0500000000000000" pitchFamily="34" charset="0"/>
              </a:rPr>
              <a:t>wou</a:t>
            </a:r>
            <a:r>
              <a:rPr lang="en-GB" sz="3500" dirty="0">
                <a:latin typeface="CS New Athanasius" panose="020B0500000000000000" pitchFamily="34" charset="0"/>
              </a:rPr>
              <a:t> </a:t>
            </a:r>
            <a:r>
              <a:rPr lang="en-GB" sz="3500" dirty="0" err="1">
                <a:latin typeface="CS New Athanasius" panose="020B0500000000000000" pitchFamily="34" charset="0"/>
              </a:rPr>
              <a:t>naf</a:t>
            </a:r>
            <a:r>
              <a:rPr lang="en-GB" sz="3500" dirty="0">
                <a:latin typeface="CS New Athanasius" panose="020B0500000000000000" pitchFamily="34" charset="0"/>
              </a:rPr>
              <a:t>@ </a:t>
            </a:r>
          </a:p>
        </p:txBody>
      </p:sp>
      <p:sp>
        <p:nvSpPr>
          <p:cNvPr id="6" name="Text Placeholder 5">
            <a:extLst>
              <a:ext uri="{FF2B5EF4-FFF2-40B4-BE49-F238E27FC236}">
                <a16:creationId xmlns:a16="http://schemas.microsoft.com/office/drawing/2014/main" id="{7E7AB4BC-3357-4EFB-BB11-DE05F60C267E}"/>
              </a:ext>
            </a:extLst>
          </p:cNvPr>
          <p:cNvSpPr>
            <a:spLocks noGrp="1"/>
          </p:cNvSpPr>
          <p:nvPr>
            <p:ph type="body" sz="quarter" idx="10"/>
          </p:nvPr>
        </p:nvSpPr>
        <p:spPr/>
        <p:txBody>
          <a:bodyPr/>
          <a:lstStyle/>
          <a:p>
            <a:r>
              <a:rPr lang="ar-EG" dirty="0">
                <a:latin typeface="Times New Roman" pitchFamily="18" charset="0"/>
                <a:cs typeface="Times New Roman" pitchFamily="18" charset="0"/>
              </a:rPr>
              <a:t>الشاروبيم يسجدون له، السيرافيم يمجدونه، </a:t>
            </a:r>
            <a:endParaRPr lang="en-GB" dirty="0"/>
          </a:p>
        </p:txBody>
      </p:sp>
    </p:spTree>
    <p:extLst>
      <p:ext uri="{BB962C8B-B14F-4D97-AF65-F5344CB8AC3E}">
        <p14:creationId xmlns:p14="http://schemas.microsoft.com/office/powerpoint/2010/main" val="1348252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126FB0-4250-4DBB-A5A5-B1B81E1C0E69}"/>
              </a:ext>
            </a:extLst>
          </p:cNvPr>
          <p:cNvSpPr>
            <a:spLocks noGrp="1"/>
          </p:cNvSpPr>
          <p:nvPr>
            <p:ph type="body" idx="1"/>
          </p:nvPr>
        </p:nvSpPr>
        <p:spPr/>
        <p:txBody>
          <a:bodyPr/>
          <a:lstStyle/>
          <a:p>
            <a:r>
              <a:rPr lang="ar-EG" sz="3800" b="1" kern="1200" dirty="0">
                <a:solidFill>
                  <a:schemeClr val="bg1"/>
                </a:solidFill>
                <a:latin typeface="Times New Roman" pitchFamily="18" charset="0"/>
                <a:ea typeface="+mn-ea"/>
                <a:cs typeface="Times New Roman" pitchFamily="18" charset="0"/>
              </a:rPr>
              <a:t>إ</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ڤ</a:t>
            </a:r>
            <a:r>
              <a:rPr lang="ar-EG" sz="3800" b="1" kern="1200" dirty="0">
                <a:solidFill>
                  <a:schemeClr val="bg1"/>
                </a:solidFill>
                <a:latin typeface="Times New Roman" pitchFamily="18" charset="0"/>
                <a:ea typeface="+mn-ea"/>
                <a:cs typeface="Times New Roman" pitchFamily="18" charset="0"/>
              </a:rPr>
              <a:t> أوش إي</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ڤ</a:t>
            </a:r>
            <a:r>
              <a:rPr lang="ar-EG" sz="3800" b="1" kern="1200" dirty="0">
                <a:solidFill>
                  <a:schemeClr val="bg1"/>
                </a:solidFill>
                <a:latin typeface="Times New Roman" pitchFamily="18" charset="0"/>
                <a:ea typeface="+mn-ea"/>
                <a:cs typeface="Times New Roman" pitchFamily="18" charset="0"/>
              </a:rPr>
              <a:t>ول إ</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ڤ</a:t>
            </a:r>
            <a:r>
              <a:rPr lang="ar-EG" sz="3800" b="1" kern="1200" dirty="0">
                <a:solidFill>
                  <a:schemeClr val="bg1"/>
                </a:solidFill>
                <a:latin typeface="Times New Roman" pitchFamily="18" charset="0"/>
                <a:ea typeface="+mn-ea"/>
                <a:cs typeface="Times New Roman" pitchFamily="18" charset="0"/>
              </a:rPr>
              <a:t>جو إمموس: چيه إكؤواب اووه إكؤواب.</a:t>
            </a:r>
            <a:endParaRPr lang="en-GB" sz="3800" dirty="0"/>
          </a:p>
        </p:txBody>
      </p:sp>
      <p:sp>
        <p:nvSpPr>
          <p:cNvPr id="4" name="Text Placeholder 3">
            <a:extLst>
              <a:ext uri="{FF2B5EF4-FFF2-40B4-BE49-F238E27FC236}">
                <a16:creationId xmlns:a16="http://schemas.microsoft.com/office/drawing/2014/main" id="{F3DB0A3B-1D0D-46CD-B107-1FE215DF6EBE}"/>
              </a:ext>
            </a:extLst>
          </p:cNvPr>
          <p:cNvSpPr>
            <a:spLocks noGrp="1"/>
          </p:cNvSpPr>
          <p:nvPr>
            <p:ph type="body" sz="quarter" idx="3"/>
          </p:nvPr>
        </p:nvSpPr>
        <p:spPr/>
        <p:txBody>
          <a:bodyPr>
            <a:normAutofit/>
          </a:bodyPr>
          <a:lstStyle/>
          <a:p>
            <a:r>
              <a:rPr lang="en-GB" sz="3800" dirty="0" err="1">
                <a:latin typeface="CS New Athanasius" panose="020B0500000000000000" pitchFamily="34" charset="0"/>
              </a:rPr>
              <a:t>euws</a:t>
            </a:r>
            <a:r>
              <a:rPr lang="en-GB" sz="3800" dirty="0">
                <a:latin typeface="CS New Athanasius" panose="020B0500000000000000" pitchFamily="34" charset="0"/>
              </a:rPr>
              <a:t> `</a:t>
            </a:r>
            <a:r>
              <a:rPr lang="en-GB" sz="3800" dirty="0" err="1">
                <a:latin typeface="CS New Athanasius" panose="020B0500000000000000" pitchFamily="34" charset="0"/>
              </a:rPr>
              <a:t>ebol</a:t>
            </a:r>
            <a:r>
              <a:rPr lang="en-GB" sz="3800" dirty="0">
                <a:latin typeface="CS New Athanasius" panose="020B0500000000000000" pitchFamily="34" charset="0"/>
              </a:rPr>
              <a:t> </a:t>
            </a:r>
            <a:r>
              <a:rPr lang="en-GB" sz="3800" dirty="0" err="1">
                <a:latin typeface="CS New Athanasius" panose="020B0500000000000000" pitchFamily="34" charset="0"/>
              </a:rPr>
              <a:t>eujw</a:t>
            </a:r>
            <a:r>
              <a:rPr lang="en-GB" sz="3800" dirty="0">
                <a:latin typeface="CS New Athanasius" panose="020B0500000000000000" pitchFamily="34" charset="0"/>
              </a:rPr>
              <a:t> `</a:t>
            </a:r>
            <a:r>
              <a:rPr lang="en-GB" sz="3800" dirty="0" err="1">
                <a:latin typeface="CS New Athanasius" panose="020B0500000000000000" pitchFamily="34" charset="0"/>
              </a:rPr>
              <a:t>mmoc</a:t>
            </a:r>
            <a:r>
              <a:rPr lang="en-GB" sz="3800" dirty="0">
                <a:latin typeface="CS New Athanasius" panose="020B0500000000000000" pitchFamily="34" charset="0"/>
              </a:rPr>
              <a:t>@ je `,</a:t>
            </a:r>
            <a:r>
              <a:rPr lang="en-GB" sz="3800" dirty="0" err="1">
                <a:latin typeface="CS New Athanasius" panose="020B0500000000000000" pitchFamily="34" charset="0"/>
              </a:rPr>
              <a:t>ouab</a:t>
            </a:r>
            <a:r>
              <a:rPr lang="en-GB" sz="3800" dirty="0">
                <a:latin typeface="CS New Athanasius" panose="020B0500000000000000" pitchFamily="34" charset="0"/>
              </a:rPr>
              <a:t> </a:t>
            </a:r>
            <a:r>
              <a:rPr lang="en-GB" sz="3800" dirty="0" err="1">
                <a:latin typeface="CS New Athanasius" panose="020B0500000000000000" pitchFamily="34" charset="0"/>
              </a:rPr>
              <a:t>ouoh</a:t>
            </a:r>
            <a:r>
              <a:rPr lang="en-GB" sz="3800" dirty="0">
                <a:latin typeface="CS New Athanasius" panose="020B0500000000000000" pitchFamily="34" charset="0"/>
              </a:rPr>
              <a:t> `,</a:t>
            </a:r>
            <a:r>
              <a:rPr lang="en-GB" sz="3800" dirty="0" err="1">
                <a:latin typeface="CS New Athanasius" panose="020B0500000000000000" pitchFamily="34" charset="0"/>
              </a:rPr>
              <a:t>ouab</a:t>
            </a:r>
            <a:r>
              <a:rPr lang="en-GB" sz="3800" dirty="0">
                <a:latin typeface="CS New Athanasius" panose="020B0500000000000000" pitchFamily="34" charset="0"/>
              </a:rPr>
              <a:t>.</a:t>
            </a:r>
          </a:p>
        </p:txBody>
      </p:sp>
      <p:sp>
        <p:nvSpPr>
          <p:cNvPr id="5" name="Text Placeholder 4">
            <a:extLst>
              <a:ext uri="{FF2B5EF4-FFF2-40B4-BE49-F238E27FC236}">
                <a16:creationId xmlns:a16="http://schemas.microsoft.com/office/drawing/2014/main" id="{EE8C2511-A342-40D6-9CFB-F0A93FCD3201}"/>
              </a:ext>
            </a:extLst>
          </p:cNvPr>
          <p:cNvSpPr>
            <a:spLocks noGrp="1"/>
          </p:cNvSpPr>
          <p:nvPr>
            <p:ph type="body" sz="quarter" idx="10"/>
          </p:nvPr>
        </p:nvSpPr>
        <p:spPr/>
        <p:txBody>
          <a:bodyPr/>
          <a:lstStyle/>
          <a:p>
            <a:pPr rtl="1"/>
            <a:r>
              <a:rPr lang="ar-EG" dirty="0">
                <a:latin typeface="Times New Roman" pitchFamily="18" charset="0"/>
                <a:cs typeface="Times New Roman" pitchFamily="18" charset="0"/>
              </a:rPr>
              <a:t>صارخين قائلين</a:t>
            </a:r>
            <a:r>
              <a:rPr lang="en-US" dirty="0">
                <a:latin typeface="Times New Roman" pitchFamily="18" charset="0"/>
                <a:cs typeface="Times New Roman" pitchFamily="18" charset="0"/>
              </a:rPr>
              <a:t>:</a:t>
            </a:r>
            <a:r>
              <a:rPr lang="ar-EG" dirty="0">
                <a:latin typeface="Times New Roman" pitchFamily="18" charset="0"/>
                <a:cs typeface="Times New Roman" pitchFamily="18" charset="0"/>
              </a:rPr>
              <a:t> "قدوس قدوس.</a:t>
            </a:r>
            <a:endParaRPr lang="en-GB" dirty="0"/>
          </a:p>
        </p:txBody>
      </p:sp>
    </p:spTree>
    <p:extLst>
      <p:ext uri="{BB962C8B-B14F-4D97-AF65-F5344CB8AC3E}">
        <p14:creationId xmlns:p14="http://schemas.microsoft.com/office/powerpoint/2010/main" val="24521554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AF0C0C-8698-4084-A142-C4E056AE3FB7}"/>
              </a:ext>
            </a:extLst>
          </p:cNvPr>
          <p:cNvSpPr>
            <a:spLocks noGrp="1"/>
          </p:cNvSpPr>
          <p:nvPr>
            <p:ph type="body" idx="1"/>
          </p:nvPr>
        </p:nvSpPr>
        <p:spPr/>
        <p:txBody>
          <a:bodyPr>
            <a:normAutofit/>
          </a:bodyPr>
          <a:lstStyle/>
          <a:p>
            <a:r>
              <a:rPr lang="ar-EG" sz="3400" b="1" kern="1200" dirty="0">
                <a:solidFill>
                  <a:schemeClr val="bg1"/>
                </a:solidFill>
                <a:latin typeface="Times New Roman" pitchFamily="18" charset="0"/>
                <a:ea typeface="+mn-ea"/>
                <a:cs typeface="Times New Roman" pitchFamily="18" charset="0"/>
              </a:rPr>
              <a:t>إكؤواب إبتشويس خين ني آنا إنشو: إكطايوت خين ني آنا إن إث</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ڤ</a:t>
            </a:r>
            <a:r>
              <a:rPr lang="ar-EG" sz="3400" b="1" kern="1200" dirty="0">
                <a:solidFill>
                  <a:schemeClr val="bg1"/>
                </a:solidFill>
                <a:latin typeface="Times New Roman" pitchFamily="18" charset="0"/>
                <a:ea typeface="+mn-ea"/>
                <a:cs typeface="Times New Roman" pitchFamily="18" charset="0"/>
              </a:rPr>
              <a:t>ا: </a:t>
            </a:r>
            <a:endParaRPr lang="en-GB" sz="3400" dirty="0"/>
          </a:p>
        </p:txBody>
      </p:sp>
      <p:sp>
        <p:nvSpPr>
          <p:cNvPr id="4" name="Text Placeholder 3">
            <a:extLst>
              <a:ext uri="{FF2B5EF4-FFF2-40B4-BE49-F238E27FC236}">
                <a16:creationId xmlns:a16="http://schemas.microsoft.com/office/drawing/2014/main" id="{0C1C5085-54A4-466E-8E5F-A0053E856F4F}"/>
              </a:ext>
            </a:extLst>
          </p:cNvPr>
          <p:cNvSpPr>
            <a:spLocks noGrp="1"/>
          </p:cNvSpPr>
          <p:nvPr>
            <p:ph type="body" sz="quarter" idx="3"/>
          </p:nvPr>
        </p:nvSpPr>
        <p:spPr/>
        <p:txBody>
          <a:bodyPr>
            <a:noAutofit/>
          </a:bodyPr>
          <a:lstStyle/>
          <a:p>
            <a:pPr>
              <a:spcBef>
                <a:spcPts val="0"/>
              </a:spcBef>
            </a:pPr>
            <a:r>
              <a:rPr lang="en-GB" dirty="0">
                <a:latin typeface="CS New Athanasius" panose="020B0500000000000000" pitchFamily="34" charset="0"/>
              </a:rPr>
              <a:t>`&lt;</a:t>
            </a:r>
            <a:r>
              <a:rPr lang="en-GB" dirty="0" err="1">
                <a:latin typeface="CS New Athanasius" panose="020B0500000000000000" pitchFamily="34" charset="0"/>
              </a:rPr>
              <a:t>ouab</a:t>
            </a:r>
            <a:r>
              <a:rPr lang="en-GB" dirty="0">
                <a:latin typeface="CS New Athanasius" panose="020B0500000000000000" pitchFamily="34" charset="0"/>
              </a:rPr>
              <a:t> `P[</a:t>
            </a:r>
            <a:r>
              <a:rPr lang="en-GB" dirty="0" err="1">
                <a:latin typeface="CS New Athanasius" panose="020B0500000000000000" pitchFamily="34" charset="0"/>
              </a:rPr>
              <a:t>oic</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ni`ana</a:t>
            </a:r>
            <a:r>
              <a:rPr lang="en-GB" dirty="0">
                <a:latin typeface="CS New Athanasius" panose="020B0500000000000000" pitchFamily="34" charset="0"/>
              </a:rPr>
              <a:t> `</a:t>
            </a:r>
            <a:r>
              <a:rPr lang="en-GB" dirty="0" err="1">
                <a:latin typeface="CS New Athanasius" panose="020B0500000000000000" pitchFamily="34" charset="0"/>
              </a:rPr>
              <a:t>nso</a:t>
            </a:r>
            <a:r>
              <a:rPr lang="en-GB" dirty="0">
                <a:latin typeface="CS New Athanasius" panose="020B0500000000000000" pitchFamily="34" charset="0"/>
              </a:rPr>
              <a:t>@ `</a:t>
            </a:r>
            <a:r>
              <a:rPr lang="en-GB" dirty="0" err="1">
                <a:latin typeface="CS New Athanasius" panose="020B0500000000000000" pitchFamily="34" charset="0"/>
              </a:rPr>
              <a:t>ktaiyout</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ni`ana</a:t>
            </a:r>
            <a:r>
              <a:rPr lang="en-GB" dirty="0">
                <a:latin typeface="CS New Athanasius" panose="020B0500000000000000" pitchFamily="34" charset="0"/>
              </a:rPr>
              <a:t> `n`;</a:t>
            </a:r>
            <a:r>
              <a:rPr lang="en-GB" dirty="0" err="1">
                <a:latin typeface="CS New Athanasius" panose="020B0500000000000000" pitchFamily="34" charset="0"/>
              </a:rPr>
              <a:t>ba</a:t>
            </a:r>
            <a:r>
              <a:rPr lang="en-GB"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DF637CEB-E54B-4379-B91E-074F05199C8A}"/>
              </a:ext>
            </a:extLst>
          </p:cNvPr>
          <p:cNvSpPr>
            <a:spLocks noGrp="1"/>
          </p:cNvSpPr>
          <p:nvPr>
            <p:ph type="body" sz="quarter" idx="10"/>
          </p:nvPr>
        </p:nvSpPr>
        <p:spPr/>
        <p:txBody>
          <a:bodyPr/>
          <a:lstStyle/>
          <a:p>
            <a:r>
              <a:rPr lang="ar-EG" dirty="0">
                <a:latin typeface="Times New Roman" pitchFamily="18" charset="0"/>
                <a:cs typeface="Times New Roman" pitchFamily="18" charset="0"/>
              </a:rPr>
              <a:t>قدوس رب الألوف، مكرم بالربوات،</a:t>
            </a:r>
            <a:endParaRPr lang="en-GB" dirty="0"/>
          </a:p>
        </p:txBody>
      </p:sp>
    </p:spTree>
    <p:extLst>
      <p:ext uri="{BB962C8B-B14F-4D97-AF65-F5344CB8AC3E}">
        <p14:creationId xmlns:p14="http://schemas.microsoft.com/office/powerpoint/2010/main" val="357514478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C72DB1-5E26-418D-B540-168DFCD67E1F}"/>
              </a:ext>
            </a:extLst>
          </p:cNvPr>
          <p:cNvSpPr>
            <a:spLocks noGrp="1"/>
          </p:cNvSpPr>
          <p:nvPr>
            <p:ph type="body" idx="1"/>
          </p:nvPr>
        </p:nvSpPr>
        <p:spPr/>
        <p:txBody>
          <a:bodyPr>
            <a:normAutofit/>
          </a:bodyPr>
          <a:lstStyle/>
          <a:p>
            <a:r>
              <a:rPr lang="ar-EG" sz="3300" b="1" kern="1200" dirty="0">
                <a:solidFill>
                  <a:schemeClr val="bg1"/>
                </a:solidFill>
                <a:latin typeface="Times New Roman" pitchFamily="18" charset="0"/>
                <a:ea typeface="+mn-ea"/>
                <a:cs typeface="Times New Roman" pitchFamily="18" charset="0"/>
              </a:rPr>
              <a:t>إنثوك أوو إسطوي نوفي بيه باسوتير: چيه أك إي اكسوتي إممون.</a:t>
            </a:r>
            <a:endParaRPr lang="en-GB" sz="3300" dirty="0"/>
          </a:p>
        </p:txBody>
      </p:sp>
      <p:sp>
        <p:nvSpPr>
          <p:cNvPr id="4" name="Text Placeholder 3">
            <a:extLst>
              <a:ext uri="{FF2B5EF4-FFF2-40B4-BE49-F238E27FC236}">
                <a16:creationId xmlns:a16="http://schemas.microsoft.com/office/drawing/2014/main" id="{D52A22EC-6762-4925-ABCF-5522723B5CEA}"/>
              </a:ext>
            </a:extLst>
          </p:cNvPr>
          <p:cNvSpPr>
            <a:spLocks noGrp="1"/>
          </p:cNvSpPr>
          <p:nvPr>
            <p:ph type="body" sz="quarter" idx="3"/>
          </p:nvPr>
        </p:nvSpPr>
        <p:spPr/>
        <p:txBody>
          <a:bodyPr>
            <a:noAutofit/>
          </a:bodyPr>
          <a:lstStyle/>
          <a:p>
            <a:pPr>
              <a:spcBef>
                <a:spcPts val="0"/>
              </a:spcBef>
            </a:pPr>
            <a:r>
              <a:rPr lang="pl-PL" sz="4000" dirty="0">
                <a:latin typeface="CS New Athanasius" panose="020B0500000000000000" pitchFamily="34" charset="0"/>
              </a:rPr>
              <a:t>`n;ok ou`c;oinoufi pe Pacwtyr@ je ak`i akcw] `mmon.</a:t>
            </a:r>
            <a:endParaRPr lang="en-GB" sz="40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3015BD3F-E0D6-4DDE-ADF3-38F190C621B8}"/>
              </a:ext>
            </a:extLst>
          </p:cNvPr>
          <p:cNvSpPr>
            <a:spLocks noGrp="1"/>
          </p:cNvSpPr>
          <p:nvPr>
            <p:ph type="body" sz="quarter" idx="10"/>
          </p:nvPr>
        </p:nvSpPr>
        <p:spPr/>
        <p:txBody>
          <a:bodyPr/>
          <a:lstStyle/>
          <a:p>
            <a:r>
              <a:rPr lang="ar-EG" dirty="0">
                <a:latin typeface="Times New Roman" pitchFamily="18" charset="0"/>
                <a:cs typeface="Times New Roman" pitchFamily="18" charset="0"/>
              </a:rPr>
              <a:t>أنت بخور يا مخلصي، لأنك أتيت وخلصتنا."</a:t>
            </a:r>
            <a:endParaRPr lang="en-GB" dirty="0"/>
          </a:p>
        </p:txBody>
      </p:sp>
    </p:spTree>
    <p:extLst>
      <p:ext uri="{BB962C8B-B14F-4D97-AF65-F5344CB8AC3E}">
        <p14:creationId xmlns:p14="http://schemas.microsoft.com/office/powerpoint/2010/main" val="152869902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6B28709-CF66-4958-A1E3-99C8517E8A92}"/>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B17768B4-DD9E-4A60-9093-4EF9781516A2}"/>
              </a:ext>
            </a:extLst>
          </p:cNvPr>
          <p:cNvSpPr>
            <a:spLocks noGrp="1"/>
          </p:cNvSpPr>
          <p:nvPr>
            <p:ph type="body" sz="quarter" idx="3"/>
          </p:nvPr>
        </p:nvSpPr>
        <p:spPr/>
        <p:txBody>
          <a:bodyPr/>
          <a:lstStyle/>
          <a:p>
            <a:endParaRPr lang="en-GB"/>
          </a:p>
        </p:txBody>
      </p:sp>
      <p:sp>
        <p:nvSpPr>
          <p:cNvPr id="8" name="Text Placeholder 7">
            <a:extLst>
              <a:ext uri="{FF2B5EF4-FFF2-40B4-BE49-F238E27FC236}">
                <a16:creationId xmlns:a16="http://schemas.microsoft.com/office/drawing/2014/main" id="{7A4A6353-ABEA-49BA-8ED5-35F1C2E33DCC}"/>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778039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7CE230-48F2-4053-A586-C5FECCDE1E8E}"/>
              </a:ext>
            </a:extLst>
          </p:cNvPr>
          <p:cNvSpPr>
            <a:spLocks noGrp="1"/>
          </p:cNvSpPr>
          <p:nvPr>
            <p:ph type="title"/>
          </p:nvPr>
        </p:nvSpPr>
        <p:spPr>
          <a:xfrm>
            <a:off x="-1550504" y="0"/>
            <a:ext cx="1550504" cy="1546412"/>
          </a:xfrm>
        </p:spPr>
        <p:txBody>
          <a:bodyPr>
            <a:normAutofit fontScale="90000"/>
          </a:bodyPr>
          <a:lstStyle/>
          <a:p>
            <a:r>
              <a:rPr lang="ar-EG" sz="4000" dirty="0">
                <a:solidFill>
                  <a:srgbClr val="FFC000"/>
                </a:solidFill>
              </a:rPr>
              <a:t>محير عيد الميلاد</a:t>
            </a:r>
            <a:endParaRPr lang="en-GB" sz="4000" dirty="0">
              <a:solidFill>
                <a:srgbClr val="FFC000"/>
              </a:solidFill>
            </a:endParaRPr>
          </a:p>
        </p:txBody>
      </p:sp>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b"/>
          <a:lstStyle/>
          <a:p>
            <a:r>
              <a:rPr lang="ar-EG" sz="3800" b="1" kern="1200" dirty="0">
                <a:solidFill>
                  <a:schemeClr val="bg1"/>
                </a:solidFill>
                <a:latin typeface="Times New Roman" pitchFamily="18" charset="0"/>
                <a:ea typeface="+mn-ea"/>
                <a:cs typeface="Times New Roman" pitchFamily="18" charset="0"/>
              </a:rPr>
              <a:t>آبنشويس ايسوس بخرستوس: </a:t>
            </a:r>
            <a:r>
              <a:rPr lang="ar-EG" sz="3800" b="1" dirty="0">
                <a:solidFill>
                  <a:srgbClr val="FFFFFF"/>
                </a:solidFill>
                <a:latin typeface="Times New Roman"/>
                <a:cs typeface="Times New Roman"/>
              </a:rPr>
              <a:t>ڤ</a:t>
            </a:r>
            <a:r>
              <a:rPr lang="ar-EG" sz="3800" b="1" kern="1200" dirty="0">
                <a:solidFill>
                  <a:schemeClr val="bg1"/>
                </a:solidFill>
                <a:latin typeface="Times New Roman" pitchFamily="18" charset="0"/>
                <a:ea typeface="+mn-ea"/>
                <a:cs typeface="Times New Roman" pitchFamily="18" charset="0"/>
              </a:rPr>
              <a:t>ـيه إيطاس ماسف انجى تى بارثينوس:</a:t>
            </a:r>
            <a:endParaRPr lang="en-GB" sz="38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a:xfrm>
            <a:off x="-1" y="5155096"/>
            <a:ext cx="9144000" cy="621227"/>
          </a:xfrm>
        </p:spPr>
        <p:txBody>
          <a:bodyPr/>
          <a:lstStyle/>
          <a:p>
            <a:r>
              <a:rPr lang="en-GB" sz="3700" dirty="0" err="1"/>
              <a:t>Apen</a:t>
            </a:r>
            <a:r>
              <a:rPr lang="en-GB" sz="3700" dirty="0"/>
              <a:t>[</a:t>
            </a:r>
            <a:r>
              <a:rPr lang="en-GB" sz="3700" dirty="0" err="1"/>
              <a:t>oic</a:t>
            </a:r>
            <a:r>
              <a:rPr lang="en-GB" sz="3700" dirty="0"/>
              <a:t> I=y=c P=,=c@ </a:t>
            </a:r>
            <a:r>
              <a:rPr lang="en-GB" sz="3700" dirty="0" err="1"/>
              <a:t>vyetac</a:t>
            </a:r>
            <a:r>
              <a:rPr lang="en-GB" sz="3700" dirty="0"/>
              <a:t> </a:t>
            </a:r>
            <a:r>
              <a:rPr lang="en-GB" sz="3700" dirty="0" err="1"/>
              <a:t>macf</a:t>
            </a:r>
            <a:r>
              <a:rPr lang="en-GB" sz="3700" dirty="0"/>
              <a:t> `</a:t>
            </a:r>
            <a:r>
              <a:rPr lang="en-GB" sz="3700" dirty="0" err="1"/>
              <a:t>nje</a:t>
            </a:r>
            <a:r>
              <a:rPr lang="en-GB" sz="3700" dirty="0"/>
              <a:t> ]</a:t>
            </a:r>
            <a:r>
              <a:rPr lang="en-GB" sz="3700" dirty="0" err="1"/>
              <a:t>par;enoc</a:t>
            </a:r>
            <a:r>
              <a:rPr lang="en-GB" sz="3700" dirty="0"/>
              <a:t>@ </a:t>
            </a: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يا ربنا يـسوع المسـيح، الذى ولدته العـذراء، </a:t>
            </a:r>
            <a:endParaRPr lang="en-GB" sz="4400" dirty="0"/>
          </a:p>
        </p:txBody>
      </p:sp>
    </p:spTree>
    <p:extLst>
      <p:ext uri="{BB962C8B-B14F-4D97-AF65-F5344CB8AC3E}">
        <p14:creationId xmlns:p14="http://schemas.microsoft.com/office/powerpoint/2010/main" val="218635624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b"/>
          <a:lstStyle/>
          <a:p>
            <a:r>
              <a:rPr lang="ar-EG" sz="3900" b="1" kern="1200" dirty="0">
                <a:solidFill>
                  <a:schemeClr val="bg1"/>
                </a:solidFill>
                <a:latin typeface="Times New Roman" pitchFamily="18" charset="0"/>
                <a:ea typeface="+mn-ea"/>
                <a:cs typeface="Times New Roman" pitchFamily="18" charset="0"/>
              </a:rPr>
              <a:t>خـيـن </a:t>
            </a:r>
            <a:r>
              <a:rPr kumimoji="0" lang="ar-EG" sz="39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900" b="1" kern="1200" dirty="0">
                <a:solidFill>
                  <a:schemeClr val="bg1"/>
                </a:solidFill>
                <a:latin typeface="Times New Roman" pitchFamily="18" charset="0"/>
                <a:ea typeface="+mn-ea"/>
                <a:cs typeface="Times New Roman" pitchFamily="18" charset="0"/>
              </a:rPr>
              <a:t>يثلئيم إنتى</a:t>
            </a:r>
            <a:r>
              <a:rPr lang="ar-EG" sz="3900" b="1" kern="1200" baseline="0" dirty="0">
                <a:solidFill>
                  <a:schemeClr val="bg1"/>
                </a:solidFill>
                <a:latin typeface="Times New Roman" pitchFamily="18" charset="0"/>
                <a:ea typeface="+mn-ea"/>
                <a:cs typeface="Times New Roman" pitchFamily="18" charset="0"/>
              </a:rPr>
              <a:t> </a:t>
            </a:r>
            <a:r>
              <a:rPr lang="ar-EG" sz="3900" b="1" kern="1200" dirty="0">
                <a:solidFill>
                  <a:schemeClr val="bg1"/>
                </a:solidFill>
                <a:latin typeface="Times New Roman" pitchFamily="18" charset="0"/>
                <a:ea typeface="+mn-ea"/>
                <a:cs typeface="Times New Roman" pitchFamily="18" charset="0"/>
              </a:rPr>
              <a:t>تى</a:t>
            </a:r>
            <a:r>
              <a:rPr lang="en-US" sz="3900" b="1" kern="1200" dirty="0">
                <a:solidFill>
                  <a:schemeClr val="bg1"/>
                </a:solidFill>
                <a:latin typeface="Times New Roman" pitchFamily="18" charset="0"/>
                <a:ea typeface="+mn-ea"/>
                <a:cs typeface="Times New Roman" pitchFamily="18" charset="0"/>
              </a:rPr>
              <a:t> </a:t>
            </a:r>
            <a:r>
              <a:rPr lang="ar-EG" sz="3900" b="1" kern="1200" dirty="0">
                <a:solidFill>
                  <a:schemeClr val="bg1"/>
                </a:solidFill>
                <a:latin typeface="Times New Roman" pitchFamily="18" charset="0"/>
                <a:ea typeface="+mn-ea"/>
                <a:cs typeface="Times New Roman" pitchFamily="18" charset="0"/>
              </a:rPr>
              <a:t>يؤذيئا: كاتانى إثمى إمبروفيتيكون.</a:t>
            </a:r>
            <a:endParaRPr lang="en-GB" sz="39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lstStyle/>
          <a:p>
            <a:r>
              <a:rPr lang="en-GB" sz="4000" dirty="0" err="1"/>
              <a:t>qen</a:t>
            </a:r>
            <a:r>
              <a:rPr lang="en-GB" sz="4000" dirty="0"/>
              <a:t> </a:t>
            </a:r>
            <a:r>
              <a:rPr lang="en-GB" sz="4000" dirty="0" err="1"/>
              <a:t>By;leem</a:t>
            </a:r>
            <a:r>
              <a:rPr lang="en-GB" sz="4000" dirty="0"/>
              <a:t> `</a:t>
            </a:r>
            <a:r>
              <a:rPr lang="en-GB" sz="4000" dirty="0" err="1"/>
              <a:t>nte</a:t>
            </a:r>
            <a:r>
              <a:rPr lang="en-GB" sz="4000" dirty="0"/>
              <a:t> ]</a:t>
            </a:r>
            <a:r>
              <a:rPr lang="en-GB" sz="4000" dirty="0" err="1"/>
              <a:t>Ioude`a</a:t>
            </a:r>
            <a:r>
              <a:rPr lang="en-GB" sz="4000" dirty="0"/>
              <a:t>@ kata </a:t>
            </a:r>
            <a:r>
              <a:rPr lang="en-GB" sz="4000" dirty="0" err="1"/>
              <a:t>ni`cmy</a:t>
            </a:r>
            <a:r>
              <a:rPr lang="en-GB" sz="4000" dirty="0"/>
              <a:t> `</a:t>
            </a:r>
            <a:r>
              <a:rPr lang="en-GB" sz="4000" dirty="0" err="1"/>
              <a:t>m`provytikon</a:t>
            </a:r>
            <a:r>
              <a:rPr lang="en-GB" sz="4000" dirty="0"/>
              <a:t> </a:t>
            </a: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فـى بيـت لـحم اليهـوديه، كـالأصـوات الـنبـوية.</a:t>
            </a:r>
            <a:endParaRPr lang="en-GB" sz="4400" dirty="0"/>
          </a:p>
        </p:txBody>
      </p:sp>
    </p:spTree>
    <p:extLst>
      <p:ext uri="{BB962C8B-B14F-4D97-AF65-F5344CB8AC3E}">
        <p14:creationId xmlns:p14="http://schemas.microsoft.com/office/powerpoint/2010/main" val="169516981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E0A4-9666-470F-93B1-45C1DAB6FF8A}"/>
              </a:ext>
            </a:extLst>
          </p:cNvPr>
          <p:cNvSpPr>
            <a:spLocks noGrp="1"/>
          </p:cNvSpPr>
          <p:nvPr>
            <p:ph type="title"/>
          </p:nvPr>
        </p:nvSpPr>
        <p:spPr/>
        <p:txBody>
          <a:bodyPr/>
          <a:lstStyle/>
          <a:p>
            <a:r>
              <a:rPr lang="ar-EG" dirty="0">
                <a:solidFill>
                  <a:srgbClr val="FFC000"/>
                </a:solidFill>
              </a:rPr>
              <a:t>محير عيد الغطاس</a:t>
            </a:r>
            <a:endParaRPr lang="en-GB" dirty="0">
              <a:solidFill>
                <a:srgbClr val="FFC000"/>
              </a:solidFill>
            </a:endParaRPr>
          </a:p>
        </p:txBody>
      </p:sp>
      <p:sp>
        <p:nvSpPr>
          <p:cNvPr id="3" name="Text Placeholder 2">
            <a:extLst>
              <a:ext uri="{FF2B5EF4-FFF2-40B4-BE49-F238E27FC236}">
                <a16:creationId xmlns:a16="http://schemas.microsoft.com/office/drawing/2014/main" id="{5C0F03D4-E404-4AB2-9B70-03A2F456AAB0}"/>
              </a:ext>
            </a:extLst>
          </p:cNvPr>
          <p:cNvSpPr>
            <a:spLocks noGrp="1"/>
          </p:cNvSpPr>
          <p:nvPr>
            <p:ph type="body" idx="1"/>
          </p:nvPr>
        </p:nvSpPr>
        <p:spPr>
          <a:xfrm>
            <a:off x="0" y="5849471"/>
            <a:ext cx="9143999" cy="1008530"/>
          </a:xfrm>
        </p:spPr>
        <p:txBody>
          <a:bodyPr/>
          <a:lstStyle/>
          <a:p>
            <a:r>
              <a:rPr lang="ar-EG" sz="3600" b="1" kern="1200" dirty="0">
                <a:solidFill>
                  <a:schemeClr val="bg1"/>
                </a:solidFill>
                <a:latin typeface="Times New Roman" pitchFamily="18" charset="0"/>
                <a:ea typeface="+mn-ea"/>
                <a:cs typeface="Times New Roman" pitchFamily="18" charset="0"/>
              </a:rPr>
              <a:t>باتشويس ايسوس بخرستوس: فـي إيطاف تشي أومس خين بي يورذانيس:</a:t>
            </a:r>
          </a:p>
        </p:txBody>
      </p:sp>
      <p:sp>
        <p:nvSpPr>
          <p:cNvPr id="4" name="Text Placeholder 3">
            <a:extLst>
              <a:ext uri="{FF2B5EF4-FFF2-40B4-BE49-F238E27FC236}">
                <a16:creationId xmlns:a16="http://schemas.microsoft.com/office/drawing/2014/main" id="{325E516A-2974-4F9C-8E05-F7FE0F22A5DC}"/>
              </a:ext>
            </a:extLst>
          </p:cNvPr>
          <p:cNvSpPr>
            <a:spLocks noGrp="1"/>
          </p:cNvSpPr>
          <p:nvPr>
            <p:ph type="body" sz="quarter" idx="3"/>
          </p:nvPr>
        </p:nvSpPr>
        <p:spPr>
          <a:xfrm>
            <a:off x="-1" y="5201349"/>
            <a:ext cx="9144000" cy="648122"/>
          </a:xfrm>
        </p:spPr>
        <p:txBody>
          <a:bodyPr/>
          <a:lstStyle/>
          <a:p>
            <a:r>
              <a:rPr lang="en-GB" sz="3700" dirty="0"/>
              <a:t>Pa[</a:t>
            </a:r>
            <a:r>
              <a:rPr lang="en-GB" sz="3700" dirty="0" err="1"/>
              <a:t>oic</a:t>
            </a:r>
            <a:r>
              <a:rPr lang="en-GB" sz="3700" dirty="0"/>
              <a:t> I=y=c P=,=c@ </a:t>
            </a:r>
            <a:r>
              <a:rPr lang="en-GB" sz="3700" dirty="0" err="1"/>
              <a:t>vy`etaf</a:t>
            </a:r>
            <a:r>
              <a:rPr lang="en-GB" sz="3700" dirty="0"/>
              <a:t>[</a:t>
            </a:r>
            <a:r>
              <a:rPr lang="en-GB" sz="3700" dirty="0" err="1"/>
              <a:t>iwmc</a:t>
            </a:r>
            <a:r>
              <a:rPr lang="en-GB" sz="3700" dirty="0"/>
              <a:t> </a:t>
            </a:r>
            <a:r>
              <a:rPr lang="en-GB" sz="3700" dirty="0" err="1"/>
              <a:t>qen</a:t>
            </a:r>
            <a:r>
              <a:rPr lang="en-US" sz="3700" dirty="0"/>
              <a:t> </a:t>
            </a:r>
            <a:r>
              <a:rPr lang="en-GB" sz="3700" dirty="0" err="1"/>
              <a:t>Piiordanyc</a:t>
            </a:r>
            <a:r>
              <a:rPr lang="en-GB" sz="3700" dirty="0"/>
              <a:t>@</a:t>
            </a:r>
          </a:p>
        </p:txBody>
      </p:sp>
      <p:sp>
        <p:nvSpPr>
          <p:cNvPr id="5" name="Text Placeholder 4">
            <a:extLst>
              <a:ext uri="{FF2B5EF4-FFF2-40B4-BE49-F238E27FC236}">
                <a16:creationId xmlns:a16="http://schemas.microsoft.com/office/drawing/2014/main" id="{15BCDFDC-CD7E-4CC8-8B83-32CA7B4E80FA}"/>
              </a:ext>
            </a:extLst>
          </p:cNvPr>
          <p:cNvSpPr>
            <a:spLocks noGrp="1"/>
          </p:cNvSpPr>
          <p:nvPr>
            <p:ph type="body" sz="quarter" idx="10"/>
          </p:nvPr>
        </p:nvSpPr>
        <p:spPr/>
        <p:txBody>
          <a:bodyPr>
            <a:normAutofit/>
          </a:bodyPr>
          <a:lstStyle/>
          <a:p>
            <a:pPr rtl="1"/>
            <a:r>
              <a:rPr lang="ar-EG" sz="4000" b="1" kern="1200" dirty="0">
                <a:solidFill>
                  <a:schemeClr val="bg1"/>
                </a:solidFill>
                <a:latin typeface="Times New Roman" pitchFamily="18" charset="0"/>
                <a:ea typeface="+mn-ea"/>
                <a:cs typeface="Times New Roman" pitchFamily="18" charset="0"/>
              </a:rPr>
              <a:t>يا ربي يسوع المسيح، الذي إعتمد في الأردن،</a:t>
            </a:r>
          </a:p>
        </p:txBody>
      </p:sp>
    </p:spTree>
    <p:extLst>
      <p:ext uri="{BB962C8B-B14F-4D97-AF65-F5344CB8AC3E}">
        <p14:creationId xmlns:p14="http://schemas.microsoft.com/office/powerpoint/2010/main" val="72415665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208431-7459-4947-A4E3-104BA90C9A7B}"/>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إك إى طوڤو إننين بسيشي: إيڤول ها إبثوليب إن تى إڤنوڤي.</a:t>
            </a:r>
            <a:endParaRPr lang="en-GB" sz="3600" dirty="0"/>
          </a:p>
        </p:txBody>
      </p:sp>
      <p:sp>
        <p:nvSpPr>
          <p:cNvPr id="4" name="Text Placeholder 3">
            <a:extLst>
              <a:ext uri="{FF2B5EF4-FFF2-40B4-BE49-F238E27FC236}">
                <a16:creationId xmlns:a16="http://schemas.microsoft.com/office/drawing/2014/main" id="{A3A87E89-CF1D-4513-B3DD-EB3F9F556546}"/>
              </a:ext>
            </a:extLst>
          </p:cNvPr>
          <p:cNvSpPr>
            <a:spLocks noGrp="1"/>
          </p:cNvSpPr>
          <p:nvPr>
            <p:ph type="body" sz="quarter" idx="3"/>
          </p:nvPr>
        </p:nvSpPr>
        <p:spPr/>
        <p:txBody>
          <a:bodyPr/>
          <a:lstStyle/>
          <a:p>
            <a:r>
              <a:rPr lang="en-GB" dirty="0" err="1"/>
              <a:t>ek`etoubo</a:t>
            </a:r>
            <a:r>
              <a:rPr lang="en-GB" dirty="0"/>
              <a:t> `</a:t>
            </a:r>
            <a:r>
              <a:rPr lang="en-GB" dirty="0" err="1"/>
              <a:t>nnen'u,y</a:t>
            </a:r>
            <a:r>
              <a:rPr lang="en-GB" dirty="0"/>
              <a:t>@ `</a:t>
            </a:r>
            <a:r>
              <a:rPr lang="en-GB" dirty="0" err="1"/>
              <a:t>ebolha</a:t>
            </a:r>
            <a:r>
              <a:rPr lang="en-GB" dirty="0"/>
              <a:t> `</a:t>
            </a:r>
            <a:r>
              <a:rPr lang="en-GB" dirty="0" err="1"/>
              <a:t>p;wleb</a:t>
            </a:r>
            <a:r>
              <a:rPr lang="en-GB" dirty="0"/>
              <a:t> `</a:t>
            </a:r>
            <a:r>
              <a:rPr lang="en-GB" dirty="0" err="1"/>
              <a:t>nte</a:t>
            </a:r>
            <a:r>
              <a:rPr lang="en-GB" dirty="0"/>
              <a:t> `</a:t>
            </a:r>
            <a:r>
              <a:rPr lang="en-GB" dirty="0" err="1"/>
              <a:t>vnobi</a:t>
            </a:r>
            <a:r>
              <a:rPr lang="en-GB" dirty="0"/>
              <a:t>.</a:t>
            </a:r>
          </a:p>
        </p:txBody>
      </p:sp>
      <p:sp>
        <p:nvSpPr>
          <p:cNvPr id="5" name="Text Placeholder 4">
            <a:extLst>
              <a:ext uri="{FF2B5EF4-FFF2-40B4-BE49-F238E27FC236}">
                <a16:creationId xmlns:a16="http://schemas.microsoft.com/office/drawing/2014/main" id="{A1A183B4-EE3E-4664-84E1-CAE7974ACFF1}"/>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 طهر نفوسنا، من رباطات الخطية.</a:t>
            </a:r>
            <a:endParaRPr lang="en-GB" dirty="0"/>
          </a:p>
        </p:txBody>
      </p:sp>
    </p:spTree>
    <p:extLst>
      <p:ext uri="{BB962C8B-B14F-4D97-AF65-F5344CB8AC3E}">
        <p14:creationId xmlns:p14="http://schemas.microsoft.com/office/powerpoint/2010/main" val="3996910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للشهيد مارجرجس</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بي أثلوڤوروس إممارتيروس : باتشويس إبؤرو جيؤرجيوس.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dirty="0"/>
              <a:t>Ere pi`cmou `nte pi`a;lovoroc `mmarturoc@</a:t>
            </a:r>
          </a:p>
          <a:p>
            <a:pPr>
              <a:lnSpc>
                <a:spcPct val="80000"/>
              </a:lnSpc>
              <a:spcBef>
                <a:spcPts val="0"/>
              </a:spcBef>
            </a:pPr>
            <a:r>
              <a:rPr lang="pt-BR" dirty="0"/>
              <a:t> pa=o=c `pouro Ge`wrgioc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الشهيد المجاهد، سيدي الملك جاورجيوس.</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853BA766-4B08-482C-8031-A81984557816}"/>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347188009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45E9FB-128C-4B64-BA4B-573D2ACD1782}"/>
              </a:ext>
            </a:extLst>
          </p:cNvPr>
          <p:cNvSpPr>
            <a:spLocks noGrp="1"/>
          </p:cNvSpPr>
          <p:nvPr>
            <p:ph type="title"/>
          </p:nvPr>
        </p:nvSpPr>
        <p:spPr/>
        <p:txBody>
          <a:bodyPr>
            <a:normAutofit fontScale="90000"/>
          </a:bodyPr>
          <a:lstStyle/>
          <a:p>
            <a:r>
              <a:rPr lang="ar-EG" sz="3200" dirty="0">
                <a:solidFill>
                  <a:srgbClr val="FFC000"/>
                </a:solidFill>
              </a:rPr>
              <a:t>تكملة مشتركة للمحير</a:t>
            </a:r>
            <a:endParaRPr lang="en-GB" sz="3200" dirty="0">
              <a:solidFill>
                <a:srgbClr val="FFC000"/>
              </a:solidFill>
            </a:endParaRPr>
          </a:p>
        </p:txBody>
      </p:sp>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a:bodyPr>
          <a:lstStyle/>
          <a:p>
            <a:r>
              <a:rPr lang="ar-EG" sz="3300" b="1" kern="1200" dirty="0">
                <a:solidFill>
                  <a:schemeClr val="bg1"/>
                </a:solidFill>
                <a:latin typeface="Times New Roman" pitchFamily="18" charset="0"/>
                <a:ea typeface="+mn-ea"/>
                <a:cs typeface="Times New Roman" pitchFamily="18" charset="0"/>
              </a:rPr>
              <a:t>نى شيروبيم نيم نى سيرافيم: نى أنجيلوس نيم نى أرشى أنجيلوس:</a:t>
            </a:r>
            <a:endParaRPr lang="en-GB" sz="33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noAutofit/>
          </a:bodyPr>
          <a:lstStyle/>
          <a:p>
            <a:r>
              <a:rPr lang="pt-BR" sz="4000" dirty="0">
                <a:latin typeface="CS New Athanasius" panose="020B0500000000000000" pitchFamily="34" charset="0"/>
              </a:rPr>
              <a:t>Ni&lt;eroubim nem niCeravim@ ni`aggeloc nem ni`ar,y`aggeloc@</a:t>
            </a:r>
            <a:endParaRPr lang="en-GB" sz="4000"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fontScale="92500"/>
          </a:bodyPr>
          <a:lstStyle/>
          <a:p>
            <a:pPr marL="0" indent="0" algn="ctr">
              <a:buNone/>
            </a:pPr>
            <a:r>
              <a:rPr lang="ar-EG" sz="4400" b="1" kern="1200" dirty="0">
                <a:solidFill>
                  <a:schemeClr val="bg1"/>
                </a:solidFill>
                <a:latin typeface="Times New Roman" pitchFamily="18" charset="0"/>
                <a:ea typeface="+mn-ea"/>
                <a:cs typeface="Times New Roman" pitchFamily="18" charset="0"/>
              </a:rPr>
              <a:t>الشاروبيم و السيرافيم، الملائكة و رؤساء الملائكة،</a:t>
            </a:r>
            <a:endParaRPr lang="en-GB" sz="4400" dirty="0"/>
          </a:p>
        </p:txBody>
      </p:sp>
    </p:spTree>
    <p:extLst>
      <p:ext uri="{BB962C8B-B14F-4D97-AF65-F5344CB8AC3E}">
        <p14:creationId xmlns:p14="http://schemas.microsoft.com/office/powerpoint/2010/main" val="71536898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fontScale="92500" lnSpcReduction="20000"/>
          </a:bodyPr>
          <a:lstStyle/>
          <a:p>
            <a:r>
              <a:rPr lang="ar-EG" sz="3600" b="1" kern="1200" dirty="0">
                <a:solidFill>
                  <a:schemeClr val="bg1"/>
                </a:solidFill>
                <a:latin typeface="Times New Roman" pitchFamily="18" charset="0"/>
                <a:ea typeface="+mn-ea"/>
                <a:cs typeface="Times New Roman" pitchFamily="18" charset="0"/>
              </a:rPr>
              <a:t>نى ستراتيا نيم نى إكسوسيا: نى إثرونوس نى ميت تشويس نى جـوم.</a:t>
            </a:r>
            <a:endParaRPr lang="en-GB" sz="36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lstStyle/>
          <a:p>
            <a:r>
              <a:rPr lang="pt-BR" dirty="0">
                <a:latin typeface="CS New Athanasius" panose="020B0500000000000000" pitchFamily="34" charset="0"/>
              </a:rPr>
              <a:t>ni`ctratia nem ni`exoucia@ ni`;ronoc nimet=o=c nijom.</a:t>
            </a:r>
            <a:endParaRPr lang="en-GB"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a:bodyPr>
          <a:lstStyle/>
          <a:p>
            <a:pPr marL="0" indent="0" algn="ctr" rtl="1">
              <a:buNone/>
            </a:pPr>
            <a:r>
              <a:rPr lang="ar-EG" sz="4400" b="1" kern="1200" dirty="0">
                <a:solidFill>
                  <a:schemeClr val="bg1"/>
                </a:solidFill>
                <a:latin typeface="Times New Roman" pitchFamily="18" charset="0"/>
                <a:ea typeface="+mn-ea"/>
                <a:cs typeface="Times New Roman" pitchFamily="18" charset="0"/>
              </a:rPr>
              <a:t>والعساكر و السلاطين، والكراسى والربوبيات.</a:t>
            </a:r>
            <a:endParaRPr lang="en-GB" sz="4400" dirty="0"/>
          </a:p>
        </p:txBody>
      </p:sp>
    </p:spTree>
    <p:extLst>
      <p:ext uri="{BB962C8B-B14F-4D97-AF65-F5344CB8AC3E}">
        <p14:creationId xmlns:p14="http://schemas.microsoft.com/office/powerpoint/2010/main" val="276226292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a:bodyPr>
          <a:lstStyle/>
          <a:p>
            <a:r>
              <a:rPr lang="ar-EG" sz="3100" b="1" kern="1200" dirty="0">
                <a:solidFill>
                  <a:schemeClr val="bg1"/>
                </a:solidFill>
                <a:latin typeface="Times New Roman" pitchFamily="18" charset="0"/>
                <a:ea typeface="+mn-ea"/>
                <a:cs typeface="Times New Roman" pitchFamily="18" charset="0"/>
              </a:rPr>
              <a:t>إ</a:t>
            </a:r>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100" b="1" kern="1200" dirty="0">
                <a:solidFill>
                  <a:schemeClr val="bg1"/>
                </a:solidFill>
                <a:latin typeface="Times New Roman" pitchFamily="18" charset="0"/>
                <a:ea typeface="+mn-ea"/>
                <a:cs typeface="Times New Roman" pitchFamily="18" charset="0"/>
              </a:rPr>
              <a:t>ؤش إي</a:t>
            </a:r>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100" b="1" kern="1200" dirty="0">
                <a:solidFill>
                  <a:schemeClr val="bg1"/>
                </a:solidFill>
                <a:latin typeface="Times New Roman" pitchFamily="18" charset="0"/>
                <a:ea typeface="+mn-ea"/>
                <a:cs typeface="Times New Roman" pitchFamily="18" charset="0"/>
              </a:rPr>
              <a:t>ول إ</a:t>
            </a:r>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100" b="1" kern="1200" dirty="0">
                <a:solidFill>
                  <a:schemeClr val="bg1"/>
                </a:solidFill>
                <a:latin typeface="Times New Roman" pitchFamily="18" charset="0"/>
                <a:ea typeface="+mn-ea"/>
                <a:cs typeface="Times New Roman" pitchFamily="18" charset="0"/>
              </a:rPr>
              <a:t>جو امموس: چيه أووأوأوو إم إفنوتي خين ني إتتشوسي:</a:t>
            </a:r>
            <a:endParaRPr lang="en-GB" sz="31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noAutofit/>
          </a:bodyPr>
          <a:lstStyle/>
          <a:p>
            <a:r>
              <a:rPr lang="pt-BR" sz="4000" dirty="0">
                <a:latin typeface="CS New Athanasius" panose="020B0500000000000000" pitchFamily="34" charset="0"/>
              </a:rPr>
              <a:t>Euws `ebol eujw `mmoc@ je ou`wou `mV] qen nyet[oci@</a:t>
            </a:r>
            <a:endParaRPr lang="en-GB" sz="4000"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chor="ctr">
            <a:normAutofit/>
          </a:bodyPr>
          <a:lstStyle/>
          <a:p>
            <a:pPr marL="0" indent="0" algn="ctr" rtl="1">
              <a:buNone/>
            </a:pPr>
            <a:r>
              <a:rPr lang="ar-EG" sz="4000" b="1" kern="1200" dirty="0">
                <a:solidFill>
                  <a:schemeClr val="bg1"/>
                </a:solidFill>
                <a:latin typeface="Times New Roman" pitchFamily="18" charset="0"/>
                <a:ea typeface="+mn-ea"/>
                <a:cs typeface="Times New Roman" pitchFamily="18" charset="0"/>
              </a:rPr>
              <a:t>صـارخين قـائـلين، المـجد لله فى الأعــالى،</a:t>
            </a:r>
            <a:endParaRPr lang="en-GB" sz="4000" dirty="0"/>
          </a:p>
        </p:txBody>
      </p:sp>
    </p:spTree>
    <p:extLst>
      <p:ext uri="{BB962C8B-B14F-4D97-AF65-F5344CB8AC3E}">
        <p14:creationId xmlns:p14="http://schemas.microsoft.com/office/powerpoint/2010/main" val="87215596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3600" dirty="0"/>
              <a:t>نيم أوهيرينى هيجين بى كاهى : نيم أووتيماتى خين نى رومى </a:t>
            </a:r>
          </a:p>
        </p:txBody>
      </p:sp>
      <p:sp>
        <p:nvSpPr>
          <p:cNvPr id="4" name="Text Placeholder 3"/>
          <p:cNvSpPr>
            <a:spLocks noGrp="1"/>
          </p:cNvSpPr>
          <p:nvPr>
            <p:ph type="body" sz="quarter" idx="3"/>
          </p:nvPr>
        </p:nvSpPr>
        <p:spPr/>
        <p:txBody>
          <a:bodyPr/>
          <a:lstStyle/>
          <a:p>
            <a:r>
              <a:rPr lang="en-US" sz="4000" dirty="0" err="1"/>
              <a:t>nem</a:t>
            </a:r>
            <a:r>
              <a:rPr lang="en-US" sz="4000" dirty="0"/>
              <a:t> </a:t>
            </a:r>
            <a:r>
              <a:rPr lang="en-US" sz="4000" dirty="0" err="1"/>
              <a:t>ouhiryny</a:t>
            </a:r>
            <a:r>
              <a:rPr lang="en-US" sz="4000" dirty="0"/>
              <a:t> </a:t>
            </a:r>
            <a:r>
              <a:rPr lang="en-US" sz="4000" dirty="0" err="1"/>
              <a:t>hijen</a:t>
            </a:r>
            <a:r>
              <a:rPr lang="en-US" sz="4000" dirty="0"/>
              <a:t> </a:t>
            </a:r>
            <a:r>
              <a:rPr lang="en-US" sz="4000" dirty="0" err="1"/>
              <a:t>pikahi</a:t>
            </a:r>
            <a:r>
              <a:rPr lang="en-US" sz="4000" dirty="0"/>
              <a:t> </a:t>
            </a:r>
            <a:r>
              <a:rPr lang="en-US" sz="4000" dirty="0" err="1"/>
              <a:t>nem</a:t>
            </a:r>
            <a:r>
              <a:rPr lang="en-US" sz="4000" dirty="0"/>
              <a:t> </a:t>
            </a:r>
            <a:r>
              <a:rPr lang="en-US" sz="4000" dirty="0" err="1"/>
              <a:t>ou</a:t>
            </a:r>
            <a:r>
              <a:rPr lang="en-US" sz="4000" dirty="0"/>
              <a:t>]ma] </a:t>
            </a:r>
            <a:r>
              <a:rPr lang="en-US" sz="4000" dirty="0" err="1"/>
              <a:t>qen</a:t>
            </a:r>
            <a:r>
              <a:rPr lang="en-US" sz="4000" dirty="0"/>
              <a:t> </a:t>
            </a:r>
            <a:r>
              <a:rPr lang="en-US" sz="4000" dirty="0" err="1"/>
              <a:t>nirwmi</a:t>
            </a:r>
            <a:r>
              <a:rPr lang="en-US" sz="4000" dirty="0"/>
              <a:t>.</a:t>
            </a:r>
          </a:p>
        </p:txBody>
      </p:sp>
      <p:sp>
        <p:nvSpPr>
          <p:cNvPr id="5" name="Text Placeholder 4">
            <a:extLst>
              <a:ext uri="{FF2B5EF4-FFF2-40B4-BE49-F238E27FC236}">
                <a16:creationId xmlns:a16="http://schemas.microsoft.com/office/drawing/2014/main" id="{7DED83C1-CEAB-4D7C-BDDC-9E228B4BC2AD}"/>
              </a:ext>
            </a:extLst>
          </p:cNvPr>
          <p:cNvSpPr>
            <a:spLocks noGrp="1"/>
          </p:cNvSpPr>
          <p:nvPr>
            <p:ph type="body" sz="quarter" idx="10"/>
          </p:nvPr>
        </p:nvSpPr>
        <p:spPr/>
        <p:txBody>
          <a:bodyPr/>
          <a:lstStyle/>
          <a:p>
            <a:r>
              <a:rPr lang="ar-EG" dirty="0"/>
              <a:t>و على الارض السلام وفى الناس المسرة</a:t>
            </a:r>
            <a:endParaRPr lang="en-US" dirty="0"/>
          </a:p>
        </p:txBody>
      </p:sp>
    </p:spTree>
    <p:extLst>
      <p:ext uri="{BB962C8B-B14F-4D97-AF65-F5344CB8AC3E}">
        <p14:creationId xmlns:p14="http://schemas.microsoft.com/office/powerpoint/2010/main" val="180744605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F87919-EE6F-41CD-9B2D-E26B66B3C54C}"/>
              </a:ext>
            </a:extLst>
          </p:cNvPr>
          <p:cNvSpPr>
            <a:spLocks noGrp="1"/>
          </p:cNvSpPr>
          <p:nvPr>
            <p:ph type="title"/>
          </p:nvPr>
        </p:nvSpPr>
        <p:spPr/>
        <p:txBody>
          <a:bodyPr>
            <a:normAutofit fontScale="90000"/>
          </a:bodyPr>
          <a:lstStyle/>
          <a:p>
            <a:r>
              <a:rPr kumimoji="0" lang="ar-EG" sz="4400" b="1" i="0" u="none" strike="noStrike" kern="1200" cap="none" normalizeH="0" baseline="0" dirty="0">
                <a:ln>
                  <a:noFill/>
                </a:ln>
                <a:effectLst/>
                <a:latin typeface="Times New Roman" pitchFamily="18" charset="0"/>
                <a:ea typeface="+mn-ea"/>
                <a:cs typeface="Times New Roman" pitchFamily="18" charset="0"/>
              </a:rPr>
              <a:t>كاطا ني خوروس</a:t>
            </a:r>
            <a:endParaRPr lang="en-GB" sz="4400" dirty="0"/>
          </a:p>
        </p:txBody>
      </p:sp>
      <p:sp>
        <p:nvSpPr>
          <p:cNvPr id="6" name="Text Placeholder 5">
            <a:extLst>
              <a:ext uri="{FF2B5EF4-FFF2-40B4-BE49-F238E27FC236}">
                <a16:creationId xmlns:a16="http://schemas.microsoft.com/office/drawing/2014/main" id="{5D750315-DCBD-4518-B87F-53298F8C76C2}"/>
              </a:ext>
            </a:extLst>
          </p:cNvPr>
          <p:cNvSpPr>
            <a:spLocks noGrp="1"/>
          </p:cNvSpPr>
          <p:nvPr>
            <p:ph type="body" idx="1"/>
          </p:nvPr>
        </p:nvSpPr>
        <p:spPr>
          <a:xfrm>
            <a:off x="0" y="6199094"/>
            <a:ext cx="9143999" cy="658906"/>
          </a:xfrm>
        </p:spPr>
        <p:txBody>
          <a:bodyPr anchor="ctr">
            <a:noAutofit/>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كاطا ني خوروس نيم ني طاكسيس: انتيه ناني في أوي نيم نا ابكاهي: </a:t>
            </a:r>
            <a:endParaRPr lang="en-GB" sz="3200" dirty="0"/>
          </a:p>
        </p:txBody>
      </p:sp>
      <p:sp>
        <p:nvSpPr>
          <p:cNvPr id="7" name="Text Placeholder 6">
            <a:extLst>
              <a:ext uri="{FF2B5EF4-FFF2-40B4-BE49-F238E27FC236}">
                <a16:creationId xmlns:a16="http://schemas.microsoft.com/office/drawing/2014/main" id="{809AC19D-0767-440A-909D-0AAFE08C1146}"/>
              </a:ext>
            </a:extLst>
          </p:cNvPr>
          <p:cNvSpPr>
            <a:spLocks noGrp="1"/>
          </p:cNvSpPr>
          <p:nvPr>
            <p:ph type="body" sz="quarter" idx="3"/>
          </p:nvPr>
        </p:nvSpPr>
        <p:spPr>
          <a:xfrm>
            <a:off x="0" y="5236337"/>
            <a:ext cx="9144000" cy="962757"/>
          </a:xfrm>
        </p:spPr>
        <p:txBody>
          <a:bodyPr>
            <a:noAutofit/>
          </a:bodyPr>
          <a:lstStyle/>
          <a:p>
            <a:pPr>
              <a:lnSpc>
                <a:spcPct val="80000"/>
              </a:lnSpc>
            </a:pPr>
            <a:r>
              <a:rPr lang="pl-PL" sz="4200" dirty="0"/>
              <a:t>Kata ni,oroc nem nitaxic@</a:t>
            </a:r>
            <a:r>
              <a:rPr lang="en-US" sz="4200" dirty="0"/>
              <a:t> `</a:t>
            </a:r>
            <a:r>
              <a:rPr lang="en-US" sz="4200" dirty="0" err="1"/>
              <a:t>nte</a:t>
            </a:r>
            <a:r>
              <a:rPr lang="en-US" sz="4200" dirty="0"/>
              <a:t> </a:t>
            </a:r>
            <a:r>
              <a:rPr lang="en-US" sz="4200" dirty="0" err="1"/>
              <a:t>na</a:t>
            </a:r>
            <a:r>
              <a:rPr lang="en-US" sz="4200" dirty="0"/>
              <a:t> </a:t>
            </a:r>
            <a:r>
              <a:rPr lang="en-US" sz="4200" dirty="0" err="1"/>
              <a:t>nivyou`i</a:t>
            </a:r>
            <a:r>
              <a:rPr lang="en-US" sz="4200" dirty="0"/>
              <a:t> </a:t>
            </a:r>
            <a:r>
              <a:rPr lang="en-US" sz="4200" dirty="0" err="1"/>
              <a:t>nem</a:t>
            </a:r>
            <a:r>
              <a:rPr lang="en-US" sz="4200" dirty="0"/>
              <a:t> </a:t>
            </a:r>
            <a:r>
              <a:rPr lang="en-US" sz="4200" dirty="0" err="1"/>
              <a:t>na</a:t>
            </a:r>
            <a:r>
              <a:rPr lang="en-US" sz="4200" dirty="0"/>
              <a:t> `</a:t>
            </a:r>
            <a:r>
              <a:rPr lang="en-US" sz="4200" dirty="0" err="1"/>
              <a:t>pkahi</a:t>
            </a:r>
            <a:r>
              <a:rPr lang="en-US" sz="4200" dirty="0"/>
              <a:t>@</a:t>
            </a:r>
            <a:endParaRPr lang="en-GB" sz="4200" dirty="0"/>
          </a:p>
        </p:txBody>
      </p:sp>
      <p:sp>
        <p:nvSpPr>
          <p:cNvPr id="2" name="Text Placeholder 1">
            <a:extLst>
              <a:ext uri="{FF2B5EF4-FFF2-40B4-BE49-F238E27FC236}">
                <a16:creationId xmlns:a16="http://schemas.microsoft.com/office/drawing/2014/main" id="{8FEEF42C-BE59-4141-A3F7-94E11E25D62A}"/>
              </a:ext>
            </a:extLst>
          </p:cNvPr>
          <p:cNvSpPr>
            <a:spLocks noGrp="1"/>
          </p:cNvSpPr>
          <p:nvPr>
            <p:ph type="body" sz="quarter" idx="10"/>
          </p:nvPr>
        </p:nvSpPr>
        <p:spPr>
          <a:xfrm>
            <a:off x="-1" y="4413062"/>
            <a:ext cx="9144000" cy="727075"/>
          </a:xfrm>
        </p:spPr>
        <p:txBody>
          <a:bodyPr>
            <a:normAutofit/>
          </a:bodyPr>
          <a:lstStyle/>
          <a:p>
            <a:r>
              <a:rPr lang="ar-SA" sz="4400" dirty="0"/>
              <a:t>كل صفوف وطقوس، السمائيين والأرضيين،</a:t>
            </a:r>
            <a:endParaRPr lang="en-GB" sz="4400" dirty="0"/>
          </a:p>
        </p:txBody>
      </p:sp>
    </p:spTree>
    <p:extLst>
      <p:ext uri="{BB962C8B-B14F-4D97-AF65-F5344CB8AC3E}">
        <p14:creationId xmlns:p14="http://schemas.microsoft.com/office/powerpoint/2010/main" val="149257094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750315-DCBD-4518-B87F-53298F8C76C2}"/>
              </a:ext>
            </a:extLst>
          </p:cNvPr>
          <p:cNvSpPr>
            <a:spLocks noGrp="1"/>
          </p:cNvSpPr>
          <p:nvPr>
            <p:ph type="body" idx="1"/>
          </p:nvPr>
        </p:nvSpPr>
        <p:spPr>
          <a:xfrm>
            <a:off x="0" y="6172200"/>
            <a:ext cx="9143999" cy="685800"/>
          </a:xfrm>
        </p:spPr>
        <p:txBody>
          <a:bodyPr anchor="ctr">
            <a:normAutofit/>
          </a:bodyP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ني انجيلوس نيم ني رومي افسوب: إف إيربصالين خين أو ثيليل. </a:t>
            </a:r>
            <a:endParaRPr lang="en-GB" sz="3400" dirty="0"/>
          </a:p>
        </p:txBody>
      </p:sp>
      <p:sp>
        <p:nvSpPr>
          <p:cNvPr id="7" name="Text Placeholder 6">
            <a:extLst>
              <a:ext uri="{FF2B5EF4-FFF2-40B4-BE49-F238E27FC236}">
                <a16:creationId xmlns:a16="http://schemas.microsoft.com/office/drawing/2014/main" id="{809AC19D-0767-440A-909D-0AAFE08C1146}"/>
              </a:ext>
            </a:extLst>
          </p:cNvPr>
          <p:cNvSpPr>
            <a:spLocks noGrp="1"/>
          </p:cNvSpPr>
          <p:nvPr>
            <p:ph type="body" sz="quarter" idx="3"/>
          </p:nvPr>
        </p:nvSpPr>
        <p:spPr>
          <a:xfrm>
            <a:off x="0" y="5217458"/>
            <a:ext cx="9144000" cy="954741"/>
          </a:xfrm>
        </p:spPr>
        <p:txBody>
          <a:bodyPr>
            <a:noAutofit/>
          </a:bodyPr>
          <a:lstStyle/>
          <a:p>
            <a:pPr>
              <a:lnSpc>
                <a:spcPct val="80000"/>
              </a:lnSpc>
            </a:pPr>
            <a:r>
              <a:rPr lang="pl-PL" sz="4400" dirty="0"/>
              <a:t>niaggeloc nem nirwmi eucop@ euer'alin qen ou;elyl.</a:t>
            </a:r>
            <a:endParaRPr lang="en-GB" sz="4400" dirty="0"/>
          </a:p>
        </p:txBody>
      </p:sp>
      <p:sp>
        <p:nvSpPr>
          <p:cNvPr id="2" name="Text Placeholder 1">
            <a:extLst>
              <a:ext uri="{FF2B5EF4-FFF2-40B4-BE49-F238E27FC236}">
                <a16:creationId xmlns:a16="http://schemas.microsoft.com/office/drawing/2014/main" id="{9DF1A40A-298A-473E-8ED5-366112EB0D8C}"/>
              </a:ext>
            </a:extLst>
          </p:cNvPr>
          <p:cNvSpPr>
            <a:spLocks noGrp="1"/>
          </p:cNvSpPr>
          <p:nvPr>
            <p:ph type="body" sz="quarter" idx="10"/>
          </p:nvPr>
        </p:nvSpPr>
        <p:spPr>
          <a:xfrm>
            <a:off x="-1" y="4413062"/>
            <a:ext cx="9144000" cy="727075"/>
          </a:xfrm>
        </p:spPr>
        <p:txBody>
          <a:bodyPr>
            <a:normAutofit/>
          </a:bodyPr>
          <a:lstStyle/>
          <a:p>
            <a:r>
              <a:rPr lang="ar-SA" sz="4400" dirty="0"/>
              <a:t>والملائكة والناس معاً، يرتلون بإبتهاج.</a:t>
            </a:r>
            <a:endParaRPr lang="en-GB" sz="4400" dirty="0"/>
          </a:p>
        </p:txBody>
      </p:sp>
    </p:spTree>
    <p:extLst>
      <p:ext uri="{BB962C8B-B14F-4D97-AF65-F5344CB8AC3E}">
        <p14:creationId xmlns:p14="http://schemas.microsoft.com/office/powerpoint/2010/main" val="149274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750315-DCBD-4518-B87F-53298F8C76C2}"/>
              </a:ext>
            </a:extLst>
          </p:cNvPr>
          <p:cNvSpPr>
            <a:spLocks noGrp="1"/>
          </p:cNvSpPr>
          <p:nvPr>
            <p:ph type="body" idx="1"/>
          </p:nvPr>
        </p:nvSpPr>
        <p:spPr/>
        <p:txBody>
          <a:bodyPr anchor="ctr"/>
          <a:lstStyle/>
          <a:p>
            <a:r>
              <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rPr>
              <a:t>(جيه بنشويس ايسوس بى خريستوس بي هييب ام مي)2</a:t>
            </a:r>
            <a:endParaRPr lang="en-GB" sz="3800" dirty="0"/>
          </a:p>
        </p:txBody>
      </p:sp>
      <p:sp>
        <p:nvSpPr>
          <p:cNvPr id="7" name="Text Placeholder 6">
            <a:extLst>
              <a:ext uri="{FF2B5EF4-FFF2-40B4-BE49-F238E27FC236}">
                <a16:creationId xmlns:a16="http://schemas.microsoft.com/office/drawing/2014/main" id="{809AC19D-0767-440A-909D-0AAFE08C1146}"/>
              </a:ext>
            </a:extLst>
          </p:cNvPr>
          <p:cNvSpPr>
            <a:spLocks noGrp="1"/>
          </p:cNvSpPr>
          <p:nvPr>
            <p:ph type="body" sz="quarter" idx="3"/>
          </p:nvPr>
        </p:nvSpPr>
        <p:spPr/>
        <p:txBody>
          <a:bodyPr anchor="b">
            <a:normAutofit/>
          </a:bodyPr>
          <a:lstStyle/>
          <a:p>
            <a:pPr>
              <a:lnSpc>
                <a:spcPct val="80000"/>
              </a:lnSpc>
            </a:pPr>
            <a:r>
              <a:rPr lang="pl-PL" sz="4800" dirty="0"/>
              <a:t>(Je Pen=o=c I=y=c P=,=c Pihiyb `mmyi) =b@ </a:t>
            </a:r>
            <a:endParaRPr lang="en-GB" sz="4800" dirty="0"/>
          </a:p>
        </p:txBody>
      </p:sp>
      <p:sp>
        <p:nvSpPr>
          <p:cNvPr id="2" name="Text Placeholder 1">
            <a:extLst>
              <a:ext uri="{FF2B5EF4-FFF2-40B4-BE49-F238E27FC236}">
                <a16:creationId xmlns:a16="http://schemas.microsoft.com/office/drawing/2014/main" id="{1F7BE65B-67C0-4705-AC28-0537DE630DE5}"/>
              </a:ext>
            </a:extLst>
          </p:cNvPr>
          <p:cNvSpPr>
            <a:spLocks noGrp="1"/>
          </p:cNvSpPr>
          <p:nvPr>
            <p:ph type="body" sz="quarter" idx="10"/>
          </p:nvPr>
        </p:nvSpPr>
        <p:spPr>
          <a:xfrm>
            <a:off x="0" y="4359274"/>
            <a:ext cx="9144000" cy="808893"/>
          </a:xfrm>
        </p:spPr>
        <p:txBody>
          <a:bodyPr>
            <a:normAutofit/>
          </a:bodyPr>
          <a:lstStyle/>
          <a:p>
            <a:r>
              <a:rPr lang="ar-SA" sz="4400" dirty="0"/>
              <a:t>لأن ربنا يسوع المسيح، الحمل الحقيقي،</a:t>
            </a:r>
            <a:endParaRPr lang="en-GB" sz="4400" dirty="0"/>
          </a:p>
        </p:txBody>
      </p:sp>
    </p:spTree>
    <p:extLst>
      <p:ext uri="{BB962C8B-B14F-4D97-AF65-F5344CB8AC3E}">
        <p14:creationId xmlns:p14="http://schemas.microsoft.com/office/powerpoint/2010/main" val="307966271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750315-DCBD-4518-B87F-53298F8C76C2}"/>
              </a:ext>
            </a:extLst>
          </p:cNvPr>
          <p:cNvSpPr>
            <a:spLocks noGrp="1"/>
          </p:cNvSpPr>
          <p:nvPr>
            <p:ph type="body" idx="1"/>
          </p:nvPr>
        </p:nvSpPr>
        <p:spPr/>
        <p:txBody>
          <a:bodyPr anchor="ctr"/>
          <a:lstStyle/>
          <a:p>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(افتونف)3 ايفول خين ني ايثموؤت.</a:t>
            </a:r>
            <a:endParaRPr lang="en-GB" sz="4400" dirty="0"/>
          </a:p>
        </p:txBody>
      </p:sp>
      <p:sp>
        <p:nvSpPr>
          <p:cNvPr id="7" name="Text Placeholder 6">
            <a:extLst>
              <a:ext uri="{FF2B5EF4-FFF2-40B4-BE49-F238E27FC236}">
                <a16:creationId xmlns:a16="http://schemas.microsoft.com/office/drawing/2014/main" id="{809AC19D-0767-440A-909D-0AAFE08C1146}"/>
              </a:ext>
            </a:extLst>
          </p:cNvPr>
          <p:cNvSpPr>
            <a:spLocks noGrp="1"/>
          </p:cNvSpPr>
          <p:nvPr>
            <p:ph type="body" sz="quarter" idx="3"/>
          </p:nvPr>
        </p:nvSpPr>
        <p:spPr>
          <a:xfrm>
            <a:off x="0" y="5240214"/>
            <a:ext cx="9144000" cy="808893"/>
          </a:xfrm>
        </p:spPr>
        <p:txBody>
          <a:bodyPr/>
          <a:lstStyle/>
          <a:p>
            <a:pPr>
              <a:lnSpc>
                <a:spcPct val="80000"/>
              </a:lnSpc>
            </a:pPr>
            <a:r>
              <a:rPr lang="pl-PL" sz="4800" dirty="0"/>
              <a:t>(aftwnf) =g@ `ebolqen nye;mwout.</a:t>
            </a:r>
            <a:endParaRPr lang="en-GB" sz="4800" dirty="0"/>
          </a:p>
        </p:txBody>
      </p:sp>
      <p:sp>
        <p:nvSpPr>
          <p:cNvPr id="3" name="Text Placeholder 2">
            <a:extLst>
              <a:ext uri="{FF2B5EF4-FFF2-40B4-BE49-F238E27FC236}">
                <a16:creationId xmlns:a16="http://schemas.microsoft.com/office/drawing/2014/main" id="{2CB53CCD-DF15-4435-B68C-92AEC2B22565}"/>
              </a:ext>
            </a:extLst>
          </p:cNvPr>
          <p:cNvSpPr>
            <a:spLocks noGrp="1"/>
          </p:cNvSpPr>
          <p:nvPr>
            <p:ph type="body" sz="quarter" idx="10"/>
          </p:nvPr>
        </p:nvSpPr>
        <p:spPr>
          <a:xfrm>
            <a:off x="0" y="4359274"/>
            <a:ext cx="9144000" cy="880940"/>
          </a:xfrm>
        </p:spPr>
        <p:txBody>
          <a:bodyPr>
            <a:normAutofit/>
          </a:bodyPr>
          <a:lstStyle/>
          <a:p>
            <a:r>
              <a:rPr lang="ar-SA" sz="4800" dirty="0"/>
              <a:t>قام من بين الأموات.</a:t>
            </a:r>
            <a:endParaRPr lang="en-GB" sz="4800" dirty="0"/>
          </a:p>
        </p:txBody>
      </p:sp>
    </p:spTree>
    <p:extLst>
      <p:ext uri="{BB962C8B-B14F-4D97-AF65-F5344CB8AC3E}">
        <p14:creationId xmlns:p14="http://schemas.microsoft.com/office/powerpoint/2010/main" val="126245257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370295"/>
            <a:ext cx="9144000" cy="2487706"/>
          </a:xfrm>
          <a:prstGeom prst="rect">
            <a:avLst/>
          </a:prstGeom>
        </p:spPr>
        <p:txBody>
          <a:bodyPr>
            <a:normAutofit/>
          </a:bodyPr>
          <a:lstStyle/>
          <a:p>
            <a:pPr eaLnBrk="1" hangingPunct="1">
              <a:spcBef>
                <a:spcPct val="50000"/>
              </a:spcBef>
              <a:defRPr/>
            </a:pPr>
            <a:r>
              <a:rPr lang="ar-SA" sz="8000" dirty="0">
                <a:solidFill>
                  <a:srgbClr val="FFC000"/>
                </a:solidFill>
              </a:rPr>
              <a:t>ياكل الصفوف السمائيين رتلوا لالهنا بنغمات التسبيح</a:t>
            </a:r>
            <a:endParaRPr lang="ar-EG" sz="8000" dirty="0">
              <a:solidFill>
                <a:srgbClr val="FFC000"/>
              </a:solidFill>
            </a:endParaRPr>
          </a:p>
        </p:txBody>
      </p:sp>
    </p:spTree>
    <p:extLst>
      <p:ext uri="{BB962C8B-B14F-4D97-AF65-F5344CB8AC3E}">
        <p14:creationId xmlns:p14="http://schemas.microsoft.com/office/powerpoint/2010/main" val="413368968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343401"/>
            <a:ext cx="9144000" cy="2514600"/>
          </a:xfrm>
          <a:prstGeom prst="rect">
            <a:avLst/>
          </a:prstGeom>
        </p:spPr>
        <p:txBody>
          <a:bodyPr>
            <a:normAutofit/>
          </a:bodyPr>
          <a:lstStyle/>
          <a:p>
            <a:pPr eaLnBrk="1" hangingPunct="1">
              <a:spcBef>
                <a:spcPct val="50000"/>
              </a:spcBef>
              <a:defRPr/>
            </a:pPr>
            <a:r>
              <a:rPr lang="ar-SA" sz="8000" dirty="0">
                <a:solidFill>
                  <a:schemeClr val="bg1"/>
                </a:solidFill>
              </a:rPr>
              <a:t>و ابتهجوا معنا اليوم فرحين بقيامة السيد المسيح </a:t>
            </a:r>
            <a:endParaRPr lang="en-US" sz="8000" dirty="0">
              <a:solidFill>
                <a:schemeClr val="bg1"/>
              </a:solidFill>
            </a:endParaRPr>
          </a:p>
        </p:txBody>
      </p:sp>
    </p:spTree>
    <p:extLst>
      <p:ext uri="{BB962C8B-B14F-4D97-AF65-F5344CB8AC3E}">
        <p14:creationId xmlns:p14="http://schemas.microsoft.com/office/powerpoint/2010/main" val="2827291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للشهداء</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ني آثلوڤوروس إممارتيروس : بي أوواي بي أوواي كاطا</a:t>
            </a:r>
            <a:r>
              <a:rPr lang="en-US" sz="3600" dirty="0"/>
              <a:t> </a:t>
            </a:r>
            <a:r>
              <a:rPr lang="ar-EG" sz="3600" dirty="0"/>
              <a:t>بيفران.</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dirty="0"/>
              <a:t>Ere pi`cmou `nte pi`cmou `nte ni`a;lovoroc</a:t>
            </a:r>
          </a:p>
          <a:p>
            <a:pPr>
              <a:lnSpc>
                <a:spcPct val="80000"/>
              </a:lnSpc>
              <a:spcBef>
                <a:spcPts val="0"/>
              </a:spcBef>
            </a:pPr>
            <a:r>
              <a:rPr lang="pt-BR" dirty="0"/>
              <a:t> `mmarturoc@  piouai piouai kata pefran.</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الشهداء المجاهدين، كل واحد وواحد باسمه.</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DECE25ED-C5BD-4001-BCC3-9E9C1AF46527}"/>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366251159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343401"/>
            <a:ext cx="9144000" cy="2514600"/>
          </a:xfrm>
          <a:prstGeom prst="rect">
            <a:avLst/>
          </a:prstGeom>
        </p:spPr>
        <p:txBody>
          <a:bodyPr>
            <a:normAutofit/>
          </a:bodyPr>
          <a:lstStyle/>
          <a:p>
            <a:pPr eaLnBrk="1" hangingPunct="1">
              <a:spcBef>
                <a:spcPct val="50000"/>
              </a:spcBef>
              <a:defRPr/>
            </a:pPr>
            <a:r>
              <a:rPr lang="ar-SA" sz="7200" dirty="0">
                <a:solidFill>
                  <a:srgbClr val="FFC000"/>
                </a:solidFill>
              </a:rPr>
              <a:t>اليوم قد كملت النبوات </a:t>
            </a:r>
            <a:br>
              <a:rPr lang="en-US" sz="7200" dirty="0">
                <a:solidFill>
                  <a:srgbClr val="FFC000"/>
                </a:solidFill>
              </a:rPr>
            </a:br>
            <a:r>
              <a:rPr lang="ar-SA" sz="7200" dirty="0">
                <a:solidFill>
                  <a:srgbClr val="FFC000"/>
                </a:solidFill>
              </a:rPr>
              <a:t>و قد تمت ا</a:t>
            </a:r>
            <a:r>
              <a:rPr lang="ar-EG" sz="7200" dirty="0">
                <a:solidFill>
                  <a:srgbClr val="FFC000"/>
                </a:solidFill>
              </a:rPr>
              <a:t>ق</a:t>
            </a:r>
            <a:r>
              <a:rPr lang="ar-SA" sz="7200" dirty="0">
                <a:solidFill>
                  <a:srgbClr val="FFC000"/>
                </a:solidFill>
              </a:rPr>
              <a:t>وال الاباء الاولين</a:t>
            </a:r>
            <a:endParaRPr lang="en-US" sz="7200" dirty="0">
              <a:solidFill>
                <a:srgbClr val="FFC000"/>
              </a:solidFill>
            </a:endParaRPr>
          </a:p>
        </p:txBody>
      </p:sp>
    </p:spTree>
    <p:extLst>
      <p:ext uri="{BB962C8B-B14F-4D97-AF65-F5344CB8AC3E}">
        <p14:creationId xmlns:p14="http://schemas.microsoft.com/office/powerpoint/2010/main" val="397072500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356847"/>
            <a:ext cx="9144000" cy="2501153"/>
          </a:xfrm>
          <a:prstGeom prst="rect">
            <a:avLst/>
          </a:prstGeom>
        </p:spPr>
        <p:txBody>
          <a:bodyPr>
            <a:normAutofit fontScale="90000"/>
          </a:bodyPr>
          <a:lstStyle/>
          <a:p>
            <a:pPr eaLnBrk="1" hangingPunct="1">
              <a:spcBef>
                <a:spcPct val="50000"/>
              </a:spcBef>
              <a:defRPr/>
            </a:pPr>
            <a:r>
              <a:rPr lang="ar-SA" sz="8000" dirty="0">
                <a:solidFill>
                  <a:schemeClr val="bg1"/>
                </a:solidFill>
              </a:rPr>
              <a:t>بقيامة الرب من بين الاموات</a:t>
            </a:r>
            <a:br>
              <a:rPr lang="en-US" sz="8000" dirty="0">
                <a:solidFill>
                  <a:schemeClr val="bg1"/>
                </a:solidFill>
              </a:rPr>
            </a:br>
            <a:r>
              <a:rPr lang="ar-SA" sz="8000" dirty="0">
                <a:solidFill>
                  <a:schemeClr val="bg1"/>
                </a:solidFill>
              </a:rPr>
              <a:t> و هو بدء المضطجعين</a:t>
            </a:r>
            <a:endParaRPr lang="en-US" sz="8000" dirty="0">
              <a:solidFill>
                <a:schemeClr val="bg1"/>
              </a:solidFill>
            </a:endParaRPr>
          </a:p>
        </p:txBody>
      </p:sp>
    </p:spTree>
    <p:extLst>
      <p:ext uri="{BB962C8B-B14F-4D97-AF65-F5344CB8AC3E}">
        <p14:creationId xmlns:p14="http://schemas.microsoft.com/office/powerpoint/2010/main" val="308683958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386176"/>
            <a:ext cx="9144000" cy="2471824"/>
          </a:xfrm>
          <a:prstGeom prst="rect">
            <a:avLst/>
          </a:prstGeom>
        </p:spPr>
        <p:txBody>
          <a:bodyPr>
            <a:normAutofit/>
          </a:bodyPr>
          <a:lstStyle/>
          <a:p>
            <a:pPr eaLnBrk="1" hangingPunct="1">
              <a:spcBef>
                <a:spcPct val="50000"/>
              </a:spcBef>
              <a:defRPr/>
            </a:pPr>
            <a:r>
              <a:rPr lang="ar-SA" sz="8000" dirty="0">
                <a:solidFill>
                  <a:srgbClr val="FFC000"/>
                </a:solidFill>
              </a:rPr>
              <a:t>قد قام الرب مثل النائم و كالثمل من الخمر</a:t>
            </a:r>
            <a:r>
              <a:rPr lang="ar-EG" sz="8000" dirty="0">
                <a:solidFill>
                  <a:srgbClr val="FFC000"/>
                </a:solidFill>
              </a:rPr>
              <a:t>ة</a:t>
            </a:r>
            <a:r>
              <a:rPr lang="ar-SA" sz="8000" dirty="0">
                <a:solidFill>
                  <a:srgbClr val="FFC000"/>
                </a:solidFill>
              </a:rPr>
              <a:t> </a:t>
            </a:r>
            <a:endParaRPr lang="ar-EG" sz="8000" dirty="0">
              <a:solidFill>
                <a:srgbClr val="FFC000"/>
              </a:solidFill>
            </a:endParaRPr>
          </a:p>
        </p:txBody>
      </p:sp>
    </p:spTree>
    <p:extLst>
      <p:ext uri="{BB962C8B-B14F-4D97-AF65-F5344CB8AC3E}">
        <p14:creationId xmlns:p14="http://schemas.microsoft.com/office/powerpoint/2010/main" val="403134647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356847"/>
            <a:ext cx="9144000" cy="2501153"/>
          </a:xfrm>
          <a:prstGeom prst="rect">
            <a:avLst/>
          </a:prstGeom>
        </p:spPr>
        <p:txBody>
          <a:bodyPr>
            <a:normAutofit fontScale="90000"/>
          </a:bodyPr>
          <a:lstStyle/>
          <a:p>
            <a:pPr eaLnBrk="1" hangingPunct="1">
              <a:spcBef>
                <a:spcPct val="50000"/>
              </a:spcBef>
              <a:defRPr/>
            </a:pPr>
            <a:r>
              <a:rPr lang="ar-SA" sz="8800" dirty="0">
                <a:solidFill>
                  <a:schemeClr val="bg1"/>
                </a:solidFill>
              </a:rPr>
              <a:t>و وهبنا النعيم الدائم و عتقنا من الع</a:t>
            </a:r>
            <a:r>
              <a:rPr lang="ar-EG" sz="8800" dirty="0">
                <a:solidFill>
                  <a:schemeClr val="bg1"/>
                </a:solidFill>
              </a:rPr>
              <a:t>بودية</a:t>
            </a:r>
            <a:r>
              <a:rPr lang="ar-SA" sz="8800" dirty="0">
                <a:solidFill>
                  <a:schemeClr val="bg1"/>
                </a:solidFill>
              </a:rPr>
              <a:t> الم</a:t>
            </a:r>
            <a:r>
              <a:rPr lang="ar-EG" sz="8800" dirty="0">
                <a:solidFill>
                  <a:schemeClr val="bg1"/>
                </a:solidFill>
              </a:rPr>
              <a:t>ُرة</a:t>
            </a:r>
            <a:endParaRPr lang="en-US" sz="8800" dirty="0">
              <a:solidFill>
                <a:schemeClr val="bg1"/>
              </a:solidFill>
            </a:endParaRPr>
          </a:p>
        </p:txBody>
      </p:sp>
    </p:spTree>
    <p:extLst>
      <p:ext uri="{BB962C8B-B14F-4D97-AF65-F5344CB8AC3E}">
        <p14:creationId xmlns:p14="http://schemas.microsoft.com/office/powerpoint/2010/main" val="225577059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332389"/>
            <a:ext cx="9144000" cy="2525611"/>
          </a:xfrm>
          <a:prstGeom prst="rect">
            <a:avLst/>
          </a:prstGeom>
        </p:spPr>
        <p:txBody>
          <a:bodyPr>
            <a:normAutofit fontScale="90000"/>
          </a:bodyPr>
          <a:lstStyle/>
          <a:p>
            <a:pPr eaLnBrk="1" hangingPunct="1">
              <a:spcBef>
                <a:spcPct val="50000"/>
              </a:spcBef>
              <a:defRPr/>
            </a:pPr>
            <a:r>
              <a:rPr lang="ar-EG" sz="9600" dirty="0">
                <a:solidFill>
                  <a:srgbClr val="FFC000"/>
                </a:solidFill>
              </a:rPr>
              <a:t>و سبى الجحيم سبيا و حطم ابوابه النحاس</a:t>
            </a:r>
            <a:endParaRPr lang="en-US" sz="9600" dirty="0">
              <a:solidFill>
                <a:srgbClr val="FFC000"/>
              </a:solidFill>
            </a:endParaRPr>
          </a:p>
        </p:txBody>
      </p:sp>
    </p:spTree>
    <p:extLst>
      <p:ext uri="{BB962C8B-B14F-4D97-AF65-F5344CB8AC3E}">
        <p14:creationId xmlns:p14="http://schemas.microsoft.com/office/powerpoint/2010/main" val="125940787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332388"/>
            <a:ext cx="9144000" cy="2525612"/>
          </a:xfrm>
          <a:prstGeom prst="rect">
            <a:avLst/>
          </a:prstGeom>
        </p:spPr>
        <p:txBody>
          <a:bodyPr>
            <a:normAutofit fontScale="90000"/>
          </a:bodyPr>
          <a:lstStyle/>
          <a:p>
            <a:pPr eaLnBrk="1" hangingPunct="1">
              <a:spcBef>
                <a:spcPct val="50000"/>
              </a:spcBef>
              <a:defRPr/>
            </a:pPr>
            <a:r>
              <a:rPr lang="ar-EG" sz="8000" dirty="0"/>
              <a:t>و كسر متاريسه الحديد كسراً وحول لنا العقوبة خلاصا</a:t>
            </a:r>
            <a:endParaRPr lang="en-US" sz="8000" dirty="0"/>
          </a:p>
        </p:txBody>
      </p:sp>
    </p:spTree>
    <p:extLst>
      <p:ext uri="{BB962C8B-B14F-4D97-AF65-F5344CB8AC3E}">
        <p14:creationId xmlns:p14="http://schemas.microsoft.com/office/powerpoint/2010/main" val="149321886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defRPr/>
            </a:pPr>
            <a:r>
              <a:rPr lang="ar-EG" dirty="0">
                <a:solidFill>
                  <a:srgbClr val="FFC000"/>
                </a:solidFill>
              </a:rPr>
              <a:t>اخرستوس انيستى</a:t>
            </a:r>
          </a:p>
        </p:txBody>
      </p:sp>
      <p:sp>
        <p:nvSpPr>
          <p:cNvPr id="3" name="Text Placeholder 2"/>
          <p:cNvSpPr>
            <a:spLocks noGrp="1"/>
          </p:cNvSpPr>
          <p:nvPr>
            <p:ph type="body" idx="1"/>
          </p:nvPr>
        </p:nvSpPr>
        <p:spPr>
          <a:xfrm>
            <a:off x="0" y="6158753"/>
            <a:ext cx="9143999" cy="699247"/>
          </a:xfrm>
        </p:spPr>
        <p:txBody>
          <a:bodyPr/>
          <a:lstStyle/>
          <a:p>
            <a:pPr>
              <a:spcBef>
                <a:spcPts val="0"/>
              </a:spcBef>
              <a:defRPr/>
            </a:pPr>
            <a:r>
              <a:rPr lang="ar-EG" sz="4000" dirty="0"/>
              <a:t>ا</a:t>
            </a:r>
            <a:r>
              <a:rPr lang="ar-SA" sz="4000" dirty="0"/>
              <a:t>خرستوس انيستى اكن</a:t>
            </a:r>
            <a:r>
              <a:rPr lang="ar-EG" sz="4000" dirty="0"/>
              <a:t>ي</a:t>
            </a:r>
            <a:r>
              <a:rPr lang="ar-SA" sz="4000" dirty="0"/>
              <a:t>كرون </a:t>
            </a:r>
            <a:r>
              <a:rPr lang="ar-EG" sz="4000" dirty="0"/>
              <a:t>ث</a:t>
            </a:r>
            <a:r>
              <a:rPr lang="ar-SA" sz="4000" dirty="0"/>
              <a:t>اناتو </a:t>
            </a:r>
            <a:r>
              <a:rPr lang="ar-EG" sz="4000" dirty="0"/>
              <a:t>ث</a:t>
            </a:r>
            <a:r>
              <a:rPr lang="ar-SA" sz="4000" dirty="0"/>
              <a:t>اناتو</a:t>
            </a:r>
            <a:r>
              <a:rPr lang="ar-EG" sz="4000" dirty="0"/>
              <a:t>ن </a:t>
            </a:r>
            <a:r>
              <a:rPr lang="ar-SA" sz="4000" dirty="0"/>
              <a:t>باتيساس</a:t>
            </a:r>
            <a:endParaRPr lang="ar-EG" sz="7200" dirty="0"/>
          </a:p>
        </p:txBody>
      </p:sp>
      <p:sp>
        <p:nvSpPr>
          <p:cNvPr id="5" name="Text Placeholder 4"/>
          <p:cNvSpPr>
            <a:spLocks noGrp="1"/>
          </p:cNvSpPr>
          <p:nvPr>
            <p:ph type="body" sz="quarter" idx="3"/>
          </p:nvPr>
        </p:nvSpPr>
        <p:spPr>
          <a:xfrm>
            <a:off x="-1" y="5136775"/>
            <a:ext cx="9144000" cy="1021977"/>
          </a:xfrm>
        </p:spPr>
        <p:txBody>
          <a:bodyPr anchor="t"/>
          <a:lstStyle/>
          <a:p>
            <a:pPr>
              <a:lnSpc>
                <a:spcPct val="70000"/>
              </a:lnSpc>
            </a:pPr>
            <a:r>
              <a:rPr lang="en-US" sz="4400" dirty="0">
                <a:effectLst/>
                <a:latin typeface="Abraam" pitchFamily="2" charset="0"/>
              </a:rPr>
              <a:t>Xrictoc `anecth ek </a:t>
            </a:r>
            <a:r>
              <a:rPr lang="en-US" sz="4400" dirty="0" err="1">
                <a:effectLst/>
                <a:latin typeface="Abraam" pitchFamily="2" charset="0"/>
              </a:rPr>
              <a:t>nekrwn</a:t>
            </a:r>
            <a:r>
              <a:rPr lang="en-US" sz="4400" dirty="0">
                <a:effectLst/>
                <a:latin typeface="Abraam" pitchFamily="2" charset="0"/>
              </a:rPr>
              <a:t>&gt;</a:t>
            </a:r>
          </a:p>
          <a:p>
            <a:pPr>
              <a:lnSpc>
                <a:spcPct val="70000"/>
              </a:lnSpc>
            </a:pPr>
            <a:r>
              <a:rPr lang="en-US" sz="4400" dirty="0">
                <a:effectLst/>
                <a:latin typeface="Abraam" pitchFamily="2" charset="0"/>
              </a:rPr>
              <a:t> qanatw qanaton pathcac</a:t>
            </a:r>
            <a:endParaRPr lang="en-US" sz="4400" dirty="0">
              <a:latin typeface="Abraam" pitchFamily="2" charset="0"/>
            </a:endParaRPr>
          </a:p>
        </p:txBody>
      </p:sp>
      <p:sp>
        <p:nvSpPr>
          <p:cNvPr id="4" name="Text Placeholder 3">
            <a:extLst>
              <a:ext uri="{FF2B5EF4-FFF2-40B4-BE49-F238E27FC236}">
                <a16:creationId xmlns:a16="http://schemas.microsoft.com/office/drawing/2014/main" id="{2542D3D3-F92C-4B1C-9D25-09A96725FE6A}"/>
              </a:ext>
            </a:extLst>
          </p:cNvPr>
          <p:cNvSpPr>
            <a:spLocks noGrp="1"/>
          </p:cNvSpPr>
          <p:nvPr>
            <p:ph type="body" sz="quarter" idx="10"/>
          </p:nvPr>
        </p:nvSpPr>
        <p:spPr>
          <a:xfrm>
            <a:off x="0" y="4352864"/>
            <a:ext cx="9144000" cy="656478"/>
          </a:xfrm>
        </p:spPr>
        <p:txBody>
          <a:bodyPr>
            <a:noAutofit/>
          </a:bodyPr>
          <a:lstStyle/>
          <a:p>
            <a:pPr>
              <a:lnSpc>
                <a:spcPct val="110000"/>
              </a:lnSpc>
            </a:pPr>
            <a:r>
              <a:rPr lang="ar-SA" sz="4400" dirty="0">
                <a:solidFill>
                  <a:schemeClr val="lt1"/>
                </a:solidFill>
              </a:rPr>
              <a:t>المسيح قام من الأموات، بالموت داس الموت</a:t>
            </a:r>
            <a:endParaRPr lang="ar-EG" sz="4400" dirty="0"/>
          </a:p>
        </p:txBody>
      </p:sp>
      <p:sp>
        <p:nvSpPr>
          <p:cNvPr id="7" name="Rectangle 6">
            <a:hlinkClick r:id="rId3" action="ppaction://hlinksldjump"/>
            <a:extLst>
              <a:ext uri="{FF2B5EF4-FFF2-40B4-BE49-F238E27FC236}">
                <a16:creationId xmlns:a16="http://schemas.microsoft.com/office/drawing/2014/main" id="{6E40694A-F7BD-42F9-B5AE-BEDA79F5C89F}"/>
              </a:ext>
            </a:extLst>
          </p:cNvPr>
          <p:cNvSpPr/>
          <p:nvPr/>
        </p:nvSpPr>
        <p:spPr>
          <a:xfrm>
            <a:off x="4093466" y="3971023"/>
            <a:ext cx="1658248"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تين انسطاسين</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8" name="Rectangle 7">
            <a:hlinkClick r:id="rId4" action="ppaction://hlinksldjump"/>
            <a:extLst>
              <a:ext uri="{FF2B5EF4-FFF2-40B4-BE49-F238E27FC236}">
                <a16:creationId xmlns:a16="http://schemas.microsoft.com/office/drawing/2014/main" id="{A99AEC19-E94A-4639-99C1-A8252207E0D1}"/>
              </a:ext>
            </a:extLst>
          </p:cNvPr>
          <p:cNvSpPr/>
          <p:nvPr/>
        </p:nvSpPr>
        <p:spPr>
          <a:xfrm>
            <a:off x="1943214" y="3970674"/>
            <a:ext cx="2075586"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بخرستوس افتونف</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9" name="Rectangle 8">
            <a:hlinkClick r:id="rId5" action="ppaction://hlinksldjump"/>
            <a:extLst>
              <a:ext uri="{FF2B5EF4-FFF2-40B4-BE49-F238E27FC236}">
                <a16:creationId xmlns:a16="http://schemas.microsoft.com/office/drawing/2014/main" id="{71664C19-96D5-4567-996A-FEA7774E0A3E}"/>
              </a:ext>
            </a:extLst>
          </p:cNvPr>
          <p:cNvSpPr/>
          <p:nvPr/>
        </p:nvSpPr>
        <p:spPr>
          <a:xfrm>
            <a:off x="1008529" y="3971023"/>
            <a:ext cx="866553"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المحير</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0" name="Rectangle 9">
            <a:hlinkClick r:id="rId6" action="ppaction://hlinksldjump"/>
            <a:extLst>
              <a:ext uri="{FF2B5EF4-FFF2-40B4-BE49-F238E27FC236}">
                <a16:creationId xmlns:a16="http://schemas.microsoft.com/office/drawing/2014/main" id="{10E2B2DB-039E-4097-AB23-C70027F0FDE5}"/>
              </a:ext>
            </a:extLst>
          </p:cNvPr>
          <p:cNvSpPr/>
          <p:nvPr/>
        </p:nvSpPr>
        <p:spPr>
          <a:xfrm>
            <a:off x="5901047" y="3970674"/>
            <a:ext cx="1063112" cy="461665"/>
          </a:xfrm>
          <a:prstGeom prst="rect">
            <a:avLst/>
          </a:prstGeom>
        </p:spPr>
        <p:txBody>
          <a:bodyPr wrap="non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توليثوس</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1" name="Rectangle 10">
            <a:hlinkClick r:id="rId7" action="ppaction://hlinksldjump"/>
            <a:extLst>
              <a:ext uri="{FF2B5EF4-FFF2-40B4-BE49-F238E27FC236}">
                <a16:creationId xmlns:a16="http://schemas.microsoft.com/office/drawing/2014/main" id="{498FD254-D944-4F53-BEE3-645715C28E9D}"/>
              </a:ext>
            </a:extLst>
          </p:cNvPr>
          <p:cNvSpPr/>
          <p:nvPr/>
        </p:nvSpPr>
        <p:spPr>
          <a:xfrm>
            <a:off x="7032665" y="3970674"/>
            <a:ext cx="1187730"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EG" sz="2400" b="1" dirty="0">
                <a:solidFill>
                  <a:srgbClr val="FFC000"/>
                </a:solidFill>
                <a:latin typeface="Calibri"/>
                <a:cs typeface="Arial" panose="020B0604020202020204" pitchFamily="34" charset="0"/>
              </a:rPr>
              <a:t>ط</a:t>
            </a: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ون سينا</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259423673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spcBef>
                <a:spcPts val="0"/>
              </a:spcBef>
              <a:defRPr/>
            </a:pPr>
            <a:r>
              <a:rPr lang="ar-EG" sz="4000" dirty="0"/>
              <a:t>كى </a:t>
            </a:r>
            <a:r>
              <a:rPr lang="ar-SA" sz="4000" dirty="0"/>
              <a:t>تيس انت</a:t>
            </a:r>
            <a:r>
              <a:rPr lang="ar-EG" sz="4000" dirty="0"/>
              <a:t>يس</a:t>
            </a:r>
            <a:r>
              <a:rPr lang="ar-SA" sz="4000" dirty="0"/>
              <a:t> امنى ماسى ذوئين</a:t>
            </a:r>
            <a:r>
              <a:rPr lang="ar-EG" sz="4000" dirty="0"/>
              <a:t> </a:t>
            </a:r>
            <a:r>
              <a:rPr lang="ar-SA" sz="4000" dirty="0"/>
              <a:t>خاريسامينوس </a:t>
            </a:r>
            <a:endParaRPr lang="ar-EG" sz="7200" dirty="0"/>
          </a:p>
        </p:txBody>
      </p:sp>
      <p:sp>
        <p:nvSpPr>
          <p:cNvPr id="5" name="Text Placeholder 4"/>
          <p:cNvSpPr>
            <a:spLocks noGrp="1"/>
          </p:cNvSpPr>
          <p:nvPr>
            <p:ph type="body" sz="quarter" idx="3"/>
          </p:nvPr>
        </p:nvSpPr>
        <p:spPr/>
        <p:txBody>
          <a:bodyPr/>
          <a:lstStyle/>
          <a:p>
            <a:r>
              <a:rPr lang="en-US" sz="4400" dirty="0">
                <a:effectLst/>
                <a:latin typeface="Abraam" pitchFamily="2" charset="0"/>
              </a:rPr>
              <a:t>ke tic en tic `mnhmaci&gt; </a:t>
            </a:r>
            <a:r>
              <a:rPr lang="en-US" sz="4400" dirty="0" err="1">
                <a:effectLst/>
                <a:latin typeface="Abraam" pitchFamily="2" charset="0"/>
              </a:rPr>
              <a:t>zwhn</a:t>
            </a:r>
            <a:r>
              <a:rPr lang="en-US" sz="4400" dirty="0">
                <a:effectLst/>
                <a:latin typeface="Abraam" pitchFamily="2" charset="0"/>
              </a:rPr>
              <a:t> </a:t>
            </a:r>
            <a:r>
              <a:rPr lang="en-US" sz="4400" dirty="0" err="1">
                <a:effectLst/>
                <a:latin typeface="Abraam" pitchFamily="2" charset="0"/>
              </a:rPr>
              <a:t>xaricamenoc</a:t>
            </a:r>
            <a:r>
              <a:rPr lang="en-US" sz="4400" dirty="0">
                <a:effectLst/>
                <a:latin typeface="Abraam" pitchFamily="2" charset="0"/>
              </a:rPr>
              <a:t>.</a:t>
            </a:r>
            <a:endParaRPr lang="en-US" sz="11500" dirty="0">
              <a:latin typeface="Abraam" pitchFamily="2" charset="0"/>
            </a:endParaRPr>
          </a:p>
        </p:txBody>
      </p:sp>
      <p:sp>
        <p:nvSpPr>
          <p:cNvPr id="4" name="Text Placeholder 3">
            <a:extLst>
              <a:ext uri="{FF2B5EF4-FFF2-40B4-BE49-F238E27FC236}">
                <a16:creationId xmlns:a16="http://schemas.microsoft.com/office/drawing/2014/main" id="{BEABECEA-104D-4C33-866F-2ED881B3E7F6}"/>
              </a:ext>
            </a:extLst>
          </p:cNvPr>
          <p:cNvSpPr>
            <a:spLocks noGrp="1"/>
          </p:cNvSpPr>
          <p:nvPr>
            <p:ph type="body" sz="quarter" idx="10"/>
          </p:nvPr>
        </p:nvSpPr>
        <p:spPr/>
        <p:txBody>
          <a:bodyPr/>
          <a:lstStyle/>
          <a:p>
            <a:r>
              <a:rPr lang="ar-SA" dirty="0">
                <a:solidFill>
                  <a:schemeClr val="lt1"/>
                </a:solidFill>
                <a:cs typeface="+mj-cs"/>
              </a:rPr>
              <a:t>والذين في القبور، أنعم لهم بالحياة الأبدية.</a:t>
            </a:r>
            <a:endParaRPr lang="ar-EG" sz="85000" dirty="0">
              <a:cs typeface="+mj-cs"/>
            </a:endParaRPr>
          </a:p>
        </p:txBody>
      </p:sp>
    </p:spTree>
    <p:extLst>
      <p:ext uri="{BB962C8B-B14F-4D97-AF65-F5344CB8AC3E}">
        <p14:creationId xmlns:p14="http://schemas.microsoft.com/office/powerpoint/2010/main" val="212083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spcBef>
                <a:spcPts val="0"/>
              </a:spcBef>
              <a:defRPr/>
            </a:pPr>
            <a:r>
              <a:rPr lang="ar-SA" sz="4000" dirty="0"/>
              <a:t>ذوكسابترى كى إيو كى آجيو إبنيفماتى</a:t>
            </a:r>
            <a:endParaRPr lang="ar-EG" sz="4000" dirty="0"/>
          </a:p>
        </p:txBody>
      </p:sp>
      <p:sp>
        <p:nvSpPr>
          <p:cNvPr id="5" name="Text Placeholder 4"/>
          <p:cNvSpPr>
            <a:spLocks noGrp="1"/>
          </p:cNvSpPr>
          <p:nvPr>
            <p:ph type="body" sz="quarter" idx="3"/>
          </p:nvPr>
        </p:nvSpPr>
        <p:spPr/>
        <p:txBody>
          <a:bodyPr/>
          <a:lstStyle/>
          <a:p>
            <a:pPr rtl="0"/>
            <a:r>
              <a:rPr lang="pl-PL" sz="4000" dirty="0"/>
              <a:t>Doxa Patri ke Uiw ke `agiw `Pneumati@ </a:t>
            </a:r>
            <a:endParaRPr lang="en-US" sz="4000" dirty="0"/>
          </a:p>
        </p:txBody>
      </p:sp>
      <p:sp>
        <p:nvSpPr>
          <p:cNvPr id="4" name="Text Placeholder 3">
            <a:extLst>
              <a:ext uri="{FF2B5EF4-FFF2-40B4-BE49-F238E27FC236}">
                <a16:creationId xmlns:a16="http://schemas.microsoft.com/office/drawing/2014/main" id="{12E004FE-B90B-423E-A9D5-EFD9907F8C43}"/>
              </a:ext>
            </a:extLst>
          </p:cNvPr>
          <p:cNvSpPr>
            <a:spLocks noGrp="1"/>
          </p:cNvSpPr>
          <p:nvPr>
            <p:ph type="body" sz="quarter" idx="10"/>
          </p:nvPr>
        </p:nvSpPr>
        <p:spPr/>
        <p:txBody>
          <a:bodyPr/>
          <a:lstStyle/>
          <a:p>
            <a:r>
              <a:rPr lang="ar-SA" dirty="0"/>
              <a:t>المجد للآب والإبن والروح القدس</a:t>
            </a:r>
            <a:endParaRPr lang="ar-EG" dirty="0"/>
          </a:p>
        </p:txBody>
      </p:sp>
    </p:spTree>
    <p:extLst>
      <p:ext uri="{BB962C8B-B14F-4D97-AF65-F5344CB8AC3E}">
        <p14:creationId xmlns:p14="http://schemas.microsoft.com/office/powerpoint/2010/main" val="1838664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Turn Arrow 1">
            <a:hlinkClick r:id="rId3" action="ppaction://hlinksldjump"/>
          </p:cNvPr>
          <p:cNvSpPr/>
          <p:nvPr/>
        </p:nvSpPr>
        <p:spPr>
          <a:xfrm>
            <a:off x="8559083" y="6189333"/>
            <a:ext cx="522778" cy="528006"/>
          </a:xfrm>
          <a:prstGeom prst="uturnArrow">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 Placeholder 4"/>
          <p:cNvSpPr>
            <a:spLocks noGrp="1"/>
          </p:cNvSpPr>
          <p:nvPr>
            <p:ph type="body" idx="1"/>
          </p:nvPr>
        </p:nvSpPr>
        <p:spPr/>
        <p:txBody>
          <a:bodyPr/>
          <a:lstStyle/>
          <a:p>
            <a:pPr>
              <a:spcBef>
                <a:spcPts val="0"/>
              </a:spcBef>
              <a:defRPr/>
            </a:pPr>
            <a:r>
              <a:rPr lang="en-US" sz="3600" dirty="0"/>
              <a:t>  </a:t>
            </a:r>
            <a:r>
              <a:rPr lang="ar-SA" sz="3600" dirty="0"/>
              <a:t>كى نين كى آإى كى إسطوس إى أوناس طون إى أونون</a:t>
            </a:r>
            <a:endParaRPr lang="ar-EG" sz="3600" dirty="0"/>
          </a:p>
        </p:txBody>
      </p:sp>
      <p:sp>
        <p:nvSpPr>
          <p:cNvPr id="6" name="Text Placeholder 5"/>
          <p:cNvSpPr>
            <a:spLocks noGrp="1"/>
          </p:cNvSpPr>
          <p:nvPr>
            <p:ph type="body" sz="quarter" idx="3"/>
          </p:nvPr>
        </p:nvSpPr>
        <p:spPr/>
        <p:txBody>
          <a:bodyPr/>
          <a:lstStyle/>
          <a:p>
            <a:r>
              <a:rPr lang="de-DE" sz="4200" dirty="0"/>
              <a:t> ke nun ke `a`i ke ic touc</a:t>
            </a:r>
            <a:r>
              <a:rPr lang="en-US" sz="4200" dirty="0"/>
              <a:t> `e`wnac twn `ewnwn</a:t>
            </a:r>
          </a:p>
        </p:txBody>
      </p:sp>
      <p:sp>
        <p:nvSpPr>
          <p:cNvPr id="4" name="Text Placeholder 3">
            <a:extLst>
              <a:ext uri="{FF2B5EF4-FFF2-40B4-BE49-F238E27FC236}">
                <a16:creationId xmlns:a16="http://schemas.microsoft.com/office/drawing/2014/main" id="{1C7F278A-DAEA-4D89-A45B-39797C4431DA}"/>
              </a:ext>
            </a:extLst>
          </p:cNvPr>
          <p:cNvSpPr>
            <a:spLocks noGrp="1"/>
          </p:cNvSpPr>
          <p:nvPr>
            <p:ph type="body" sz="quarter" idx="10"/>
          </p:nvPr>
        </p:nvSpPr>
        <p:spPr/>
        <p:txBody>
          <a:bodyPr>
            <a:normAutofit/>
          </a:bodyPr>
          <a:lstStyle/>
          <a:p>
            <a:r>
              <a:rPr lang="ar-SA" sz="4400" dirty="0"/>
              <a:t>الآن وكل أوان وإلى دهر الدهور</a:t>
            </a:r>
            <a:endParaRPr lang="ar-EG" sz="4400" dirty="0"/>
          </a:p>
        </p:txBody>
      </p:sp>
    </p:spTree>
    <p:extLst>
      <p:ext uri="{BB962C8B-B14F-4D97-AF65-F5344CB8AC3E}">
        <p14:creationId xmlns:p14="http://schemas.microsoft.com/office/powerpoint/2010/main" val="2702157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B290-A42D-4EE0-AFB3-E78C2FAF3DA8}"/>
              </a:ext>
            </a:extLst>
          </p:cNvPr>
          <p:cNvSpPr>
            <a:spLocks noGrp="1"/>
          </p:cNvSpPr>
          <p:nvPr>
            <p:ph type="title"/>
          </p:nvPr>
        </p:nvSpPr>
        <p:spPr/>
        <p:txBody>
          <a:bodyPr/>
          <a:lstStyle/>
          <a:p>
            <a:r>
              <a:rPr lang="ar-EG" dirty="0">
                <a:solidFill>
                  <a:srgbClr val="FFC000"/>
                </a:solidFill>
              </a:rPr>
              <a:t>مقدمة قانون الإيمان</a:t>
            </a:r>
            <a:endParaRPr lang="en-GB" dirty="0">
              <a:solidFill>
                <a:srgbClr val="FFC000"/>
              </a:solidFill>
            </a:endParaRPr>
          </a:p>
        </p:txBody>
      </p:sp>
      <p:sp>
        <p:nvSpPr>
          <p:cNvPr id="3" name="Text Placeholder 2">
            <a:extLst>
              <a:ext uri="{FF2B5EF4-FFF2-40B4-BE49-F238E27FC236}">
                <a16:creationId xmlns:a16="http://schemas.microsoft.com/office/drawing/2014/main" id="{08C9CAE8-1867-4268-8C49-6E83E89B4FB0}"/>
              </a:ext>
            </a:extLst>
          </p:cNvPr>
          <p:cNvSpPr>
            <a:spLocks noGrp="1"/>
          </p:cNvSpPr>
          <p:nvPr>
            <p:ph type="body" sz="quarter" idx="10"/>
          </p:nvPr>
        </p:nvSpPr>
        <p:spPr>
          <a:xfrm>
            <a:off x="0" y="4276165"/>
            <a:ext cx="9144000" cy="2581835"/>
          </a:xfrm>
        </p:spPr>
        <p:txBody>
          <a:bodyPr anchor="t"/>
          <a:lstStyle/>
          <a:p>
            <a:pPr>
              <a:lnSpc>
                <a:spcPct val="100000"/>
              </a:lnSpc>
            </a:pPr>
            <a:r>
              <a:rPr lang="ar-EG" sz="5400" kern="10" dirty="0">
                <a:ln w="9525">
                  <a:noFill/>
                  <a:round/>
                  <a:headEnd/>
                  <a:tailEnd/>
                </a:ln>
                <a:solidFill>
                  <a:schemeClr val="bg1"/>
                </a:solidFill>
                <a:effectLst/>
                <a:latin typeface="Times New Roman"/>
                <a:cs typeface="Times New Roman"/>
              </a:rPr>
              <a:t>نعظمك يا ام النور الحقيقي و نمجدك ايتها العذراء القديسة والدة الإله. لأنك ولدت لنا مخلص العالم. أتى و خلص نفوسنا.</a:t>
            </a:r>
            <a:br>
              <a:rPr lang="ar-EG" sz="5400" kern="10" dirty="0">
                <a:ln w="9525">
                  <a:noFill/>
                  <a:round/>
                  <a:headEnd/>
                  <a:tailEnd/>
                </a:ln>
                <a:solidFill>
                  <a:schemeClr val="bg1"/>
                </a:solidFill>
                <a:effectLst/>
                <a:latin typeface="Times New Roman"/>
                <a:cs typeface="Times New Roman"/>
              </a:rPr>
            </a:br>
            <a:endParaRPr lang="ar-EG" sz="5400" kern="10" dirty="0">
              <a:ln w="9525">
                <a:noFill/>
                <a:round/>
                <a:headEnd/>
                <a:tailEnd/>
              </a:ln>
              <a:solidFill>
                <a:schemeClr val="bg1"/>
              </a:solidFill>
              <a:effectLst/>
              <a:latin typeface="Times New Roman"/>
              <a:cs typeface="Times New Roman"/>
            </a:endParaRPr>
          </a:p>
        </p:txBody>
      </p:sp>
    </p:spTree>
    <p:extLst>
      <p:ext uri="{BB962C8B-B14F-4D97-AF65-F5344CB8AC3E}">
        <p14:creationId xmlns:p14="http://schemas.microsoft.com/office/powerpoint/2010/main" val="284911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للأنبا أنطونيوس</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بينيوت إن ذيكيئوس : بي نيشتي أڤا أنطونيوس.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dirty="0"/>
              <a:t>Ere pi`cmou `nte peniwt `ndikeoc@ pinis] abba Antwnioc.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أبينا الصديق العظيم أنبا أنطونيوس.</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95E56B38-3705-46F3-A62F-86A2BF3F2833}"/>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6917431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ts val="0"/>
              </a:spcBef>
              <a:defRPr/>
            </a:pPr>
            <a:r>
              <a:rPr lang="ar-EG" sz="3600" dirty="0">
                <a:solidFill>
                  <a:srgbClr val="FFC000"/>
                </a:solidFill>
              </a:rPr>
              <a:t>ط</a:t>
            </a:r>
            <a:r>
              <a:rPr lang="ar-SA" sz="3600" dirty="0">
                <a:solidFill>
                  <a:srgbClr val="FFC000"/>
                </a:solidFill>
              </a:rPr>
              <a:t>ون سينا</a:t>
            </a:r>
            <a:endParaRPr lang="ar-EG" sz="3600" dirty="0">
              <a:solidFill>
                <a:srgbClr val="FFC000"/>
              </a:solidFill>
            </a:endParaRPr>
          </a:p>
        </p:txBody>
      </p:sp>
      <p:sp>
        <p:nvSpPr>
          <p:cNvPr id="3" name="Text Placeholder 2"/>
          <p:cNvSpPr>
            <a:spLocks noGrp="1"/>
          </p:cNvSpPr>
          <p:nvPr>
            <p:ph type="body" idx="1"/>
          </p:nvPr>
        </p:nvSpPr>
        <p:spPr/>
        <p:txBody>
          <a:bodyPr anchor="b"/>
          <a:lstStyle/>
          <a:p>
            <a:pPr>
              <a:lnSpc>
                <a:spcPct val="60000"/>
              </a:lnSpc>
            </a:pPr>
            <a:r>
              <a:rPr lang="ar-EG" sz="4400" b="1" kern="1200" dirty="0">
                <a:solidFill>
                  <a:schemeClr val="bg1"/>
                </a:solidFill>
                <a:latin typeface="Times New Roman" pitchFamily="18" charset="0"/>
                <a:ea typeface="+mn-ea"/>
                <a:cs typeface="Times New Roman" pitchFamily="18" charset="0"/>
              </a:rPr>
              <a:t>طون سينا نارخون لوغون باترى كى ابنفماتى:</a:t>
            </a:r>
            <a:endParaRPr lang="ar-EG" sz="4400" dirty="0"/>
          </a:p>
        </p:txBody>
      </p:sp>
      <p:sp>
        <p:nvSpPr>
          <p:cNvPr id="5" name="Text Placeholder 4"/>
          <p:cNvSpPr>
            <a:spLocks noGrp="1"/>
          </p:cNvSpPr>
          <p:nvPr>
            <p:ph type="body" sz="quarter" idx="3"/>
          </p:nvPr>
        </p:nvSpPr>
        <p:spPr>
          <a:xfrm>
            <a:off x="-1" y="5201349"/>
            <a:ext cx="9144000" cy="847758"/>
          </a:xfrm>
        </p:spPr>
        <p:txBody>
          <a:bodyPr anchor="ctr"/>
          <a:lstStyle/>
          <a:p>
            <a:pPr rtl="0">
              <a:lnSpc>
                <a:spcPct val="70000"/>
              </a:lnSpc>
            </a:pPr>
            <a:r>
              <a:rPr lang="fr-FR" sz="3800" dirty="0">
                <a:effectLst/>
              </a:rPr>
              <a:t>Ton </a:t>
            </a:r>
            <a:r>
              <a:rPr lang="fr-FR" sz="3800" dirty="0" err="1">
                <a:effectLst/>
              </a:rPr>
              <a:t>cunanar,on</a:t>
            </a:r>
            <a:r>
              <a:rPr lang="fr-FR" sz="3800" dirty="0">
                <a:effectLst/>
              </a:rPr>
              <a:t> Logon Patri </a:t>
            </a:r>
            <a:r>
              <a:rPr lang="fr-FR" sz="3800" dirty="0" err="1">
                <a:effectLst/>
              </a:rPr>
              <a:t>ke</a:t>
            </a:r>
            <a:r>
              <a:rPr lang="fr-FR" sz="3800" dirty="0">
                <a:effectLst/>
              </a:rPr>
              <a:t> `</a:t>
            </a:r>
            <a:r>
              <a:rPr lang="fr-FR" sz="3800" dirty="0" err="1">
                <a:effectLst/>
              </a:rPr>
              <a:t>Pneumati</a:t>
            </a:r>
            <a:r>
              <a:rPr lang="fr-FR" sz="3800" dirty="0">
                <a:effectLst/>
              </a:rPr>
              <a:t>@ </a:t>
            </a:r>
            <a:endParaRPr lang="en-US" sz="3800" dirty="0"/>
          </a:p>
        </p:txBody>
      </p:sp>
      <p:sp>
        <p:nvSpPr>
          <p:cNvPr id="4" name="Text Placeholder 3">
            <a:extLst>
              <a:ext uri="{FF2B5EF4-FFF2-40B4-BE49-F238E27FC236}">
                <a16:creationId xmlns:a16="http://schemas.microsoft.com/office/drawing/2014/main" id="{E59319BF-B966-4719-BF35-D878CEABEC50}"/>
              </a:ext>
            </a:extLst>
          </p:cNvPr>
          <p:cNvSpPr>
            <a:spLocks noGrp="1"/>
          </p:cNvSpPr>
          <p:nvPr>
            <p:ph type="body" sz="quarter" idx="10"/>
          </p:nvPr>
        </p:nvSpPr>
        <p:spPr/>
        <p:txBody>
          <a:bodyPr>
            <a:normAutofit fontScale="92500"/>
          </a:bodyPr>
          <a:lstStyle/>
          <a:p>
            <a:r>
              <a:rPr lang="ar-EG" sz="4000" b="1" kern="1200" dirty="0">
                <a:solidFill>
                  <a:schemeClr val="bg1"/>
                </a:solidFill>
                <a:latin typeface="Times New Roman" pitchFamily="18" charset="0"/>
                <a:ea typeface="+mn-ea"/>
                <a:cs typeface="Times New Roman" pitchFamily="18" charset="0"/>
              </a:rPr>
              <a:t>نسبح نحن المؤمنين ونمجد الكلمة المساوي للآب والروح:</a:t>
            </a:r>
            <a:endParaRPr lang="ar-EG" sz="9600" dirty="0"/>
          </a:p>
        </p:txBody>
      </p:sp>
      <p:sp>
        <p:nvSpPr>
          <p:cNvPr id="6" name="Rectangle 5">
            <a:hlinkClick r:id="rId3" action="ppaction://hlinksldjump"/>
            <a:extLst>
              <a:ext uri="{FF2B5EF4-FFF2-40B4-BE49-F238E27FC236}">
                <a16:creationId xmlns:a16="http://schemas.microsoft.com/office/drawing/2014/main" id="{160A3FB4-D077-4481-826E-86146117F94E}"/>
              </a:ext>
            </a:extLst>
          </p:cNvPr>
          <p:cNvSpPr/>
          <p:nvPr/>
        </p:nvSpPr>
        <p:spPr>
          <a:xfrm>
            <a:off x="6750422" y="4016817"/>
            <a:ext cx="2030505"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اخرستوس انيستي</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8" name="Rectangle 7">
            <a:hlinkClick r:id="rId4" action="ppaction://hlinksldjump"/>
            <a:extLst>
              <a:ext uri="{FF2B5EF4-FFF2-40B4-BE49-F238E27FC236}">
                <a16:creationId xmlns:a16="http://schemas.microsoft.com/office/drawing/2014/main" id="{084FB148-42C6-4325-A5DF-A097EF7AB615}"/>
              </a:ext>
            </a:extLst>
          </p:cNvPr>
          <p:cNvSpPr/>
          <p:nvPr/>
        </p:nvSpPr>
        <p:spPr>
          <a:xfrm>
            <a:off x="3730395" y="4016817"/>
            <a:ext cx="1658248"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تين انسطاسين</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9" name="Rectangle 8">
            <a:hlinkClick r:id="rId5" action="ppaction://hlinksldjump"/>
            <a:extLst>
              <a:ext uri="{FF2B5EF4-FFF2-40B4-BE49-F238E27FC236}">
                <a16:creationId xmlns:a16="http://schemas.microsoft.com/office/drawing/2014/main" id="{F9F97239-B940-4CB3-8F2F-8E80134AA309}"/>
              </a:ext>
            </a:extLst>
          </p:cNvPr>
          <p:cNvSpPr/>
          <p:nvPr/>
        </p:nvSpPr>
        <p:spPr>
          <a:xfrm>
            <a:off x="1587574" y="4021827"/>
            <a:ext cx="2075586"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بخرستوس افتونف</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0" name="Rectangle 9">
            <a:hlinkClick r:id="rId6" action="ppaction://hlinksldjump"/>
            <a:extLst>
              <a:ext uri="{FF2B5EF4-FFF2-40B4-BE49-F238E27FC236}">
                <a16:creationId xmlns:a16="http://schemas.microsoft.com/office/drawing/2014/main" id="{A1C03DBA-BD17-4B62-B5B4-C7B2330A0EF8}"/>
              </a:ext>
            </a:extLst>
          </p:cNvPr>
          <p:cNvSpPr/>
          <p:nvPr/>
        </p:nvSpPr>
        <p:spPr>
          <a:xfrm>
            <a:off x="645458" y="4016817"/>
            <a:ext cx="866553"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المحير</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2" name="Rectangle 11">
            <a:hlinkClick r:id="rId7" action="ppaction://hlinksldjump"/>
            <a:extLst>
              <a:ext uri="{FF2B5EF4-FFF2-40B4-BE49-F238E27FC236}">
                <a16:creationId xmlns:a16="http://schemas.microsoft.com/office/drawing/2014/main" id="{FA3B5B94-157A-4D76-8DB4-D50F6D2E91F9}"/>
              </a:ext>
            </a:extLst>
          </p:cNvPr>
          <p:cNvSpPr/>
          <p:nvPr/>
        </p:nvSpPr>
        <p:spPr>
          <a:xfrm>
            <a:off x="5537976" y="4016468"/>
            <a:ext cx="1063112" cy="461665"/>
          </a:xfrm>
          <a:prstGeom prst="rect">
            <a:avLst/>
          </a:prstGeom>
        </p:spPr>
        <p:txBody>
          <a:bodyPr wrap="non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توليثوس</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5909687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943600"/>
            <a:ext cx="9143999" cy="914400"/>
          </a:xfrm>
        </p:spPr>
        <p:txBody>
          <a:bodyPr/>
          <a:lstStyle/>
          <a:p>
            <a:pPr>
              <a:lnSpc>
                <a:spcPct val="80000"/>
              </a:lnSpc>
              <a:spcBef>
                <a:spcPts val="0"/>
              </a:spcBef>
              <a:defRPr/>
            </a:pPr>
            <a:r>
              <a:rPr lang="ar-EG" sz="3600" b="1" kern="1200" dirty="0">
                <a:solidFill>
                  <a:schemeClr val="bg1"/>
                </a:solidFill>
                <a:latin typeface="Times New Roman" pitchFamily="18" charset="0"/>
                <a:ea typeface="+mn-ea"/>
                <a:cs typeface="Times New Roman" pitchFamily="18" charset="0"/>
              </a:rPr>
              <a:t>طون اكبارثينو تيك ثيندا إيس سوتيريان ايمون: آنيم نى سومين بيستى كى ابروس كى نى سومين.</a:t>
            </a:r>
            <a:endParaRPr lang="ar-EG" sz="3600" dirty="0"/>
          </a:p>
        </p:txBody>
      </p:sp>
      <p:sp>
        <p:nvSpPr>
          <p:cNvPr id="5" name="Text Placeholder 4"/>
          <p:cNvSpPr>
            <a:spLocks noGrp="1"/>
          </p:cNvSpPr>
          <p:nvPr>
            <p:ph type="body" sz="quarter" idx="3"/>
          </p:nvPr>
        </p:nvSpPr>
        <p:spPr>
          <a:xfrm>
            <a:off x="0" y="4961966"/>
            <a:ext cx="9144000" cy="981634"/>
          </a:xfrm>
        </p:spPr>
        <p:txBody>
          <a:bodyPr/>
          <a:lstStyle/>
          <a:p>
            <a:pPr>
              <a:lnSpc>
                <a:spcPct val="60000"/>
              </a:lnSpc>
            </a:pPr>
            <a:r>
              <a:rPr lang="en-US" dirty="0">
                <a:effectLst/>
              </a:rPr>
              <a:t>ton </a:t>
            </a:r>
            <a:r>
              <a:rPr lang="en-US" dirty="0" err="1">
                <a:effectLst/>
              </a:rPr>
              <a:t>ek</a:t>
            </a:r>
            <a:r>
              <a:rPr lang="en-US" dirty="0">
                <a:effectLst/>
              </a:rPr>
              <a:t> </a:t>
            </a:r>
            <a:r>
              <a:rPr lang="en-US" dirty="0" err="1">
                <a:effectLst/>
              </a:rPr>
              <a:t>par;enou</a:t>
            </a:r>
            <a:r>
              <a:rPr lang="en-US" dirty="0">
                <a:effectLst/>
              </a:rPr>
              <a:t> </a:t>
            </a:r>
            <a:r>
              <a:rPr lang="en-US" dirty="0" err="1">
                <a:effectLst/>
              </a:rPr>
              <a:t>te</a:t>
            </a:r>
            <a:r>
              <a:rPr lang="en-US" dirty="0">
                <a:effectLst/>
              </a:rPr>
              <a:t>,;</a:t>
            </a:r>
            <a:r>
              <a:rPr lang="en-US" dirty="0" err="1">
                <a:effectLst/>
              </a:rPr>
              <a:t>enta</a:t>
            </a:r>
            <a:r>
              <a:rPr lang="en-US" dirty="0">
                <a:effectLst/>
              </a:rPr>
              <a:t> </a:t>
            </a:r>
            <a:r>
              <a:rPr lang="en-US" dirty="0" err="1">
                <a:effectLst/>
              </a:rPr>
              <a:t>ic</a:t>
            </a:r>
            <a:r>
              <a:rPr lang="en-US" dirty="0">
                <a:effectLst/>
              </a:rPr>
              <a:t> </a:t>
            </a:r>
            <a:r>
              <a:rPr lang="en-US" dirty="0" err="1">
                <a:effectLst/>
              </a:rPr>
              <a:t>cwtyrian</a:t>
            </a:r>
            <a:r>
              <a:rPr lang="en-US" dirty="0">
                <a:effectLst/>
              </a:rPr>
              <a:t> `</a:t>
            </a:r>
            <a:r>
              <a:rPr lang="en-US" dirty="0" err="1">
                <a:effectLst/>
              </a:rPr>
              <a:t>ymon</a:t>
            </a:r>
            <a:r>
              <a:rPr lang="en-US" dirty="0">
                <a:effectLst/>
              </a:rPr>
              <a:t>@</a:t>
            </a:r>
          </a:p>
          <a:p>
            <a:pPr>
              <a:lnSpc>
                <a:spcPct val="60000"/>
              </a:lnSpc>
            </a:pPr>
            <a:r>
              <a:rPr lang="en-US" dirty="0">
                <a:effectLst/>
              </a:rPr>
              <a:t> `</a:t>
            </a:r>
            <a:r>
              <a:rPr lang="en-US" dirty="0" err="1">
                <a:effectLst/>
              </a:rPr>
              <a:t>anumnycwmen</a:t>
            </a:r>
            <a:r>
              <a:rPr lang="en-US" dirty="0">
                <a:effectLst/>
              </a:rPr>
              <a:t> </a:t>
            </a:r>
            <a:r>
              <a:rPr lang="en-US" dirty="0" err="1">
                <a:effectLst/>
              </a:rPr>
              <a:t>picti</a:t>
            </a:r>
            <a:r>
              <a:rPr lang="en-US" dirty="0">
                <a:effectLst/>
              </a:rPr>
              <a:t> </a:t>
            </a:r>
            <a:r>
              <a:rPr lang="en-US" dirty="0" err="1">
                <a:effectLst/>
              </a:rPr>
              <a:t>ke</a:t>
            </a:r>
            <a:r>
              <a:rPr lang="en-US" dirty="0">
                <a:effectLst/>
              </a:rPr>
              <a:t> `</a:t>
            </a:r>
            <a:r>
              <a:rPr lang="en-US" dirty="0" err="1">
                <a:effectLst/>
              </a:rPr>
              <a:t>prockunycwmen</a:t>
            </a:r>
            <a:r>
              <a:rPr lang="en-US" dirty="0">
                <a:effectLst/>
              </a:rPr>
              <a:t>@</a:t>
            </a:r>
          </a:p>
        </p:txBody>
      </p:sp>
      <p:sp>
        <p:nvSpPr>
          <p:cNvPr id="4" name="Text Placeholder 3">
            <a:extLst>
              <a:ext uri="{FF2B5EF4-FFF2-40B4-BE49-F238E27FC236}">
                <a16:creationId xmlns:a16="http://schemas.microsoft.com/office/drawing/2014/main" id="{8E337708-C2C4-423F-82AC-DC004F8EE677}"/>
              </a:ext>
            </a:extLst>
          </p:cNvPr>
          <p:cNvSpPr>
            <a:spLocks noGrp="1"/>
          </p:cNvSpPr>
          <p:nvPr>
            <p:ph type="body" sz="quarter" idx="10"/>
          </p:nvPr>
        </p:nvSpPr>
        <p:spPr>
          <a:xfrm>
            <a:off x="0" y="4359276"/>
            <a:ext cx="9144000" cy="602690"/>
          </a:xfrm>
        </p:spPr>
        <p:txBody>
          <a:bodyPr>
            <a:normAutofit fontScale="92500"/>
          </a:bodyPr>
          <a:lstStyle/>
          <a:p>
            <a:r>
              <a:rPr lang="ar-EG" sz="4000" b="1" kern="1200" dirty="0">
                <a:solidFill>
                  <a:schemeClr val="bg1"/>
                </a:solidFill>
                <a:latin typeface="Times New Roman" pitchFamily="18" charset="0"/>
                <a:ea typeface="+mn-ea"/>
                <a:cs typeface="Times New Roman" pitchFamily="18" charset="0"/>
              </a:rPr>
              <a:t>في الأزلية وعدم الإبتداء المولود من العذراء لأجل خلاصنا</a:t>
            </a:r>
            <a:endParaRPr lang="en-GB" dirty="0"/>
          </a:p>
        </p:txBody>
      </p:sp>
    </p:spTree>
    <p:extLst>
      <p:ext uri="{BB962C8B-B14F-4D97-AF65-F5344CB8AC3E}">
        <p14:creationId xmlns:p14="http://schemas.microsoft.com/office/powerpoint/2010/main" val="18740275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145306"/>
            <a:ext cx="9143999" cy="712694"/>
          </a:xfrm>
        </p:spPr>
        <p:txBody>
          <a:bodyPr anchor="ct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100" b="1" kern="1200" dirty="0">
                <a:solidFill>
                  <a:schemeClr val="bg1"/>
                </a:solidFill>
                <a:latin typeface="Times New Roman" pitchFamily="18" charset="0"/>
                <a:ea typeface="+mn-ea"/>
                <a:cs typeface="Times New Roman" pitchFamily="18" charset="0"/>
              </a:rPr>
              <a:t>أوتي إفذوكي سى ساركي: أنيلثين إندو إستافرو كى ثاناتون إيبو ميني:</a:t>
            </a:r>
            <a:endParaRPr lang="ar-EG" sz="3100" b="1" kern="1200" dirty="0">
              <a:solidFill>
                <a:schemeClr val="bg1"/>
              </a:solidFill>
              <a:latin typeface="+mn-lt"/>
              <a:ea typeface="+mn-ea"/>
              <a:cs typeface="+mn-cs"/>
            </a:endParaRPr>
          </a:p>
        </p:txBody>
      </p:sp>
      <p:sp>
        <p:nvSpPr>
          <p:cNvPr id="5" name="Text Placeholder 4"/>
          <p:cNvSpPr>
            <a:spLocks noGrp="1"/>
          </p:cNvSpPr>
          <p:nvPr>
            <p:ph type="body" sz="quarter" idx="3"/>
          </p:nvPr>
        </p:nvSpPr>
        <p:spPr>
          <a:xfrm>
            <a:off x="-1" y="5002306"/>
            <a:ext cx="9144000" cy="1143000"/>
          </a:xfrm>
        </p:spPr>
        <p:txBody>
          <a:bodyPr/>
          <a:lstStyle/>
          <a:p>
            <a:pPr rtl="0">
              <a:lnSpc>
                <a:spcPct val="70000"/>
              </a:lnSpc>
            </a:pPr>
            <a:r>
              <a:rPr lang="en-US" sz="4000" b="0" kern="1200" dirty="0">
                <a:effectLst/>
                <a:cs typeface="+mn-cs"/>
              </a:rPr>
              <a:t>`</a:t>
            </a:r>
            <a:r>
              <a:rPr lang="en-US" sz="4000" b="0" kern="1200" dirty="0" err="1">
                <a:effectLst/>
                <a:cs typeface="+mn-cs"/>
              </a:rPr>
              <a:t>oti</a:t>
            </a:r>
            <a:r>
              <a:rPr lang="en-US" sz="4000" b="0" kern="1200" dirty="0">
                <a:effectLst/>
                <a:cs typeface="+mn-cs"/>
              </a:rPr>
              <a:t> </a:t>
            </a:r>
            <a:r>
              <a:rPr lang="en-US" sz="4000" b="0" kern="1200" dirty="0" err="1">
                <a:effectLst/>
                <a:cs typeface="+mn-cs"/>
              </a:rPr>
              <a:t>yudokyce</a:t>
            </a:r>
            <a:r>
              <a:rPr lang="en-US" sz="4000" b="0" kern="1200" dirty="0">
                <a:effectLst/>
                <a:cs typeface="+mn-cs"/>
              </a:rPr>
              <a:t> </a:t>
            </a:r>
            <a:r>
              <a:rPr lang="en-US" sz="4000" b="0" kern="1200" dirty="0" err="1">
                <a:effectLst/>
                <a:cs typeface="+mn-cs"/>
              </a:rPr>
              <a:t>carki</a:t>
            </a:r>
            <a:r>
              <a:rPr lang="en-US" sz="4000" b="0" kern="1200" dirty="0">
                <a:effectLst/>
                <a:cs typeface="+mn-cs"/>
              </a:rPr>
              <a:t>@ `</a:t>
            </a:r>
            <a:r>
              <a:rPr lang="en-US" sz="4000" b="0" kern="1200" dirty="0" err="1">
                <a:effectLst/>
                <a:cs typeface="+mn-cs"/>
              </a:rPr>
              <a:t>anel;in</a:t>
            </a:r>
            <a:r>
              <a:rPr lang="en-US" sz="4000" b="0" kern="1200" dirty="0">
                <a:effectLst/>
                <a:cs typeface="+mn-cs"/>
              </a:rPr>
              <a:t> </a:t>
            </a:r>
            <a:r>
              <a:rPr lang="en-US" sz="4000" b="0" kern="1200" dirty="0" err="1">
                <a:effectLst/>
                <a:cs typeface="+mn-cs"/>
              </a:rPr>
              <a:t>en</a:t>
            </a:r>
            <a:r>
              <a:rPr lang="en-US" sz="4000" b="0" kern="1200" dirty="0">
                <a:effectLst/>
                <a:cs typeface="+mn-cs"/>
              </a:rPr>
              <a:t> </a:t>
            </a:r>
            <a:r>
              <a:rPr lang="en-US" sz="4000" b="0" kern="1200" dirty="0" err="1">
                <a:effectLst/>
                <a:cs typeface="+mn-cs"/>
              </a:rPr>
              <a:t>tw</a:t>
            </a:r>
            <a:r>
              <a:rPr lang="en-US" sz="4000" b="0" kern="1200" dirty="0">
                <a:effectLst/>
                <a:cs typeface="+mn-cs"/>
              </a:rPr>
              <a:t> `</a:t>
            </a:r>
            <a:r>
              <a:rPr lang="en-US" sz="4000" b="0" kern="1200" dirty="0" err="1">
                <a:effectLst/>
                <a:cs typeface="+mn-cs"/>
              </a:rPr>
              <a:t>ctauro</a:t>
            </a:r>
            <a:r>
              <a:rPr lang="en-US" sz="4000" b="0" kern="1200" dirty="0">
                <a:effectLst/>
                <a:cs typeface="+mn-cs"/>
              </a:rPr>
              <a:t>@ </a:t>
            </a:r>
            <a:r>
              <a:rPr lang="en-US" sz="4000" b="0" kern="1200" dirty="0" err="1">
                <a:effectLst/>
                <a:cs typeface="+mn-cs"/>
              </a:rPr>
              <a:t>ke</a:t>
            </a:r>
            <a:r>
              <a:rPr lang="en-US" sz="4000" b="0" kern="1200" dirty="0">
                <a:effectLst/>
                <a:cs typeface="+mn-cs"/>
              </a:rPr>
              <a:t> ;</a:t>
            </a:r>
            <a:r>
              <a:rPr lang="en-US" sz="4000" b="0" kern="1200" dirty="0" err="1">
                <a:effectLst/>
                <a:cs typeface="+mn-cs"/>
              </a:rPr>
              <a:t>anaton</a:t>
            </a:r>
            <a:r>
              <a:rPr lang="en-US" sz="4000" b="0" kern="1200" dirty="0">
                <a:effectLst/>
                <a:cs typeface="+mn-cs"/>
              </a:rPr>
              <a:t> `</a:t>
            </a:r>
            <a:r>
              <a:rPr lang="en-US" sz="4000" b="0" kern="1200" dirty="0" err="1">
                <a:effectLst/>
                <a:cs typeface="+mn-cs"/>
              </a:rPr>
              <a:t>upomine</a:t>
            </a:r>
            <a:r>
              <a:rPr lang="en-US" sz="4000" b="0" kern="1200" dirty="0">
                <a:effectLst/>
                <a:cs typeface="+mn-cs"/>
              </a:rPr>
              <a:t>@</a:t>
            </a:r>
            <a:endParaRPr lang="en-US" sz="11500" dirty="0"/>
          </a:p>
        </p:txBody>
      </p:sp>
      <p:sp>
        <p:nvSpPr>
          <p:cNvPr id="4" name="Text Placeholder 3">
            <a:extLst>
              <a:ext uri="{FF2B5EF4-FFF2-40B4-BE49-F238E27FC236}">
                <a16:creationId xmlns:a16="http://schemas.microsoft.com/office/drawing/2014/main" id="{1FE0CD93-5F2D-476B-A648-A820B044FFA2}"/>
              </a:ext>
            </a:extLst>
          </p:cNvPr>
          <p:cNvSpPr>
            <a:spLocks noGrp="1"/>
          </p:cNvSpPr>
          <p:nvPr>
            <p:ph type="body" sz="quarter" idx="10"/>
          </p:nvPr>
        </p:nvSpPr>
        <p:spPr>
          <a:xfrm>
            <a:off x="0" y="4359275"/>
            <a:ext cx="9144000" cy="643031"/>
          </a:xfrm>
        </p:spPr>
        <p:txBody>
          <a:bodyPr>
            <a:normAutofit/>
          </a:bodyPr>
          <a:lstStyle/>
          <a:p>
            <a:r>
              <a:rPr lang="ar-EG" sz="3600" b="1" kern="1200" dirty="0">
                <a:solidFill>
                  <a:schemeClr val="bg1"/>
                </a:solidFill>
                <a:latin typeface="Times New Roman" pitchFamily="18" charset="0"/>
                <a:ea typeface="+mn-ea"/>
                <a:cs typeface="Times New Roman" pitchFamily="18" charset="0"/>
              </a:rPr>
              <a:t>لأنه سر وإرتضى بالجسد أن يعلو على الصليب: يحتمل الموت</a:t>
            </a:r>
            <a:endParaRPr lang="en-GB" sz="3600" dirty="0"/>
          </a:p>
        </p:txBody>
      </p:sp>
    </p:spTree>
    <p:extLst>
      <p:ext uri="{BB962C8B-B14F-4D97-AF65-F5344CB8AC3E}">
        <p14:creationId xmlns:p14="http://schemas.microsoft.com/office/powerpoint/2010/main" val="136997244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chor="ctr"/>
          <a:lstStyle/>
          <a:p>
            <a:pPr marL="0" marR="0" indent="0" algn="ctr" defTabSz="914400" rtl="1" eaLnBrk="1" fontAlgn="auto" latinLnBrk="0" hangingPunct="1">
              <a:lnSpc>
                <a:spcPct val="100000"/>
              </a:lnSpc>
              <a:spcBef>
                <a:spcPts val="0"/>
              </a:spcBef>
              <a:spcAft>
                <a:spcPts val="0"/>
              </a:spcAft>
              <a:buClrTx/>
              <a:buSzTx/>
              <a:buFontTx/>
              <a:buNone/>
              <a:tabLst/>
              <a:defRPr/>
            </a:pPr>
            <a:r>
              <a:rPr lang="ar-EG" b="1" kern="1200" dirty="0">
                <a:solidFill>
                  <a:schemeClr val="bg1"/>
                </a:solidFill>
                <a:latin typeface="Times New Roman" pitchFamily="18" charset="0"/>
                <a:ea typeface="+mn-ea"/>
                <a:cs typeface="Times New Roman" pitchFamily="18" charset="0"/>
              </a:rPr>
              <a:t>كى إيجيري تـوس تيثنى أوأوو: طاس إنتي إنذوكسو أناستاسي أفتو.</a:t>
            </a:r>
            <a:endParaRPr lang="ar-SA" b="1" kern="1200" dirty="0">
              <a:solidFill>
                <a:schemeClr val="lt1"/>
              </a:solidFill>
              <a:effectLst/>
              <a:latin typeface="+mn-lt"/>
              <a:ea typeface="+mn-ea"/>
              <a:cs typeface="+mn-cs"/>
            </a:endParaRPr>
          </a:p>
        </p:txBody>
      </p:sp>
      <p:sp>
        <p:nvSpPr>
          <p:cNvPr id="5" name="Text Placeholder 4"/>
          <p:cNvSpPr>
            <a:spLocks noGrp="1"/>
          </p:cNvSpPr>
          <p:nvPr>
            <p:ph type="body" sz="quarter" idx="3"/>
          </p:nvPr>
        </p:nvSpPr>
        <p:spPr/>
        <p:txBody>
          <a:bodyPr/>
          <a:lstStyle/>
          <a:p>
            <a:pPr rtl="0">
              <a:lnSpc>
                <a:spcPct val="70000"/>
              </a:lnSpc>
            </a:pPr>
            <a:r>
              <a:rPr lang="en-US" sz="4400" b="0" kern="1200" dirty="0" err="1">
                <a:effectLst/>
                <a:cs typeface="+mn-cs"/>
              </a:rPr>
              <a:t>ke</a:t>
            </a:r>
            <a:r>
              <a:rPr lang="en-US" sz="4400" b="0" kern="1200" dirty="0">
                <a:effectLst/>
                <a:cs typeface="+mn-cs"/>
              </a:rPr>
              <a:t> `</a:t>
            </a:r>
            <a:r>
              <a:rPr lang="en-US" sz="4400" b="0" kern="1200" dirty="0" err="1">
                <a:effectLst/>
                <a:cs typeface="+mn-cs"/>
              </a:rPr>
              <a:t>egire</a:t>
            </a:r>
            <a:r>
              <a:rPr lang="en-US" sz="4400" b="0" kern="1200" dirty="0">
                <a:effectLst/>
                <a:cs typeface="+mn-cs"/>
              </a:rPr>
              <a:t> </a:t>
            </a:r>
            <a:r>
              <a:rPr lang="en-US" sz="4400" b="0" kern="1200" dirty="0" err="1">
                <a:effectLst/>
                <a:cs typeface="+mn-cs"/>
              </a:rPr>
              <a:t>touc</a:t>
            </a:r>
            <a:r>
              <a:rPr lang="en-US" sz="4400" b="0" kern="1200" dirty="0">
                <a:effectLst/>
                <a:cs typeface="+mn-cs"/>
              </a:rPr>
              <a:t> </a:t>
            </a:r>
            <a:r>
              <a:rPr lang="en-US" sz="4400" b="0" kern="1200" dirty="0" err="1">
                <a:effectLst/>
                <a:cs typeface="+mn-cs"/>
              </a:rPr>
              <a:t>te;ne`w`o</a:t>
            </a:r>
            <a:r>
              <a:rPr lang="en-US" sz="4400" b="0" kern="1200" dirty="0">
                <a:effectLst/>
                <a:cs typeface="+mn-cs"/>
              </a:rPr>
              <a:t>@ tac </a:t>
            </a:r>
            <a:r>
              <a:rPr lang="en-US" sz="4400" b="0" kern="1200" dirty="0" err="1">
                <a:effectLst/>
                <a:cs typeface="+mn-cs"/>
              </a:rPr>
              <a:t>en</a:t>
            </a:r>
            <a:r>
              <a:rPr lang="en-US" sz="4400" b="0" kern="1200" dirty="0">
                <a:effectLst/>
                <a:cs typeface="+mn-cs"/>
              </a:rPr>
              <a:t> ty </a:t>
            </a:r>
            <a:r>
              <a:rPr lang="en-US" sz="4400" b="0" kern="1200" dirty="0" err="1">
                <a:effectLst/>
                <a:cs typeface="+mn-cs"/>
              </a:rPr>
              <a:t>endoxw</a:t>
            </a:r>
            <a:r>
              <a:rPr lang="en-US" sz="4400" b="0" kern="1200" dirty="0">
                <a:effectLst/>
                <a:cs typeface="+mn-cs"/>
              </a:rPr>
              <a:t> `</a:t>
            </a:r>
            <a:r>
              <a:rPr lang="en-US" sz="4400" b="0" kern="1200" dirty="0" err="1">
                <a:effectLst/>
                <a:cs typeface="+mn-cs"/>
              </a:rPr>
              <a:t>Anactaci</a:t>
            </a:r>
            <a:r>
              <a:rPr lang="en-US" sz="4400" b="0" kern="1200" dirty="0">
                <a:effectLst/>
                <a:cs typeface="+mn-cs"/>
              </a:rPr>
              <a:t> </a:t>
            </a:r>
            <a:r>
              <a:rPr lang="en-US" sz="4400" b="0" kern="1200" dirty="0" err="1">
                <a:effectLst/>
                <a:cs typeface="+mn-cs"/>
              </a:rPr>
              <a:t>autou</a:t>
            </a:r>
            <a:r>
              <a:rPr lang="en-US" sz="4400" b="0" kern="1200" dirty="0">
                <a:effectLst/>
                <a:cs typeface="+mn-cs"/>
              </a:rPr>
              <a:t>.</a:t>
            </a:r>
          </a:p>
        </p:txBody>
      </p:sp>
      <p:sp>
        <p:nvSpPr>
          <p:cNvPr id="4" name="Text Placeholder 3">
            <a:extLst>
              <a:ext uri="{FF2B5EF4-FFF2-40B4-BE49-F238E27FC236}">
                <a16:creationId xmlns:a16="http://schemas.microsoft.com/office/drawing/2014/main" id="{EB0EC49F-1D11-4165-8382-788A54A88967}"/>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وينهض الموتى بقيامته المجيدة.</a:t>
            </a:r>
            <a:endParaRPr lang="en-GB" dirty="0"/>
          </a:p>
        </p:txBody>
      </p:sp>
    </p:spTree>
    <p:extLst>
      <p:ext uri="{BB962C8B-B14F-4D97-AF65-F5344CB8AC3E}">
        <p14:creationId xmlns:p14="http://schemas.microsoft.com/office/powerpoint/2010/main" val="65865252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defRPr/>
            </a:pPr>
            <a:r>
              <a:rPr lang="ar-SA" sz="3600" dirty="0">
                <a:solidFill>
                  <a:srgbClr val="FFC000"/>
                </a:solidFill>
              </a:rPr>
              <a:t>توليثوس</a:t>
            </a:r>
          </a:p>
        </p:txBody>
      </p:sp>
      <p:sp>
        <p:nvSpPr>
          <p:cNvPr id="3" name="Text Placeholder 2"/>
          <p:cNvSpPr>
            <a:spLocks noGrp="1"/>
          </p:cNvSpPr>
          <p:nvPr>
            <p:ph type="body" idx="1"/>
          </p:nvPr>
        </p:nvSpPr>
        <p:spPr>
          <a:xfrm>
            <a:off x="0" y="5915025"/>
            <a:ext cx="9143999" cy="942975"/>
          </a:xfrm>
        </p:spPr>
        <p:txBody>
          <a:bodyPr anchor="t"/>
          <a:lstStyle/>
          <a:p>
            <a:pPr algn="ctr" eaLnBrk="1" hangingPunct="1">
              <a:lnSpc>
                <a:spcPct val="80000"/>
              </a:lnSpc>
              <a:spcBef>
                <a:spcPct val="50000"/>
              </a:spcBef>
            </a:pPr>
            <a:r>
              <a:rPr lang="ar-SA" sz="3600" b="1" dirty="0">
                <a:solidFill>
                  <a:schemeClr val="bg1"/>
                </a:solidFill>
              </a:rPr>
              <a:t>توليثوس </a:t>
            </a:r>
            <a:r>
              <a:rPr lang="ar-EG" sz="3600" b="1" dirty="0">
                <a:solidFill>
                  <a:schemeClr val="bg1"/>
                </a:solidFill>
              </a:rPr>
              <a:t>إ</a:t>
            </a:r>
            <a:r>
              <a:rPr lang="ar-SA" sz="3600" b="1" dirty="0">
                <a:solidFill>
                  <a:schemeClr val="bg1"/>
                </a:solidFill>
              </a:rPr>
              <a:t>فراج</a:t>
            </a:r>
            <a:r>
              <a:rPr lang="ar-EG" sz="3600" b="1" dirty="0">
                <a:solidFill>
                  <a:schemeClr val="bg1"/>
                </a:solidFill>
              </a:rPr>
              <a:t>يس </a:t>
            </a:r>
            <a:r>
              <a:rPr lang="ar-SA" sz="3600" b="1" dirty="0">
                <a:solidFill>
                  <a:schemeClr val="bg1"/>
                </a:solidFill>
              </a:rPr>
              <a:t>ثيندوس ايبوتون ايو ذيئون كى استراتيو تون فيلاس سون تون تو اكرانتون سو سوما </a:t>
            </a:r>
            <a:endParaRPr lang="en-US" sz="3600" b="1" dirty="0">
              <a:solidFill>
                <a:schemeClr val="bg1"/>
              </a:solidFill>
            </a:endParaRPr>
          </a:p>
        </p:txBody>
      </p:sp>
      <p:sp>
        <p:nvSpPr>
          <p:cNvPr id="5" name="Text Placeholder 4"/>
          <p:cNvSpPr>
            <a:spLocks noGrp="1"/>
          </p:cNvSpPr>
          <p:nvPr>
            <p:ph type="body" sz="quarter" idx="3"/>
          </p:nvPr>
        </p:nvSpPr>
        <p:spPr>
          <a:xfrm>
            <a:off x="-40341" y="4972049"/>
            <a:ext cx="9224682" cy="942975"/>
          </a:xfrm>
        </p:spPr>
        <p:txBody>
          <a:bodyPr anchor="t"/>
          <a:lstStyle/>
          <a:p>
            <a:pPr algn="ctr" rtl="0">
              <a:lnSpc>
                <a:spcPct val="70000"/>
              </a:lnSpc>
            </a:pPr>
            <a:r>
              <a:rPr lang="en-US" sz="3300" b="0" kern="1200" dirty="0" err="1">
                <a:effectLst/>
                <a:cs typeface="+mn-cs"/>
              </a:rPr>
              <a:t>Tou</a:t>
            </a:r>
            <a:r>
              <a:rPr lang="en-US" sz="3300" b="0" kern="1200" dirty="0">
                <a:effectLst/>
                <a:cs typeface="+mn-cs"/>
              </a:rPr>
              <a:t> </a:t>
            </a:r>
            <a:r>
              <a:rPr lang="en-US" sz="3300" b="0" kern="1200" dirty="0" err="1">
                <a:effectLst/>
                <a:cs typeface="+mn-cs"/>
              </a:rPr>
              <a:t>li;ouc</a:t>
            </a:r>
            <a:r>
              <a:rPr lang="en-US" sz="3300" b="0" kern="1200" dirty="0">
                <a:effectLst/>
                <a:cs typeface="+mn-cs"/>
              </a:rPr>
              <a:t> `</a:t>
            </a:r>
            <a:r>
              <a:rPr lang="en-US" sz="3300" b="0" kern="1200" dirty="0" err="1">
                <a:effectLst/>
                <a:cs typeface="+mn-cs"/>
              </a:rPr>
              <a:t>vragic;en</a:t>
            </a:r>
            <a:r>
              <a:rPr lang="en-US" sz="3300" b="0" kern="1200" dirty="0">
                <a:effectLst/>
                <a:cs typeface="+mn-cs"/>
              </a:rPr>
              <a:t> toc `</a:t>
            </a:r>
            <a:r>
              <a:rPr lang="en-US" sz="3300" b="0" kern="1200" dirty="0" err="1">
                <a:effectLst/>
                <a:cs typeface="+mn-cs"/>
              </a:rPr>
              <a:t>upo</a:t>
            </a:r>
            <a:r>
              <a:rPr lang="en-US" sz="3300" b="0" kern="1200" dirty="0">
                <a:effectLst/>
                <a:cs typeface="+mn-cs"/>
              </a:rPr>
              <a:t> </a:t>
            </a:r>
            <a:r>
              <a:rPr lang="en-US" sz="3300" b="0" kern="1200" dirty="0" err="1">
                <a:effectLst/>
                <a:cs typeface="+mn-cs"/>
              </a:rPr>
              <a:t>twn</a:t>
            </a:r>
            <a:r>
              <a:rPr lang="en-US" sz="3300" b="0" kern="1200" dirty="0">
                <a:effectLst/>
                <a:cs typeface="+mn-cs"/>
              </a:rPr>
              <a:t> </a:t>
            </a:r>
            <a:r>
              <a:rPr lang="en-US" sz="3300" b="0" kern="1200" dirty="0" err="1">
                <a:effectLst/>
                <a:cs typeface="+mn-cs"/>
              </a:rPr>
              <a:t>Ioudewn</a:t>
            </a:r>
            <a:r>
              <a:rPr lang="en-US" sz="3300" b="0" kern="1200" dirty="0">
                <a:effectLst/>
                <a:cs typeface="+mn-cs"/>
              </a:rPr>
              <a:t>@ </a:t>
            </a:r>
            <a:r>
              <a:rPr lang="en-US" sz="3300" b="0" kern="1200" dirty="0" err="1">
                <a:effectLst/>
                <a:cs typeface="+mn-cs"/>
              </a:rPr>
              <a:t>ke</a:t>
            </a:r>
            <a:r>
              <a:rPr lang="en-US" sz="3300" b="0" kern="1200" dirty="0">
                <a:effectLst/>
                <a:cs typeface="+mn-cs"/>
              </a:rPr>
              <a:t> </a:t>
            </a:r>
          </a:p>
          <a:p>
            <a:pPr algn="ctr" rtl="0">
              <a:lnSpc>
                <a:spcPct val="70000"/>
              </a:lnSpc>
            </a:pPr>
            <a:r>
              <a:rPr lang="en-US" sz="3300" b="0" kern="1200" dirty="0">
                <a:effectLst/>
                <a:cs typeface="+mn-cs"/>
              </a:rPr>
              <a:t>`</a:t>
            </a:r>
            <a:r>
              <a:rPr lang="en-US" sz="3300" b="0" kern="1200" dirty="0" err="1">
                <a:effectLst/>
                <a:cs typeface="+mn-cs"/>
              </a:rPr>
              <a:t>c`tratiw</a:t>
            </a:r>
            <a:r>
              <a:rPr lang="en-US" sz="3300" b="0" kern="1200" dirty="0">
                <a:effectLst/>
                <a:cs typeface="+mn-cs"/>
              </a:rPr>
              <a:t> </a:t>
            </a:r>
            <a:r>
              <a:rPr lang="en-US" sz="3300" b="0" kern="1200" dirty="0" err="1">
                <a:effectLst/>
                <a:cs typeface="+mn-cs"/>
              </a:rPr>
              <a:t>twn</a:t>
            </a:r>
            <a:r>
              <a:rPr lang="en-US" sz="3300" b="0" kern="1200" dirty="0">
                <a:effectLst/>
                <a:cs typeface="+mn-cs"/>
              </a:rPr>
              <a:t> </a:t>
            </a:r>
            <a:r>
              <a:rPr lang="en-US" sz="3300" b="0" kern="1200" dirty="0" err="1">
                <a:effectLst/>
                <a:cs typeface="+mn-cs"/>
              </a:rPr>
              <a:t>vulaccon</a:t>
            </a:r>
            <a:r>
              <a:rPr lang="en-US" sz="3300" b="0" kern="1200" dirty="0">
                <a:effectLst/>
                <a:cs typeface="+mn-cs"/>
              </a:rPr>
              <a:t> </a:t>
            </a:r>
            <a:r>
              <a:rPr lang="en-US" sz="3300" b="0" kern="1200" dirty="0" err="1">
                <a:effectLst/>
                <a:cs typeface="+mn-cs"/>
              </a:rPr>
              <a:t>twn</a:t>
            </a:r>
            <a:r>
              <a:rPr lang="en-US" sz="3300" b="0" kern="1200" dirty="0">
                <a:effectLst/>
                <a:cs typeface="+mn-cs"/>
              </a:rPr>
              <a:t> to </a:t>
            </a:r>
            <a:r>
              <a:rPr lang="en-US" sz="3300" b="0" kern="1200" dirty="0" err="1">
                <a:effectLst/>
                <a:cs typeface="+mn-cs"/>
              </a:rPr>
              <a:t>a,ranton</a:t>
            </a:r>
            <a:r>
              <a:rPr lang="en-US" sz="3300" b="0" kern="1200" dirty="0">
                <a:effectLst/>
                <a:cs typeface="+mn-cs"/>
              </a:rPr>
              <a:t> </a:t>
            </a:r>
            <a:r>
              <a:rPr lang="en-US" sz="3300" b="0" kern="1200" dirty="0" err="1">
                <a:effectLst/>
                <a:cs typeface="+mn-cs"/>
              </a:rPr>
              <a:t>cou</a:t>
            </a:r>
            <a:r>
              <a:rPr lang="en-US" sz="3300" b="0" kern="1200" dirty="0">
                <a:effectLst/>
                <a:cs typeface="+mn-cs"/>
              </a:rPr>
              <a:t> </a:t>
            </a:r>
            <a:r>
              <a:rPr lang="en-US" sz="3300" b="0" kern="1200" dirty="0" err="1">
                <a:effectLst/>
                <a:cs typeface="+mn-cs"/>
              </a:rPr>
              <a:t>Cwma</a:t>
            </a:r>
            <a:r>
              <a:rPr lang="en-US" sz="3300" b="0" kern="1200" dirty="0">
                <a:effectLst/>
                <a:cs typeface="+mn-cs"/>
              </a:rPr>
              <a:t>@</a:t>
            </a:r>
            <a:endParaRPr lang="en-US" sz="3300" b="0" kern="1200" baseline="0" dirty="0">
              <a:cs typeface="+mn-cs"/>
            </a:endParaRPr>
          </a:p>
        </p:txBody>
      </p:sp>
      <p:sp>
        <p:nvSpPr>
          <p:cNvPr id="4" name="Text Placeholder 3">
            <a:extLst>
              <a:ext uri="{FF2B5EF4-FFF2-40B4-BE49-F238E27FC236}">
                <a16:creationId xmlns:a16="http://schemas.microsoft.com/office/drawing/2014/main" id="{CFC8BB24-0C7C-45E4-A11A-E6233E965EA6}"/>
              </a:ext>
            </a:extLst>
          </p:cNvPr>
          <p:cNvSpPr>
            <a:spLocks noGrp="1"/>
          </p:cNvSpPr>
          <p:nvPr>
            <p:ph type="body" sz="quarter" idx="10"/>
          </p:nvPr>
        </p:nvSpPr>
        <p:spPr>
          <a:xfrm>
            <a:off x="0" y="4359275"/>
            <a:ext cx="9144000" cy="616137"/>
          </a:xfrm>
        </p:spPr>
        <p:txBody>
          <a:bodyPr>
            <a:normAutofit/>
          </a:bodyPr>
          <a:lstStyle/>
          <a:p>
            <a:r>
              <a:rPr lang="ar-SA" sz="3600" dirty="0">
                <a:solidFill>
                  <a:schemeClr val="lt1"/>
                </a:solidFill>
              </a:rPr>
              <a:t>إن الحجر لما ختم من اليهود وجسدك الطاهر</a:t>
            </a:r>
            <a:r>
              <a:rPr lang="ar-SA" sz="3600" b="1" kern="1200" dirty="0">
                <a:solidFill>
                  <a:schemeClr val="lt1"/>
                </a:solidFill>
                <a:effectLst/>
                <a:latin typeface="+mn-lt"/>
                <a:ea typeface="+mn-ea"/>
                <a:cs typeface="+mn-cs"/>
              </a:rPr>
              <a:t> حفظ من الجند</a:t>
            </a:r>
            <a:r>
              <a:rPr lang="ar-EG" sz="3600" b="1" kern="1200" dirty="0">
                <a:solidFill>
                  <a:schemeClr val="lt1"/>
                </a:solidFill>
                <a:effectLst/>
                <a:latin typeface="+mn-lt"/>
                <a:ea typeface="+mn-ea"/>
                <a:cs typeface="+mn-cs"/>
              </a:rPr>
              <a:t>،</a:t>
            </a:r>
            <a:endParaRPr lang="en-GB" sz="3600" dirty="0"/>
          </a:p>
        </p:txBody>
      </p:sp>
      <p:sp>
        <p:nvSpPr>
          <p:cNvPr id="6" name="Rectangle 5">
            <a:hlinkClick r:id="rId3" action="ppaction://hlinksldjump"/>
            <a:extLst>
              <a:ext uri="{FF2B5EF4-FFF2-40B4-BE49-F238E27FC236}">
                <a16:creationId xmlns:a16="http://schemas.microsoft.com/office/drawing/2014/main" id="{D3077398-D943-4801-A015-1B0D18DAC471}"/>
              </a:ext>
            </a:extLst>
          </p:cNvPr>
          <p:cNvSpPr/>
          <p:nvPr/>
        </p:nvSpPr>
        <p:spPr>
          <a:xfrm>
            <a:off x="6750423" y="3903033"/>
            <a:ext cx="2030505"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اخرستوس انيستي</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7" name="Rectangle 6">
            <a:hlinkClick r:id="rId4" action="ppaction://hlinksldjump"/>
            <a:extLst>
              <a:ext uri="{FF2B5EF4-FFF2-40B4-BE49-F238E27FC236}">
                <a16:creationId xmlns:a16="http://schemas.microsoft.com/office/drawing/2014/main" id="{87653848-C9B9-491D-B274-04E8BDD30FED}"/>
              </a:ext>
            </a:extLst>
          </p:cNvPr>
          <p:cNvSpPr/>
          <p:nvPr/>
        </p:nvSpPr>
        <p:spPr>
          <a:xfrm>
            <a:off x="5475668" y="3903033"/>
            <a:ext cx="1187730"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تون سينا</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9" name="Rectangle 8">
            <a:hlinkClick r:id="rId5" action="ppaction://hlinksldjump"/>
            <a:extLst>
              <a:ext uri="{FF2B5EF4-FFF2-40B4-BE49-F238E27FC236}">
                <a16:creationId xmlns:a16="http://schemas.microsoft.com/office/drawing/2014/main" id="{2090B434-7AE3-4549-8F01-D81FE75952F2}"/>
              </a:ext>
            </a:extLst>
          </p:cNvPr>
          <p:cNvSpPr/>
          <p:nvPr/>
        </p:nvSpPr>
        <p:spPr>
          <a:xfrm>
            <a:off x="3730396" y="3903033"/>
            <a:ext cx="1658248"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تين انسطاسين</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0" name="Rectangle 9">
            <a:hlinkClick r:id="rId6" action="ppaction://hlinksldjump"/>
            <a:extLst>
              <a:ext uri="{FF2B5EF4-FFF2-40B4-BE49-F238E27FC236}">
                <a16:creationId xmlns:a16="http://schemas.microsoft.com/office/drawing/2014/main" id="{835DD988-B31D-4E45-940D-9C5D974BECEC}"/>
              </a:ext>
            </a:extLst>
          </p:cNvPr>
          <p:cNvSpPr/>
          <p:nvPr/>
        </p:nvSpPr>
        <p:spPr>
          <a:xfrm>
            <a:off x="1587575" y="3908043"/>
            <a:ext cx="2075586"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بخرستوس افتونف</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1" name="Rectangle 10">
            <a:hlinkClick r:id="rId7" action="ppaction://hlinksldjump"/>
            <a:extLst>
              <a:ext uri="{FF2B5EF4-FFF2-40B4-BE49-F238E27FC236}">
                <a16:creationId xmlns:a16="http://schemas.microsoft.com/office/drawing/2014/main" id="{9C7AD301-001C-409C-8D0C-5C9388EF9705}"/>
              </a:ext>
            </a:extLst>
          </p:cNvPr>
          <p:cNvSpPr/>
          <p:nvPr/>
        </p:nvSpPr>
        <p:spPr>
          <a:xfrm>
            <a:off x="645459" y="3903033"/>
            <a:ext cx="866553"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المحير</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40090002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943600"/>
            <a:ext cx="9143999" cy="914401"/>
          </a:xfrm>
        </p:spPr>
        <p:txBody>
          <a:bodyPr anchor="ctr"/>
          <a:lstStyle/>
          <a:p>
            <a:pPr>
              <a:spcBef>
                <a:spcPct val="50000"/>
              </a:spcBef>
            </a:pPr>
            <a:r>
              <a:rPr lang="ar-SA" sz="3800" b="1" dirty="0">
                <a:solidFill>
                  <a:schemeClr val="bg1"/>
                </a:solidFill>
              </a:rPr>
              <a:t>انيست</a:t>
            </a:r>
            <a:r>
              <a:rPr lang="ar-EG" sz="3800" b="1" dirty="0">
                <a:solidFill>
                  <a:schemeClr val="bg1"/>
                </a:solidFill>
              </a:rPr>
              <a:t>ي</a:t>
            </a:r>
            <a:r>
              <a:rPr lang="ar-SA" sz="3800" b="1" dirty="0">
                <a:solidFill>
                  <a:schemeClr val="bg1"/>
                </a:solidFill>
              </a:rPr>
              <a:t>س</a:t>
            </a:r>
            <a:r>
              <a:rPr lang="ar-EG" sz="3800" b="1" dirty="0">
                <a:solidFill>
                  <a:schemeClr val="bg1"/>
                </a:solidFill>
              </a:rPr>
              <a:t> </a:t>
            </a:r>
            <a:r>
              <a:rPr lang="ar-SA" sz="3800" b="1" dirty="0">
                <a:solidFill>
                  <a:schemeClr val="bg1"/>
                </a:solidFill>
              </a:rPr>
              <a:t>ترى ايميروس</a:t>
            </a:r>
            <a:r>
              <a:rPr lang="ar-EG" sz="3800" b="1" dirty="0">
                <a:solidFill>
                  <a:schemeClr val="bg1"/>
                </a:solidFill>
              </a:rPr>
              <a:t> سوتير</a:t>
            </a:r>
            <a:r>
              <a:rPr lang="en-US" sz="3800" b="1" dirty="0">
                <a:solidFill>
                  <a:schemeClr val="bg1"/>
                </a:solidFill>
              </a:rPr>
              <a:t>:</a:t>
            </a:r>
            <a:r>
              <a:rPr lang="ar-SA" sz="3800" b="1" dirty="0">
                <a:solidFill>
                  <a:schemeClr val="bg1"/>
                </a:solidFill>
              </a:rPr>
              <a:t> ذورو مينوس تو كوزمو تين ذوئين</a:t>
            </a:r>
            <a:r>
              <a:rPr lang="en-US" sz="3800" b="1" dirty="0">
                <a:solidFill>
                  <a:schemeClr val="bg1"/>
                </a:solidFill>
              </a:rPr>
              <a:t>:</a:t>
            </a:r>
          </a:p>
        </p:txBody>
      </p:sp>
      <p:sp>
        <p:nvSpPr>
          <p:cNvPr id="5" name="Text Placeholder 4"/>
          <p:cNvSpPr>
            <a:spLocks noGrp="1"/>
          </p:cNvSpPr>
          <p:nvPr>
            <p:ph type="body" sz="quarter" idx="3"/>
          </p:nvPr>
        </p:nvSpPr>
        <p:spPr>
          <a:xfrm>
            <a:off x="0" y="5029200"/>
            <a:ext cx="9144000" cy="914401"/>
          </a:xfrm>
        </p:spPr>
        <p:txBody>
          <a:bodyPr anchor="ctr"/>
          <a:lstStyle/>
          <a:p>
            <a:pPr algn="ctr" rtl="0">
              <a:lnSpc>
                <a:spcPct val="70000"/>
              </a:lnSpc>
            </a:pPr>
            <a:r>
              <a:rPr lang="en-US" sz="4000" b="0" kern="1200" dirty="0">
                <a:effectLst/>
                <a:cs typeface="+mn-cs"/>
              </a:rPr>
              <a:t>`</a:t>
            </a:r>
            <a:r>
              <a:rPr lang="en-US" sz="4000" b="0" kern="1200" dirty="0" err="1">
                <a:effectLst/>
                <a:cs typeface="+mn-cs"/>
              </a:rPr>
              <a:t>anectyc</a:t>
            </a:r>
            <a:r>
              <a:rPr lang="en-US" sz="4000" b="0" kern="1200" dirty="0">
                <a:effectLst/>
                <a:cs typeface="+mn-cs"/>
              </a:rPr>
              <a:t> `</a:t>
            </a:r>
            <a:r>
              <a:rPr lang="en-US" sz="4000" b="0" kern="1200" dirty="0" err="1">
                <a:effectLst/>
                <a:cs typeface="+mn-cs"/>
              </a:rPr>
              <a:t>tri`ymeroc</a:t>
            </a:r>
            <a:r>
              <a:rPr lang="en-US" sz="4000" b="0" kern="1200" dirty="0">
                <a:effectLst/>
                <a:cs typeface="+mn-cs"/>
              </a:rPr>
              <a:t> </a:t>
            </a:r>
            <a:r>
              <a:rPr lang="en-US" sz="4000" b="0" kern="1200" dirty="0" err="1">
                <a:effectLst/>
                <a:cs typeface="+mn-cs"/>
              </a:rPr>
              <a:t>Cwtyr</a:t>
            </a:r>
            <a:r>
              <a:rPr lang="en-US" sz="4000" b="0" kern="1200" dirty="0">
                <a:effectLst/>
                <a:cs typeface="+mn-cs"/>
              </a:rPr>
              <a:t>@ </a:t>
            </a:r>
            <a:r>
              <a:rPr lang="pl-PL" sz="4000" b="0" kern="1200" dirty="0">
                <a:effectLst/>
                <a:cs typeface="+mn-cs"/>
              </a:rPr>
              <a:t>dwroumenoc tw kocmw tyn zwyn@</a:t>
            </a:r>
            <a:endParaRPr lang="en-US" sz="4000" b="0" kern="1200" dirty="0">
              <a:effectLst/>
              <a:cs typeface="+mn-cs"/>
            </a:endParaRPr>
          </a:p>
        </p:txBody>
      </p:sp>
      <p:sp>
        <p:nvSpPr>
          <p:cNvPr id="4" name="Text Placeholder 3">
            <a:extLst>
              <a:ext uri="{FF2B5EF4-FFF2-40B4-BE49-F238E27FC236}">
                <a16:creationId xmlns:a16="http://schemas.microsoft.com/office/drawing/2014/main" id="{44465453-83A2-4586-B214-6A9EE6A29166}"/>
              </a:ext>
            </a:extLst>
          </p:cNvPr>
          <p:cNvSpPr>
            <a:spLocks noGrp="1"/>
          </p:cNvSpPr>
          <p:nvPr>
            <p:ph type="body" sz="quarter" idx="10"/>
          </p:nvPr>
        </p:nvSpPr>
        <p:spPr>
          <a:xfrm>
            <a:off x="0" y="4392457"/>
            <a:ext cx="9144000" cy="636743"/>
          </a:xfrm>
        </p:spPr>
        <p:txBody>
          <a:bodyPr>
            <a:normAutofit lnSpcReduction="10000"/>
          </a:bodyPr>
          <a:lstStyle/>
          <a:p>
            <a:pPr rtl="1"/>
            <a:r>
              <a:rPr lang="ar-EG" dirty="0">
                <a:cs typeface="+mj-cs"/>
              </a:rPr>
              <a:t>قمت في اليوم الثالث، أيها المخلص مانحا العالم الحياة.</a:t>
            </a:r>
          </a:p>
        </p:txBody>
      </p:sp>
    </p:spTree>
    <p:extLst>
      <p:ext uri="{BB962C8B-B14F-4D97-AF65-F5344CB8AC3E}">
        <p14:creationId xmlns:p14="http://schemas.microsoft.com/office/powerpoint/2010/main" val="49147043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010243"/>
            <a:ext cx="9143999" cy="847757"/>
          </a:xfrm>
        </p:spPr>
        <p:txBody>
          <a:bodyPr anchor="ctr"/>
          <a:lstStyle/>
          <a:p>
            <a:pPr>
              <a:lnSpc>
                <a:spcPct val="80000"/>
              </a:lnSpc>
            </a:pPr>
            <a:r>
              <a:rPr lang="ar-SA" b="1" dirty="0">
                <a:solidFill>
                  <a:schemeClr val="bg1"/>
                </a:solidFill>
              </a:rPr>
              <a:t>ذيا توتو إيذينا ميس تون اورانون اف اوؤن ثي زو أوذوتا</a:t>
            </a:r>
            <a:r>
              <a:rPr lang="ar-EG" dirty="0"/>
              <a:t> </a:t>
            </a:r>
            <a:r>
              <a:rPr lang="ar-SA" b="1" dirty="0">
                <a:solidFill>
                  <a:schemeClr val="bg1"/>
                </a:solidFill>
              </a:rPr>
              <a:t>ذوكصاصي تي اناس تاسي سو اخريستيه: </a:t>
            </a:r>
          </a:p>
        </p:txBody>
      </p:sp>
      <p:sp>
        <p:nvSpPr>
          <p:cNvPr id="5" name="Text Placeholder 4"/>
          <p:cNvSpPr>
            <a:spLocks noGrp="1"/>
          </p:cNvSpPr>
          <p:nvPr>
            <p:ph type="body" sz="quarter" idx="3"/>
          </p:nvPr>
        </p:nvSpPr>
        <p:spPr>
          <a:xfrm>
            <a:off x="-1" y="5193584"/>
            <a:ext cx="9144000" cy="816658"/>
          </a:xfrm>
        </p:spPr>
        <p:txBody>
          <a:bodyPr anchor="ctr"/>
          <a:lstStyle/>
          <a:p>
            <a:pPr algn="ctr" rtl="0">
              <a:lnSpc>
                <a:spcPct val="70000"/>
              </a:lnSpc>
            </a:pPr>
            <a:r>
              <a:rPr lang="pl-PL" b="0" kern="1200" dirty="0">
                <a:effectLst/>
                <a:cs typeface="+mn-cs"/>
              </a:rPr>
              <a:t>dia touto `edunamic twn ouranwn `ebown ci zw`odota@</a:t>
            </a:r>
            <a:r>
              <a:rPr lang="en-US" dirty="0">
                <a:cs typeface="+mn-cs"/>
              </a:rPr>
              <a:t> </a:t>
            </a:r>
            <a:r>
              <a:rPr lang="pl-PL" b="0" kern="1200" dirty="0">
                <a:effectLst/>
                <a:cs typeface="+mn-cs"/>
              </a:rPr>
              <a:t>doxa ty `Anactaci cou `&lt;ricte@ </a:t>
            </a:r>
          </a:p>
        </p:txBody>
      </p:sp>
      <p:sp>
        <p:nvSpPr>
          <p:cNvPr id="4" name="Text Placeholder 3">
            <a:extLst>
              <a:ext uri="{FF2B5EF4-FFF2-40B4-BE49-F238E27FC236}">
                <a16:creationId xmlns:a16="http://schemas.microsoft.com/office/drawing/2014/main" id="{0DC9F81E-770F-4F90-B9CB-729AEF1035A8}"/>
              </a:ext>
            </a:extLst>
          </p:cNvPr>
          <p:cNvSpPr>
            <a:spLocks noGrp="1"/>
          </p:cNvSpPr>
          <p:nvPr>
            <p:ph type="body" sz="quarter" idx="10"/>
          </p:nvPr>
        </p:nvSpPr>
        <p:spPr>
          <a:xfrm>
            <a:off x="-1" y="4345827"/>
            <a:ext cx="9144000" cy="927848"/>
          </a:xfrm>
        </p:spPr>
        <p:txBody>
          <a:bodyPr anchor="ctr">
            <a:noAutofit/>
          </a:bodyPr>
          <a:lstStyle/>
          <a:p>
            <a:pPr rtl="1"/>
            <a:r>
              <a:rPr lang="ar-EG" sz="3200" b="1" kern="1200" dirty="0">
                <a:solidFill>
                  <a:schemeClr val="bg1"/>
                </a:solidFill>
                <a:latin typeface="Times New Roman" pitchFamily="18" charset="0"/>
                <a:ea typeface="+mn-ea"/>
                <a:cs typeface="Times New Roman" pitchFamily="18" charset="0"/>
              </a:rPr>
              <a:t>لأجل هذا قوات السموات هتفوا إليك يا واهب الحياة</a:t>
            </a:r>
            <a:r>
              <a:rPr lang="ar-EG" sz="3200" dirty="0">
                <a:latin typeface="Times New Roman" pitchFamily="18" charset="0"/>
                <a:cs typeface="Times New Roman" pitchFamily="18" charset="0"/>
              </a:rPr>
              <a:t>.</a:t>
            </a:r>
            <a:r>
              <a:rPr lang="ar-EG" sz="3200" b="1" kern="1200" dirty="0">
                <a:solidFill>
                  <a:schemeClr val="bg1"/>
                </a:solidFill>
                <a:latin typeface="Times New Roman" pitchFamily="18" charset="0"/>
                <a:ea typeface="+mn-ea"/>
                <a:cs typeface="Times New Roman" pitchFamily="18" charset="0"/>
              </a:rPr>
              <a:t> "المجد لقيامتك أيها المسيح،</a:t>
            </a:r>
            <a:r>
              <a:rPr lang="ar-EG" sz="3200" dirty="0">
                <a:latin typeface="Times New Roman" pitchFamily="18" charset="0"/>
                <a:cs typeface="Times New Roman" pitchFamily="18" charset="0"/>
              </a:rPr>
              <a:t> </a:t>
            </a:r>
            <a:endParaRPr lang="en-GB" sz="3200" dirty="0"/>
          </a:p>
        </p:txBody>
      </p:sp>
    </p:spTree>
    <p:extLst>
      <p:ext uri="{BB962C8B-B14F-4D97-AF65-F5344CB8AC3E}">
        <p14:creationId xmlns:p14="http://schemas.microsoft.com/office/powerpoint/2010/main" val="300040759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930747"/>
            <a:ext cx="9143999" cy="927254"/>
          </a:xfrm>
        </p:spPr>
        <p:txBody>
          <a:bodyPr anchor="ctr"/>
          <a:lstStyle/>
          <a:p>
            <a:pPr>
              <a:lnSpc>
                <a:spcPct val="80000"/>
              </a:lnSpc>
            </a:pPr>
            <a:r>
              <a:rPr lang="ar-SA" sz="3600" b="1" dirty="0">
                <a:solidFill>
                  <a:schemeClr val="bg1"/>
                </a:solidFill>
              </a:rPr>
              <a:t>ذوكصـاصي تي فاسيليا سو ذوكصاصي تي إي كونو مياسو موني فيلان اثروبيه.</a:t>
            </a:r>
          </a:p>
        </p:txBody>
      </p:sp>
      <p:sp>
        <p:nvSpPr>
          <p:cNvPr id="5" name="Text Placeholder 4"/>
          <p:cNvSpPr>
            <a:spLocks noGrp="1"/>
          </p:cNvSpPr>
          <p:nvPr>
            <p:ph type="body" sz="quarter" idx="3"/>
          </p:nvPr>
        </p:nvSpPr>
        <p:spPr>
          <a:xfrm>
            <a:off x="-2" y="5082990"/>
            <a:ext cx="9144000" cy="847757"/>
          </a:xfrm>
        </p:spPr>
        <p:txBody>
          <a:bodyPr anchor="ctr"/>
          <a:lstStyle/>
          <a:p>
            <a:pPr algn="ctr" rtl="0">
              <a:lnSpc>
                <a:spcPct val="70000"/>
              </a:lnSpc>
            </a:pPr>
            <a:r>
              <a:rPr lang="pl-PL" sz="4000" b="0" kern="1200" dirty="0">
                <a:effectLst/>
                <a:cs typeface="+mn-cs"/>
              </a:rPr>
              <a:t>doxa ty bacilia cou@ doxa ty oikonomia cou@ mone Vilan`;rwpe.</a:t>
            </a:r>
          </a:p>
        </p:txBody>
      </p:sp>
      <p:sp>
        <p:nvSpPr>
          <p:cNvPr id="4" name="Text Placeholder 3">
            <a:extLst>
              <a:ext uri="{FF2B5EF4-FFF2-40B4-BE49-F238E27FC236}">
                <a16:creationId xmlns:a16="http://schemas.microsoft.com/office/drawing/2014/main" id="{0DC9F81E-770F-4F90-B9CB-729AEF1035A8}"/>
              </a:ext>
            </a:extLst>
          </p:cNvPr>
          <p:cNvSpPr>
            <a:spLocks noGrp="1"/>
          </p:cNvSpPr>
          <p:nvPr>
            <p:ph type="body" sz="quarter" idx="10"/>
          </p:nvPr>
        </p:nvSpPr>
        <p:spPr>
          <a:xfrm>
            <a:off x="-2" y="4345828"/>
            <a:ext cx="9144001" cy="737162"/>
          </a:xfrm>
        </p:spPr>
        <p:txBody>
          <a:bodyPr>
            <a:noAutofit/>
          </a:bodyPr>
          <a:lstStyle/>
          <a:p>
            <a:pPr rtl="1"/>
            <a:r>
              <a:rPr lang="ar-EG" b="1" kern="1200" dirty="0">
                <a:solidFill>
                  <a:schemeClr val="bg1"/>
                </a:solidFill>
                <a:latin typeface="Times New Roman" pitchFamily="18" charset="0"/>
                <a:ea typeface="+mn-ea"/>
                <a:cs typeface="Times New Roman" pitchFamily="18" charset="0"/>
              </a:rPr>
              <a:t>المجد لتدبيرك، المجد لملكك يا محب البشر وحدك."</a:t>
            </a:r>
          </a:p>
        </p:txBody>
      </p:sp>
    </p:spTree>
    <p:extLst>
      <p:ext uri="{BB962C8B-B14F-4D97-AF65-F5344CB8AC3E}">
        <p14:creationId xmlns:p14="http://schemas.microsoft.com/office/powerpoint/2010/main" val="335633601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3000" dirty="0">
                <a:solidFill>
                  <a:srgbClr val="FFC000"/>
                </a:solidFill>
              </a:rPr>
              <a:t>تين انسطاسين</a:t>
            </a:r>
            <a:endParaRPr lang="en-US" sz="3000" dirty="0">
              <a:solidFill>
                <a:srgbClr val="FFC000"/>
              </a:solidFill>
            </a:endParaRPr>
          </a:p>
        </p:txBody>
      </p:sp>
      <p:sp>
        <p:nvSpPr>
          <p:cNvPr id="3" name="Text Placeholder 2"/>
          <p:cNvSpPr>
            <a:spLocks noGrp="1"/>
          </p:cNvSpPr>
          <p:nvPr>
            <p:ph type="body" idx="1"/>
          </p:nvPr>
        </p:nvSpPr>
        <p:spPr>
          <a:xfrm>
            <a:off x="0" y="5864987"/>
            <a:ext cx="9143999" cy="993013"/>
          </a:xfrm>
        </p:spPr>
        <p:txBody>
          <a:bodyPr/>
          <a:lstStyle/>
          <a:p>
            <a:r>
              <a:rPr lang="ar-EG" sz="3600" dirty="0"/>
              <a:t>تين أناسطاسين سو خريستي: سوتير انجيلي ايمنوسين ان اورانيس</a:t>
            </a:r>
            <a:endParaRPr lang="en-US" sz="3600" dirty="0"/>
          </a:p>
        </p:txBody>
      </p:sp>
      <p:sp>
        <p:nvSpPr>
          <p:cNvPr id="4" name="Text Placeholder 3"/>
          <p:cNvSpPr>
            <a:spLocks noGrp="1"/>
          </p:cNvSpPr>
          <p:nvPr>
            <p:ph type="body" sz="quarter" idx="3"/>
          </p:nvPr>
        </p:nvSpPr>
        <p:spPr>
          <a:xfrm>
            <a:off x="-1" y="5056094"/>
            <a:ext cx="9144000" cy="808893"/>
          </a:xfrm>
        </p:spPr>
        <p:txBody>
          <a:bodyPr/>
          <a:lstStyle/>
          <a:p>
            <a:r>
              <a:rPr lang="en-US" dirty="0" err="1">
                <a:effectLst/>
              </a:rPr>
              <a:t>Tyn</a:t>
            </a:r>
            <a:r>
              <a:rPr lang="en-US" dirty="0">
                <a:effectLst/>
              </a:rPr>
              <a:t> `</a:t>
            </a:r>
            <a:r>
              <a:rPr lang="en-US" dirty="0" err="1">
                <a:effectLst/>
              </a:rPr>
              <a:t>Anactacin</a:t>
            </a:r>
            <a:r>
              <a:rPr lang="en-US" dirty="0">
                <a:effectLst/>
              </a:rPr>
              <a:t> </a:t>
            </a:r>
            <a:r>
              <a:rPr lang="en-US" dirty="0" err="1">
                <a:effectLst/>
              </a:rPr>
              <a:t>cou</a:t>
            </a:r>
            <a:r>
              <a:rPr lang="en-US" dirty="0">
                <a:effectLst/>
              </a:rPr>
              <a:t> `&lt;</a:t>
            </a:r>
            <a:r>
              <a:rPr lang="en-US" dirty="0" err="1">
                <a:effectLst/>
              </a:rPr>
              <a:t>ricte</a:t>
            </a:r>
            <a:r>
              <a:rPr lang="en-US" dirty="0">
                <a:effectLst/>
              </a:rPr>
              <a:t> </a:t>
            </a:r>
            <a:r>
              <a:rPr lang="en-US" dirty="0" err="1">
                <a:effectLst/>
              </a:rPr>
              <a:t>Cwtyr</a:t>
            </a:r>
            <a:r>
              <a:rPr lang="en-US" dirty="0">
                <a:effectLst/>
              </a:rPr>
              <a:t>@ </a:t>
            </a:r>
            <a:r>
              <a:rPr lang="en-US" dirty="0" err="1">
                <a:effectLst/>
              </a:rPr>
              <a:t>aggeli</a:t>
            </a:r>
            <a:r>
              <a:rPr lang="en-US" dirty="0">
                <a:effectLst/>
              </a:rPr>
              <a:t> </a:t>
            </a:r>
            <a:r>
              <a:rPr lang="en-US" dirty="0" err="1">
                <a:effectLst/>
              </a:rPr>
              <a:t>umnoucin</a:t>
            </a:r>
            <a:r>
              <a:rPr lang="en-US" dirty="0">
                <a:effectLst/>
              </a:rPr>
              <a:t> </a:t>
            </a:r>
            <a:r>
              <a:rPr lang="en-US" dirty="0" err="1">
                <a:effectLst/>
              </a:rPr>
              <a:t>en</a:t>
            </a:r>
            <a:r>
              <a:rPr lang="en-US" dirty="0">
                <a:effectLst/>
              </a:rPr>
              <a:t> </a:t>
            </a:r>
            <a:r>
              <a:rPr lang="en-US" dirty="0" err="1">
                <a:effectLst/>
              </a:rPr>
              <a:t>ouranic</a:t>
            </a:r>
            <a:r>
              <a:rPr lang="en-US" dirty="0">
                <a:effectLst/>
              </a:rPr>
              <a:t>@</a:t>
            </a:r>
          </a:p>
        </p:txBody>
      </p:sp>
      <p:sp>
        <p:nvSpPr>
          <p:cNvPr id="6" name="Text Placeholder 5">
            <a:extLst>
              <a:ext uri="{FF2B5EF4-FFF2-40B4-BE49-F238E27FC236}">
                <a16:creationId xmlns:a16="http://schemas.microsoft.com/office/drawing/2014/main" id="{DC4E882B-7499-44EA-A533-86308CE8BDA5}"/>
              </a:ext>
            </a:extLst>
          </p:cNvPr>
          <p:cNvSpPr>
            <a:spLocks noGrp="1"/>
          </p:cNvSpPr>
          <p:nvPr>
            <p:ph type="body" sz="quarter" idx="10"/>
          </p:nvPr>
        </p:nvSpPr>
        <p:spPr>
          <a:xfrm>
            <a:off x="0" y="4346203"/>
            <a:ext cx="9144000" cy="709891"/>
          </a:xfrm>
        </p:spPr>
        <p:txBody>
          <a:bodyPr>
            <a:normAutofit/>
          </a:bodyPr>
          <a:lstStyle/>
          <a:p>
            <a:pPr rtl="1"/>
            <a:r>
              <a:rPr lang="ar-EG" sz="3000" dirty="0"/>
              <a:t>أيها المسيح مخلصنا، أن الملائكة لا يزالون في السماء يسبحون قيامتك،</a:t>
            </a:r>
            <a:endParaRPr lang="en-GB" sz="3000" dirty="0"/>
          </a:p>
        </p:txBody>
      </p:sp>
      <p:sp>
        <p:nvSpPr>
          <p:cNvPr id="5" name="Rectangle 4">
            <a:hlinkClick r:id="rId2" action="ppaction://hlinksldjump"/>
            <a:extLst>
              <a:ext uri="{FF2B5EF4-FFF2-40B4-BE49-F238E27FC236}">
                <a16:creationId xmlns:a16="http://schemas.microsoft.com/office/drawing/2014/main" id="{8EBFD29C-7211-4266-8E03-E6A2CBB2C83D}"/>
              </a:ext>
            </a:extLst>
          </p:cNvPr>
          <p:cNvSpPr/>
          <p:nvPr/>
        </p:nvSpPr>
        <p:spPr>
          <a:xfrm>
            <a:off x="7113493" y="3971023"/>
            <a:ext cx="2030505"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اخرستوس انيستي</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7" name="Rectangle 6">
            <a:hlinkClick r:id="rId3" action="ppaction://hlinksldjump"/>
            <a:extLst>
              <a:ext uri="{FF2B5EF4-FFF2-40B4-BE49-F238E27FC236}">
                <a16:creationId xmlns:a16="http://schemas.microsoft.com/office/drawing/2014/main" id="{28F0166A-9019-4B28-9C16-39974D6A979F}"/>
              </a:ext>
            </a:extLst>
          </p:cNvPr>
          <p:cNvSpPr/>
          <p:nvPr/>
        </p:nvSpPr>
        <p:spPr>
          <a:xfrm>
            <a:off x="1465482" y="3978601"/>
            <a:ext cx="2075586"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بخرستوس افتونف</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8" name="Rectangle 7">
            <a:hlinkClick r:id="rId4" action="ppaction://hlinksldjump"/>
            <a:extLst>
              <a:ext uri="{FF2B5EF4-FFF2-40B4-BE49-F238E27FC236}">
                <a16:creationId xmlns:a16="http://schemas.microsoft.com/office/drawing/2014/main" id="{D03BCAB1-B13E-4816-8DE5-7909A2613A0F}"/>
              </a:ext>
            </a:extLst>
          </p:cNvPr>
          <p:cNvSpPr/>
          <p:nvPr/>
        </p:nvSpPr>
        <p:spPr>
          <a:xfrm>
            <a:off x="158402" y="3957422"/>
            <a:ext cx="866553"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المحير</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0" name="Rectangle 9">
            <a:hlinkClick r:id="rId5" action="ppaction://hlinksldjump"/>
            <a:extLst>
              <a:ext uri="{FF2B5EF4-FFF2-40B4-BE49-F238E27FC236}">
                <a16:creationId xmlns:a16="http://schemas.microsoft.com/office/drawing/2014/main" id="{FC229432-6087-4B64-8EC3-C3731A764ADD}"/>
              </a:ext>
            </a:extLst>
          </p:cNvPr>
          <p:cNvSpPr/>
          <p:nvPr/>
        </p:nvSpPr>
        <p:spPr>
          <a:xfrm>
            <a:off x="3981595" y="3969447"/>
            <a:ext cx="1187730"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تون سينا</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1" name="Rectangle 10">
            <a:hlinkClick r:id="rId6" action="ppaction://hlinksldjump"/>
            <a:extLst>
              <a:ext uri="{FF2B5EF4-FFF2-40B4-BE49-F238E27FC236}">
                <a16:creationId xmlns:a16="http://schemas.microsoft.com/office/drawing/2014/main" id="{9006CDC4-D747-4A25-82D4-1B56D67D5889}"/>
              </a:ext>
            </a:extLst>
          </p:cNvPr>
          <p:cNvSpPr/>
          <p:nvPr/>
        </p:nvSpPr>
        <p:spPr>
          <a:xfrm>
            <a:off x="5609852" y="3970674"/>
            <a:ext cx="1063112" cy="461665"/>
          </a:xfrm>
          <a:prstGeom prst="rect">
            <a:avLst/>
          </a:prstGeom>
        </p:spPr>
        <p:txBody>
          <a:bodyPr wrap="non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توليثوس</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247010814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049107"/>
            <a:ext cx="9144000" cy="808893"/>
          </a:xfrm>
        </p:spPr>
        <p:txBody>
          <a:bodyPr/>
          <a:lstStyle/>
          <a:p>
            <a:r>
              <a:rPr lang="ar-EG" dirty="0"/>
              <a:t>كى ايماس توس ايبي جيس كاطا اكسيو سون: ان كاثارا كارذيا سى ذوكسازين</a:t>
            </a:r>
            <a:endParaRPr lang="en-US" dirty="0"/>
          </a:p>
        </p:txBody>
      </p:sp>
      <p:sp>
        <p:nvSpPr>
          <p:cNvPr id="4" name="Text Placeholder 3"/>
          <p:cNvSpPr>
            <a:spLocks noGrp="1"/>
          </p:cNvSpPr>
          <p:nvPr>
            <p:ph type="body" sz="quarter" idx="3"/>
          </p:nvPr>
        </p:nvSpPr>
        <p:spPr/>
        <p:txBody>
          <a:bodyPr/>
          <a:lstStyle/>
          <a:p>
            <a:pPr>
              <a:lnSpc>
                <a:spcPct val="70000"/>
              </a:lnSpc>
            </a:pPr>
            <a:r>
              <a:rPr lang="en-US" dirty="0" err="1">
                <a:effectLst/>
              </a:rPr>
              <a:t>ke</a:t>
            </a:r>
            <a:r>
              <a:rPr lang="en-US" dirty="0">
                <a:effectLst/>
              </a:rPr>
              <a:t> `</a:t>
            </a:r>
            <a:r>
              <a:rPr lang="en-US" dirty="0" err="1">
                <a:effectLst/>
              </a:rPr>
              <a:t>ymac</a:t>
            </a:r>
            <a:r>
              <a:rPr lang="en-US" dirty="0">
                <a:effectLst/>
              </a:rPr>
              <a:t> </a:t>
            </a:r>
            <a:r>
              <a:rPr lang="en-US" dirty="0" err="1">
                <a:effectLst/>
              </a:rPr>
              <a:t>touc</a:t>
            </a:r>
            <a:r>
              <a:rPr lang="en-US" dirty="0">
                <a:effectLst/>
              </a:rPr>
              <a:t> `epi </a:t>
            </a:r>
            <a:r>
              <a:rPr lang="en-US" dirty="0" err="1">
                <a:effectLst/>
              </a:rPr>
              <a:t>guc</a:t>
            </a:r>
            <a:r>
              <a:rPr lang="en-US" dirty="0">
                <a:effectLst/>
              </a:rPr>
              <a:t> </a:t>
            </a:r>
            <a:r>
              <a:rPr lang="en-US" dirty="0" err="1">
                <a:effectLst/>
              </a:rPr>
              <a:t>kataxiwcon</a:t>
            </a:r>
            <a:r>
              <a:rPr lang="en-US" dirty="0">
                <a:effectLst/>
              </a:rPr>
              <a:t>@ </a:t>
            </a:r>
            <a:r>
              <a:rPr lang="en-US" dirty="0" err="1">
                <a:effectLst/>
              </a:rPr>
              <a:t>en</a:t>
            </a:r>
            <a:r>
              <a:rPr lang="en-US" dirty="0">
                <a:effectLst/>
              </a:rPr>
              <a:t> </a:t>
            </a:r>
            <a:r>
              <a:rPr lang="en-US" dirty="0" err="1">
                <a:effectLst/>
              </a:rPr>
              <a:t>ka;ara</a:t>
            </a:r>
            <a:r>
              <a:rPr lang="en-US" dirty="0">
                <a:effectLst/>
              </a:rPr>
              <a:t> </a:t>
            </a:r>
            <a:r>
              <a:rPr lang="en-US" dirty="0" err="1">
                <a:effectLst/>
              </a:rPr>
              <a:t>kardia</a:t>
            </a:r>
            <a:r>
              <a:rPr lang="en-US" dirty="0">
                <a:effectLst/>
              </a:rPr>
              <a:t> </a:t>
            </a:r>
            <a:r>
              <a:rPr lang="en-US" dirty="0" err="1">
                <a:effectLst/>
              </a:rPr>
              <a:t>ce</a:t>
            </a:r>
            <a:r>
              <a:rPr lang="en-US" dirty="0">
                <a:effectLst/>
              </a:rPr>
              <a:t> </a:t>
            </a:r>
            <a:r>
              <a:rPr lang="en-US" dirty="0" err="1">
                <a:effectLst/>
              </a:rPr>
              <a:t>doxazin</a:t>
            </a:r>
            <a:r>
              <a:rPr lang="en-US" dirty="0">
                <a:effectLst/>
              </a:rPr>
              <a:t>.</a:t>
            </a:r>
          </a:p>
        </p:txBody>
      </p:sp>
      <p:sp>
        <p:nvSpPr>
          <p:cNvPr id="5" name="Text Placeholder 4">
            <a:extLst>
              <a:ext uri="{FF2B5EF4-FFF2-40B4-BE49-F238E27FC236}">
                <a16:creationId xmlns:a16="http://schemas.microsoft.com/office/drawing/2014/main" id="{CA6F9DF1-FBB2-4E1D-AFA0-A2F71CB3FA8A}"/>
              </a:ext>
            </a:extLst>
          </p:cNvPr>
          <p:cNvSpPr>
            <a:spLocks noGrp="1"/>
          </p:cNvSpPr>
          <p:nvPr>
            <p:ph type="body" sz="quarter" idx="10"/>
          </p:nvPr>
        </p:nvSpPr>
        <p:spPr>
          <a:xfrm>
            <a:off x="0" y="4359275"/>
            <a:ext cx="9144000" cy="842074"/>
          </a:xfrm>
        </p:spPr>
        <p:txBody>
          <a:bodyPr tIns="108000">
            <a:noAutofit/>
          </a:bodyPr>
          <a:lstStyle/>
          <a:p>
            <a:r>
              <a:rPr lang="ar-EG" sz="3200" dirty="0"/>
              <a:t>ولذلك نضرع إليك فأهلنا، نحن الذين على الأرض، أن نكون ممجدين إياك بقلوب نقية أبدا</a:t>
            </a:r>
            <a:endParaRPr lang="en-GB" sz="3200" dirty="0"/>
          </a:p>
        </p:txBody>
      </p:sp>
    </p:spTree>
    <p:extLst>
      <p:ext uri="{BB962C8B-B14F-4D97-AF65-F5344CB8AC3E}">
        <p14:creationId xmlns:p14="http://schemas.microsoft.com/office/powerpoint/2010/main" val="1197081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لآباء البرية</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إبخوروس إنتيه ني سطاڤروفوروس : نيم ني إثمي نيم ني ذيكيئوس.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dirty="0"/>
              <a:t>Ere pi`cmou `nte `p,oroc `nte nictaurovoroc@ nem ni`;myi nem nidikeoc.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pPr rtl="1"/>
            <a:r>
              <a:rPr lang="ar-EG" sz="4000" dirty="0"/>
              <a:t>بركة صفوف لباس الصليب و الأبرار و الصديقون.</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010816EB-451F-4060-BF0B-38FE8EF5BB54}"/>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11448791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1230-60C5-45E4-8652-865C34EDEFA4}"/>
              </a:ext>
            </a:extLst>
          </p:cNvPr>
          <p:cNvSpPr>
            <a:spLocks noGrp="1"/>
          </p:cNvSpPr>
          <p:nvPr>
            <p:ph type="title"/>
          </p:nvPr>
        </p:nvSpPr>
        <p:spPr/>
        <p:txBody>
          <a:bodyPr/>
          <a:lstStyle/>
          <a:p>
            <a:r>
              <a:rPr lang="ar-EG" dirty="0">
                <a:solidFill>
                  <a:srgbClr val="FFC000"/>
                </a:solidFill>
              </a:rPr>
              <a:t>بخرستوس اف تونف</a:t>
            </a:r>
            <a:endParaRPr lang="en-GB" dirty="0">
              <a:solidFill>
                <a:srgbClr val="FFC000"/>
              </a:solidFill>
            </a:endParaRPr>
          </a:p>
        </p:txBody>
      </p:sp>
      <p:sp>
        <p:nvSpPr>
          <p:cNvPr id="3" name="Text Placeholder 2">
            <a:extLst>
              <a:ext uri="{FF2B5EF4-FFF2-40B4-BE49-F238E27FC236}">
                <a16:creationId xmlns:a16="http://schemas.microsoft.com/office/drawing/2014/main" id="{66108FC2-3E43-4CF8-ABE6-0971DBCE5F3F}"/>
              </a:ext>
            </a:extLst>
          </p:cNvPr>
          <p:cNvSpPr>
            <a:spLocks noGrp="1"/>
          </p:cNvSpPr>
          <p:nvPr>
            <p:ph type="body" idx="1"/>
          </p:nvPr>
        </p:nvSpPr>
        <p:spPr>
          <a:xfrm>
            <a:off x="0" y="6095361"/>
            <a:ext cx="9143999" cy="762640"/>
          </a:xfrm>
        </p:spPr>
        <p:txBody>
          <a:bodyPr anchor="t"/>
          <a:lstStyle/>
          <a:p>
            <a:pPr algn="justLow"/>
            <a:r>
              <a:rPr lang="ar-EG" sz="4000" b="1" kern="1200" dirty="0">
                <a:solidFill>
                  <a:schemeClr val="bg1"/>
                </a:solidFill>
                <a:latin typeface="Times New Roman" pitchFamily="18" charset="0"/>
                <a:ea typeface="+mn-ea"/>
                <a:cs typeface="Times New Roman" pitchFamily="18" charset="0"/>
              </a:rPr>
              <a:t>بي خريستوس افتونف اي</a:t>
            </a:r>
            <a:r>
              <a:rPr lang="ar-EG" sz="4000" b="1" dirty="0">
                <a:solidFill>
                  <a:srgbClr val="FFFFFF"/>
                </a:solidFill>
                <a:latin typeface="Times New Roman"/>
                <a:cs typeface="Times New Roman"/>
              </a:rPr>
              <a:t>ڤ</a:t>
            </a:r>
            <a:r>
              <a:rPr lang="ar-EG" sz="4000" b="1" kern="1200" dirty="0">
                <a:solidFill>
                  <a:schemeClr val="bg1"/>
                </a:solidFill>
                <a:latin typeface="Times New Roman" pitchFamily="18" charset="0"/>
                <a:ea typeface="+mn-ea"/>
                <a:cs typeface="Times New Roman" pitchFamily="18" charset="0"/>
              </a:rPr>
              <a:t>ول خيـن ني ايث موؤت:</a:t>
            </a:r>
            <a:br>
              <a:rPr lang="en-US" sz="4000" b="1" kern="1200" dirty="0">
                <a:solidFill>
                  <a:schemeClr val="bg1"/>
                </a:solidFill>
                <a:latin typeface="Times New Roman" pitchFamily="18" charset="0"/>
                <a:ea typeface="+mn-ea"/>
                <a:cs typeface="Times New Roman" pitchFamily="18" charset="0"/>
              </a:rPr>
            </a:br>
            <a:endParaRPr lang="en-GB" sz="4000" dirty="0"/>
          </a:p>
        </p:txBody>
      </p:sp>
      <p:sp>
        <p:nvSpPr>
          <p:cNvPr id="5" name="Text Placeholder 4">
            <a:extLst>
              <a:ext uri="{FF2B5EF4-FFF2-40B4-BE49-F238E27FC236}">
                <a16:creationId xmlns:a16="http://schemas.microsoft.com/office/drawing/2014/main" id="{C6E3C4AA-194F-4D06-BABC-AB7B1A33CA17}"/>
              </a:ext>
            </a:extLst>
          </p:cNvPr>
          <p:cNvSpPr>
            <a:spLocks noGrp="1"/>
          </p:cNvSpPr>
          <p:nvPr>
            <p:ph type="body" sz="quarter" idx="3"/>
          </p:nvPr>
        </p:nvSpPr>
        <p:spPr/>
        <p:txBody>
          <a:bodyPr/>
          <a:lstStyle/>
          <a:p>
            <a:r>
              <a:rPr lang="en-US" sz="4400" b="0" i="0" u="none" strike="noStrike" dirty="0">
                <a:effectLst/>
                <a:latin typeface="CS New Athanasius" pitchFamily="34" charset="0"/>
              </a:rPr>
              <a:t>Pi`,</a:t>
            </a:r>
            <a:r>
              <a:rPr lang="en-US" sz="4400" b="0" i="0" u="none" strike="noStrike" dirty="0" err="1">
                <a:effectLst/>
                <a:latin typeface="CS New Athanasius" pitchFamily="34" charset="0"/>
              </a:rPr>
              <a:t>rictoc</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aftwnf</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ebolqen</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nye;mwout</a:t>
            </a:r>
            <a:r>
              <a:rPr lang="en-US" sz="4400" b="0" i="0" u="none" strike="noStrike" dirty="0">
                <a:effectLst/>
                <a:latin typeface="CS New Athanasius" pitchFamily="34" charset="0"/>
              </a:rPr>
              <a:t>@ </a:t>
            </a:r>
            <a:endParaRPr lang="en-GB" sz="4400" dirty="0"/>
          </a:p>
        </p:txBody>
      </p:sp>
      <p:sp>
        <p:nvSpPr>
          <p:cNvPr id="7" name="Text Placeholder 6">
            <a:extLst>
              <a:ext uri="{FF2B5EF4-FFF2-40B4-BE49-F238E27FC236}">
                <a16:creationId xmlns:a16="http://schemas.microsoft.com/office/drawing/2014/main" id="{1332615A-0329-4B40-8B90-7D9109DD2334}"/>
              </a:ext>
            </a:extLst>
          </p:cNvPr>
          <p:cNvSpPr>
            <a:spLocks noGrp="1"/>
          </p:cNvSpPr>
          <p:nvPr>
            <p:ph type="body" sz="quarter" idx="10"/>
          </p:nvPr>
        </p:nvSpPr>
        <p:spPr>
          <a:xfrm>
            <a:off x="0" y="4431111"/>
            <a:ext cx="9144000" cy="723985"/>
          </a:xfrm>
        </p:spPr>
        <p:txBody>
          <a:bodyPr>
            <a:normAutofit/>
          </a:bodyPr>
          <a:lstStyle/>
          <a:p>
            <a:r>
              <a:rPr lang="ar-EG" sz="4400" b="1" kern="1200" dirty="0">
                <a:solidFill>
                  <a:schemeClr val="bg1"/>
                </a:solidFill>
                <a:latin typeface="Times New Roman" pitchFamily="18" charset="0"/>
                <a:ea typeface="+mn-ea"/>
                <a:cs typeface="Times New Roman" pitchFamily="18" charset="0"/>
              </a:rPr>
              <a:t>المسيح قام من بين الأموات، </a:t>
            </a:r>
            <a:endParaRPr lang="en-GB" sz="4400" dirty="0"/>
          </a:p>
        </p:txBody>
      </p:sp>
      <p:sp>
        <p:nvSpPr>
          <p:cNvPr id="6" name="Rectangle 5">
            <a:hlinkClick r:id="rId3" action="ppaction://hlinksldjump"/>
            <a:extLst>
              <a:ext uri="{FF2B5EF4-FFF2-40B4-BE49-F238E27FC236}">
                <a16:creationId xmlns:a16="http://schemas.microsoft.com/office/drawing/2014/main" id="{5FBD7E4E-39A4-47A2-8E3B-5141AFAB46D9}"/>
              </a:ext>
            </a:extLst>
          </p:cNvPr>
          <p:cNvSpPr/>
          <p:nvPr/>
        </p:nvSpPr>
        <p:spPr>
          <a:xfrm>
            <a:off x="7113493" y="3971023"/>
            <a:ext cx="2030505"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اخرستوس انيستي</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8" name="Rectangle 7">
            <a:hlinkClick r:id="rId4" action="ppaction://hlinksldjump"/>
            <a:extLst>
              <a:ext uri="{FF2B5EF4-FFF2-40B4-BE49-F238E27FC236}">
                <a16:creationId xmlns:a16="http://schemas.microsoft.com/office/drawing/2014/main" id="{D2E07CA6-5902-4D57-86A8-E684CA70205E}"/>
              </a:ext>
            </a:extLst>
          </p:cNvPr>
          <p:cNvSpPr/>
          <p:nvPr/>
        </p:nvSpPr>
        <p:spPr>
          <a:xfrm>
            <a:off x="97530" y="3969446"/>
            <a:ext cx="866553"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المحير</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0" name="Rectangle 9">
            <a:hlinkClick r:id="rId5" action="ppaction://hlinksldjump"/>
            <a:extLst>
              <a:ext uri="{FF2B5EF4-FFF2-40B4-BE49-F238E27FC236}">
                <a16:creationId xmlns:a16="http://schemas.microsoft.com/office/drawing/2014/main" id="{C79CE482-9D8D-4573-986B-35EAE07DE45B}"/>
              </a:ext>
            </a:extLst>
          </p:cNvPr>
          <p:cNvSpPr/>
          <p:nvPr/>
        </p:nvSpPr>
        <p:spPr>
          <a:xfrm>
            <a:off x="3742491" y="3969446"/>
            <a:ext cx="1187730"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تون سينا</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1" name="Rectangle 10">
            <a:hlinkClick r:id="rId6" action="ppaction://hlinksldjump"/>
            <a:extLst>
              <a:ext uri="{FF2B5EF4-FFF2-40B4-BE49-F238E27FC236}">
                <a16:creationId xmlns:a16="http://schemas.microsoft.com/office/drawing/2014/main" id="{FF8314F9-7B4A-4142-80C1-AB5E9A5B0880}"/>
              </a:ext>
            </a:extLst>
          </p:cNvPr>
          <p:cNvSpPr/>
          <p:nvPr/>
        </p:nvSpPr>
        <p:spPr>
          <a:xfrm>
            <a:off x="1524163" y="3969446"/>
            <a:ext cx="1658248"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تين انسطاسين</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2" name="Rectangle 11">
            <a:hlinkClick r:id="rId7" action="ppaction://hlinksldjump"/>
            <a:extLst>
              <a:ext uri="{FF2B5EF4-FFF2-40B4-BE49-F238E27FC236}">
                <a16:creationId xmlns:a16="http://schemas.microsoft.com/office/drawing/2014/main" id="{1747279D-B8A2-462B-A170-DBF08E89386F}"/>
              </a:ext>
            </a:extLst>
          </p:cNvPr>
          <p:cNvSpPr/>
          <p:nvPr/>
        </p:nvSpPr>
        <p:spPr>
          <a:xfrm>
            <a:off x="5490301" y="3970674"/>
            <a:ext cx="1063112" cy="461665"/>
          </a:xfrm>
          <a:prstGeom prst="rect">
            <a:avLst/>
          </a:prstGeom>
        </p:spPr>
        <p:txBody>
          <a:bodyPr wrap="non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توليثوس</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406299998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B58D77-6183-4C50-919A-7CA060A1513B}"/>
              </a:ext>
            </a:extLst>
          </p:cNvPr>
          <p:cNvSpPr>
            <a:spLocks noGrp="1"/>
          </p:cNvSpPr>
          <p:nvPr>
            <p:ph type="body" idx="1"/>
          </p:nvPr>
        </p:nvSpPr>
        <p:spPr/>
        <p:txBody>
          <a:bodyPr/>
          <a:lstStyle/>
          <a:p>
            <a:r>
              <a:rPr lang="ar-EG" sz="4400" b="1" kern="1200" dirty="0">
                <a:solidFill>
                  <a:schemeClr val="bg1"/>
                </a:solidFill>
                <a:latin typeface="Times New Roman" pitchFamily="18" charset="0"/>
                <a:ea typeface="+mn-ea"/>
                <a:cs typeface="Times New Roman" pitchFamily="18" charset="0"/>
              </a:rPr>
              <a:t>في ايطاف مــو افهومي ايجين افمــو</a:t>
            </a:r>
            <a:endParaRPr lang="en-GB" sz="4400" dirty="0"/>
          </a:p>
        </p:txBody>
      </p:sp>
      <p:sp>
        <p:nvSpPr>
          <p:cNvPr id="5" name="Text Placeholder 4">
            <a:extLst>
              <a:ext uri="{FF2B5EF4-FFF2-40B4-BE49-F238E27FC236}">
                <a16:creationId xmlns:a16="http://schemas.microsoft.com/office/drawing/2014/main" id="{E566AF2D-B18E-4659-800D-4398904483C7}"/>
              </a:ext>
            </a:extLst>
          </p:cNvPr>
          <p:cNvSpPr>
            <a:spLocks noGrp="1"/>
          </p:cNvSpPr>
          <p:nvPr>
            <p:ph type="body" sz="quarter" idx="3"/>
          </p:nvPr>
        </p:nvSpPr>
        <p:spPr/>
        <p:txBody>
          <a:bodyPr/>
          <a:lstStyle/>
          <a:p>
            <a:r>
              <a:rPr lang="en-US" sz="4400" b="0" i="0" u="none" strike="noStrike" dirty="0" err="1">
                <a:effectLst/>
                <a:latin typeface="CS New Athanasius" pitchFamily="34" charset="0"/>
              </a:rPr>
              <a:t>vy`etafmou</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afhwmi</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ejen</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vmou</a:t>
            </a:r>
            <a:endParaRPr lang="en-GB" sz="4400" dirty="0"/>
          </a:p>
        </p:txBody>
      </p:sp>
      <p:sp>
        <p:nvSpPr>
          <p:cNvPr id="6" name="Text Placeholder 5">
            <a:extLst>
              <a:ext uri="{FF2B5EF4-FFF2-40B4-BE49-F238E27FC236}">
                <a16:creationId xmlns:a16="http://schemas.microsoft.com/office/drawing/2014/main" id="{E40BD9C6-EA16-4E69-8346-2850160D7AE2}"/>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الذي مات داس الموت </a:t>
            </a:r>
            <a:endParaRPr lang="en-GB" sz="4400" dirty="0"/>
          </a:p>
        </p:txBody>
      </p:sp>
    </p:spTree>
    <p:extLst>
      <p:ext uri="{BB962C8B-B14F-4D97-AF65-F5344CB8AC3E}">
        <p14:creationId xmlns:p14="http://schemas.microsoft.com/office/powerpoint/2010/main" val="396535773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E26FCF-A898-4C49-9400-40A1F46DAF05}"/>
              </a:ext>
            </a:extLst>
          </p:cNvPr>
          <p:cNvSpPr>
            <a:spLocks noGrp="1"/>
          </p:cNvSpPr>
          <p:nvPr>
            <p:ph type="body" idx="1"/>
          </p:nvPr>
        </p:nvSpPr>
        <p:spPr/>
        <p:txBody>
          <a:bodyPr/>
          <a:lstStyle/>
          <a:p>
            <a:r>
              <a:rPr lang="ar-EG" sz="3200" b="1" kern="1200" dirty="0">
                <a:solidFill>
                  <a:schemeClr val="bg1"/>
                </a:solidFill>
                <a:latin typeface="Times New Roman" pitchFamily="18" charset="0"/>
                <a:ea typeface="+mn-ea"/>
                <a:cs typeface="Times New Roman" pitchFamily="18" charset="0"/>
              </a:rPr>
              <a:t>اووه ني اتكي خين ني امهـاف افئير اهــموت نوؤ امبي اونخ ان اينيه.</a:t>
            </a:r>
            <a:endParaRPr lang="en-GB" dirty="0"/>
          </a:p>
        </p:txBody>
      </p:sp>
      <p:sp>
        <p:nvSpPr>
          <p:cNvPr id="5" name="Text Placeholder 4">
            <a:extLst>
              <a:ext uri="{FF2B5EF4-FFF2-40B4-BE49-F238E27FC236}">
                <a16:creationId xmlns:a16="http://schemas.microsoft.com/office/drawing/2014/main" id="{8F0EFF48-7424-4648-B5DC-32F998F31C29}"/>
              </a:ext>
            </a:extLst>
          </p:cNvPr>
          <p:cNvSpPr>
            <a:spLocks noGrp="1"/>
          </p:cNvSpPr>
          <p:nvPr>
            <p:ph type="body" sz="quarter" idx="3"/>
          </p:nvPr>
        </p:nvSpPr>
        <p:spPr/>
        <p:txBody>
          <a:bodyPr/>
          <a:lstStyle/>
          <a:p>
            <a:r>
              <a:rPr lang="en-US" sz="4000" b="0" i="0" u="none" strike="noStrike" dirty="0" err="1">
                <a:effectLst/>
                <a:latin typeface="CS New Athanasius" pitchFamily="34" charset="0"/>
              </a:rPr>
              <a:t>ouoh</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nyet,y</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qen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ni`mhau</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afer`hmot</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nwou</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mpiwnq</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n`eneh</a:t>
            </a:r>
            <a:r>
              <a:rPr lang="en-US" sz="4000" b="0" i="0" u="none" strike="noStrike" dirty="0">
                <a:effectLst/>
                <a:latin typeface="CS New Athanasius" pitchFamily="34" charset="0"/>
              </a:rPr>
              <a:t>.</a:t>
            </a:r>
            <a:endParaRPr lang="en-GB" sz="4000" dirty="0"/>
          </a:p>
        </p:txBody>
      </p:sp>
      <p:sp>
        <p:nvSpPr>
          <p:cNvPr id="6" name="Text Placeholder 5">
            <a:extLst>
              <a:ext uri="{FF2B5EF4-FFF2-40B4-BE49-F238E27FC236}">
                <a16:creationId xmlns:a16="http://schemas.microsoft.com/office/drawing/2014/main" id="{C5AF6CA3-A09A-46FE-ADA3-2DD2E3DB20A0}"/>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والذين في القبور أنعم لهم بالحياة الأبدية.</a:t>
            </a:r>
            <a:endParaRPr lang="en-GB" dirty="0"/>
          </a:p>
        </p:txBody>
      </p:sp>
    </p:spTree>
    <p:extLst>
      <p:ext uri="{BB962C8B-B14F-4D97-AF65-F5344CB8AC3E}">
        <p14:creationId xmlns:p14="http://schemas.microsoft.com/office/powerpoint/2010/main" val="378239270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509B6-BA21-4F29-85EA-5A237A9BF646}"/>
              </a:ext>
            </a:extLst>
          </p:cNvPr>
          <p:cNvSpPr>
            <a:spLocks noGrp="1"/>
          </p:cNvSpPr>
          <p:nvPr>
            <p:ph type="title"/>
          </p:nvPr>
        </p:nvSpPr>
        <p:spPr>
          <a:xfrm>
            <a:off x="-1519518" y="0"/>
            <a:ext cx="1519518" cy="1159906"/>
          </a:xfrm>
        </p:spPr>
        <p:txBody>
          <a:bodyPr>
            <a:normAutofit/>
          </a:bodyPr>
          <a:lstStyle/>
          <a:p>
            <a:r>
              <a:rPr lang="ar-EG" sz="3600" dirty="0">
                <a:solidFill>
                  <a:srgbClr val="FFC000"/>
                </a:solidFill>
              </a:rPr>
              <a:t>محير</a:t>
            </a:r>
            <a:r>
              <a:rPr lang="en-US" sz="3600" dirty="0">
                <a:solidFill>
                  <a:srgbClr val="FFC000"/>
                </a:solidFill>
              </a:rPr>
              <a:t> </a:t>
            </a:r>
            <a:r>
              <a:rPr lang="ar-EG" sz="3600" dirty="0">
                <a:solidFill>
                  <a:srgbClr val="FFC000"/>
                </a:solidFill>
              </a:rPr>
              <a:t>القيامة</a:t>
            </a:r>
            <a:endParaRPr lang="en-GB" sz="3600" dirty="0">
              <a:solidFill>
                <a:srgbClr val="FFC000"/>
              </a:solidFill>
            </a:endParaRPr>
          </a:p>
        </p:txBody>
      </p:sp>
      <p:sp>
        <p:nvSpPr>
          <p:cNvPr id="3" name="Text Placeholder 2">
            <a:extLst>
              <a:ext uri="{FF2B5EF4-FFF2-40B4-BE49-F238E27FC236}">
                <a16:creationId xmlns:a16="http://schemas.microsoft.com/office/drawing/2014/main" id="{191CEEDF-31A6-40C7-B01F-6411A1387DD3}"/>
              </a:ext>
            </a:extLst>
          </p:cNvPr>
          <p:cNvSpPr>
            <a:spLocks noGrp="1"/>
          </p:cNvSpPr>
          <p:nvPr>
            <p:ph type="body" idx="1"/>
          </p:nvPr>
        </p:nvSpPr>
        <p:spPr>
          <a:xfrm>
            <a:off x="0" y="5933659"/>
            <a:ext cx="9143999" cy="924342"/>
          </a:xfrm>
        </p:spPr>
        <p:txBody>
          <a:bodyPr anchor="t"/>
          <a:lstStyle/>
          <a:p>
            <a:r>
              <a:rPr lang="ar-EG" b="1" kern="1200" dirty="0">
                <a:solidFill>
                  <a:schemeClr val="bg1"/>
                </a:solidFill>
                <a:latin typeface="Times New Roman" pitchFamily="18" charset="0"/>
                <a:ea typeface="+mn-ea"/>
                <a:cs typeface="Times New Roman" pitchFamily="18" charset="0"/>
              </a:rPr>
              <a:t>باشويس ايسوس بخرستوس: في ايطاف طونف ايفول خين ني اثموؤت: </a:t>
            </a:r>
            <a:endParaRPr lang="en-GB" dirty="0"/>
          </a:p>
        </p:txBody>
      </p:sp>
      <p:sp>
        <p:nvSpPr>
          <p:cNvPr id="5" name="Text Placeholder 4">
            <a:extLst>
              <a:ext uri="{FF2B5EF4-FFF2-40B4-BE49-F238E27FC236}">
                <a16:creationId xmlns:a16="http://schemas.microsoft.com/office/drawing/2014/main" id="{2BAD3E3C-11C9-4A37-B2F1-90B3EB1BD73E}"/>
              </a:ext>
            </a:extLst>
          </p:cNvPr>
          <p:cNvSpPr>
            <a:spLocks noGrp="1"/>
          </p:cNvSpPr>
          <p:nvPr>
            <p:ph type="body" sz="quarter" idx="3"/>
          </p:nvPr>
        </p:nvSpPr>
        <p:spPr>
          <a:xfrm>
            <a:off x="0" y="5085900"/>
            <a:ext cx="9144000" cy="847758"/>
          </a:xfrm>
        </p:spPr>
        <p:txBody>
          <a:bodyPr/>
          <a:lstStyle/>
          <a:p>
            <a:r>
              <a:rPr lang="en-GB" dirty="0"/>
              <a:t>Pa[</a:t>
            </a:r>
            <a:r>
              <a:rPr lang="en-GB" dirty="0" err="1"/>
              <a:t>oic</a:t>
            </a:r>
            <a:r>
              <a:rPr lang="en-GB" dirty="0"/>
              <a:t> </a:t>
            </a:r>
            <a:r>
              <a:rPr lang="en-GB" dirty="0" err="1"/>
              <a:t>Iycouc</a:t>
            </a:r>
            <a:r>
              <a:rPr lang="en-GB" dirty="0"/>
              <a:t> Pi`,</a:t>
            </a:r>
            <a:r>
              <a:rPr lang="en-GB" dirty="0" err="1"/>
              <a:t>rictoc</a:t>
            </a:r>
            <a:r>
              <a:rPr lang="en-GB" dirty="0"/>
              <a:t>@ </a:t>
            </a:r>
            <a:r>
              <a:rPr lang="en-GB" dirty="0" err="1"/>
              <a:t>vy`etaftwnf</a:t>
            </a:r>
            <a:r>
              <a:rPr lang="en-GB" dirty="0"/>
              <a:t> `</a:t>
            </a:r>
            <a:r>
              <a:rPr lang="en-GB" dirty="0" err="1"/>
              <a:t>ebolqen</a:t>
            </a:r>
            <a:r>
              <a:rPr lang="en-GB" dirty="0"/>
              <a:t> </a:t>
            </a:r>
            <a:r>
              <a:rPr lang="en-GB" dirty="0" err="1"/>
              <a:t>nye;mwout</a:t>
            </a:r>
            <a:r>
              <a:rPr lang="en-GB" dirty="0"/>
              <a:t>@</a:t>
            </a:r>
          </a:p>
        </p:txBody>
      </p:sp>
      <p:sp>
        <p:nvSpPr>
          <p:cNvPr id="6" name="Text Placeholder 5">
            <a:extLst>
              <a:ext uri="{FF2B5EF4-FFF2-40B4-BE49-F238E27FC236}">
                <a16:creationId xmlns:a16="http://schemas.microsoft.com/office/drawing/2014/main" id="{EB9B973C-4D0D-408A-A2F4-3F4E55507D05}"/>
              </a:ext>
            </a:extLst>
          </p:cNvPr>
          <p:cNvSpPr>
            <a:spLocks noGrp="1"/>
          </p:cNvSpPr>
          <p:nvPr>
            <p:ph type="body" sz="quarter" idx="10"/>
          </p:nvPr>
        </p:nvSpPr>
        <p:spPr>
          <a:xfrm>
            <a:off x="0" y="4359275"/>
            <a:ext cx="9144000" cy="726625"/>
          </a:xfrm>
        </p:spPr>
        <p:txBody>
          <a:bodyPr/>
          <a:lstStyle/>
          <a:p>
            <a:r>
              <a:rPr lang="ar-EG" sz="4000" b="1" kern="1200" dirty="0">
                <a:solidFill>
                  <a:schemeClr val="bg1"/>
                </a:solidFill>
                <a:latin typeface="Times New Roman" pitchFamily="18" charset="0"/>
                <a:ea typeface="+mn-ea"/>
                <a:cs typeface="Times New Roman" pitchFamily="18" charset="0"/>
              </a:rPr>
              <a:t>يا ربي يسوع المسيح، الذي قام من الأموات،</a:t>
            </a:r>
            <a:endParaRPr lang="en-GB" dirty="0"/>
          </a:p>
        </p:txBody>
      </p:sp>
    </p:spTree>
    <p:extLst>
      <p:ext uri="{BB962C8B-B14F-4D97-AF65-F5344CB8AC3E}">
        <p14:creationId xmlns:p14="http://schemas.microsoft.com/office/powerpoint/2010/main" val="51786768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AC39BE-E6E8-4470-A4D3-EFDF2D7F3858}"/>
              </a:ext>
            </a:extLst>
          </p:cNvPr>
          <p:cNvSpPr>
            <a:spLocks noGrp="1"/>
          </p:cNvSpPr>
          <p:nvPr>
            <p:ph type="body" idx="1"/>
          </p:nvPr>
        </p:nvSpPr>
        <p:spPr/>
        <p:txBody>
          <a:bodyPr/>
          <a:lstStyle/>
          <a:p>
            <a:r>
              <a:rPr lang="ar-EG" sz="3400" b="1" kern="1200" dirty="0">
                <a:solidFill>
                  <a:schemeClr val="bg1"/>
                </a:solidFill>
                <a:latin typeface="Times New Roman" pitchFamily="18" charset="0"/>
                <a:ea typeface="+mn-ea"/>
                <a:cs typeface="Times New Roman" pitchFamily="18" charset="0"/>
              </a:rPr>
              <a:t>خين بي ايهو أو إمماه شومت: إك إي طونوستين خين تيك جوم.</a:t>
            </a:r>
            <a:endParaRPr lang="en-GB" sz="3400" dirty="0"/>
          </a:p>
        </p:txBody>
      </p:sp>
      <p:sp>
        <p:nvSpPr>
          <p:cNvPr id="5" name="Text Placeholder 4">
            <a:extLst>
              <a:ext uri="{FF2B5EF4-FFF2-40B4-BE49-F238E27FC236}">
                <a16:creationId xmlns:a16="http://schemas.microsoft.com/office/drawing/2014/main" id="{E127F733-1993-4F9A-8C5A-BE3BE38BA2D3}"/>
              </a:ext>
            </a:extLst>
          </p:cNvPr>
          <p:cNvSpPr>
            <a:spLocks noGrp="1"/>
          </p:cNvSpPr>
          <p:nvPr>
            <p:ph type="body" sz="quarter" idx="3"/>
          </p:nvPr>
        </p:nvSpPr>
        <p:spPr>
          <a:xfrm>
            <a:off x="-1" y="5155096"/>
            <a:ext cx="9144000" cy="894011"/>
          </a:xfrm>
        </p:spPr>
        <p:txBody>
          <a:bodyPr/>
          <a:lstStyle/>
          <a:p>
            <a:r>
              <a:rPr lang="en-GB" sz="4000" dirty="0" err="1"/>
              <a:t>qen</a:t>
            </a:r>
            <a:r>
              <a:rPr lang="en-GB" sz="4000" dirty="0"/>
              <a:t> </a:t>
            </a:r>
            <a:r>
              <a:rPr lang="en-GB" sz="4000" dirty="0" err="1"/>
              <a:t>pi`ehoou</a:t>
            </a:r>
            <a:r>
              <a:rPr lang="en-GB" sz="4000" dirty="0"/>
              <a:t> `</a:t>
            </a:r>
            <a:r>
              <a:rPr lang="en-GB" sz="4000" dirty="0" err="1"/>
              <a:t>mmahsomt</a:t>
            </a:r>
            <a:r>
              <a:rPr lang="en-GB" sz="4000" dirty="0"/>
              <a:t>@ </a:t>
            </a:r>
            <a:r>
              <a:rPr lang="en-GB" sz="4000" dirty="0" err="1"/>
              <a:t>ek`etounocten</a:t>
            </a:r>
            <a:r>
              <a:rPr lang="en-GB" sz="4000" dirty="0"/>
              <a:t> </a:t>
            </a:r>
            <a:r>
              <a:rPr lang="en-GB" sz="4000" dirty="0" err="1"/>
              <a:t>qen</a:t>
            </a:r>
            <a:r>
              <a:rPr lang="en-GB" sz="4000" dirty="0"/>
              <a:t> </a:t>
            </a:r>
            <a:r>
              <a:rPr lang="en-GB" sz="4000" dirty="0" err="1"/>
              <a:t>tekjom</a:t>
            </a:r>
            <a:r>
              <a:rPr lang="en-GB" sz="4000" dirty="0"/>
              <a:t>.</a:t>
            </a:r>
          </a:p>
        </p:txBody>
      </p:sp>
      <p:sp>
        <p:nvSpPr>
          <p:cNvPr id="6" name="Text Placeholder 5">
            <a:extLst>
              <a:ext uri="{FF2B5EF4-FFF2-40B4-BE49-F238E27FC236}">
                <a16:creationId xmlns:a16="http://schemas.microsoft.com/office/drawing/2014/main" id="{BA60D9D2-FFAB-4BA8-9E8D-779C1529015B}"/>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في اليوم الثالث، أقمنا بقوتك.</a:t>
            </a:r>
            <a:endParaRPr lang="en-GB" sz="4400" dirty="0"/>
          </a:p>
        </p:txBody>
      </p:sp>
    </p:spTree>
    <p:extLst>
      <p:ext uri="{BB962C8B-B14F-4D97-AF65-F5344CB8AC3E}">
        <p14:creationId xmlns:p14="http://schemas.microsoft.com/office/powerpoint/2010/main" val="100094960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a:bodyPr>
          <a:lstStyle/>
          <a:p>
            <a:r>
              <a:rPr lang="ar-EG" sz="3300" b="1" kern="1200" dirty="0">
                <a:solidFill>
                  <a:schemeClr val="bg1"/>
                </a:solidFill>
                <a:latin typeface="Times New Roman" pitchFamily="18" charset="0"/>
                <a:ea typeface="+mn-ea"/>
                <a:cs typeface="Times New Roman" pitchFamily="18" charset="0"/>
              </a:rPr>
              <a:t>نى شيروبيم نيم نى سيرافيم: نى أنجيلوس نيم نى أرشى أنجيلوس:</a:t>
            </a:r>
            <a:endParaRPr lang="en-GB" sz="33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noAutofit/>
          </a:bodyPr>
          <a:lstStyle/>
          <a:p>
            <a:r>
              <a:rPr lang="pt-BR" sz="4000" dirty="0">
                <a:latin typeface="CS New Athanasius" panose="020B0500000000000000" pitchFamily="34" charset="0"/>
              </a:rPr>
              <a:t>Ni&lt;eroubim nem niCeravim@ ni`aggeloc nem ni`ar,y`aggeloc@</a:t>
            </a:r>
            <a:endParaRPr lang="en-GB" sz="4000"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fontScale="92500"/>
          </a:bodyPr>
          <a:lstStyle/>
          <a:p>
            <a:pPr marL="0" indent="0" algn="ctr">
              <a:buNone/>
            </a:pPr>
            <a:r>
              <a:rPr lang="ar-EG" sz="4400" b="1" kern="1200" dirty="0">
                <a:solidFill>
                  <a:schemeClr val="bg1"/>
                </a:solidFill>
                <a:latin typeface="Times New Roman" pitchFamily="18" charset="0"/>
                <a:ea typeface="+mn-ea"/>
                <a:cs typeface="Times New Roman" pitchFamily="18" charset="0"/>
              </a:rPr>
              <a:t>الشاروبيم و السيرافيم، الملائكة و رؤساء الملائكة،</a:t>
            </a:r>
            <a:endParaRPr lang="en-GB" sz="4400" dirty="0"/>
          </a:p>
        </p:txBody>
      </p:sp>
    </p:spTree>
    <p:extLst>
      <p:ext uri="{BB962C8B-B14F-4D97-AF65-F5344CB8AC3E}">
        <p14:creationId xmlns:p14="http://schemas.microsoft.com/office/powerpoint/2010/main" val="74882520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fontScale="92500" lnSpcReduction="20000"/>
          </a:bodyPr>
          <a:lstStyle/>
          <a:p>
            <a:r>
              <a:rPr lang="ar-EG" sz="3600" b="1" kern="1200" dirty="0">
                <a:solidFill>
                  <a:schemeClr val="bg1"/>
                </a:solidFill>
                <a:latin typeface="Times New Roman" pitchFamily="18" charset="0"/>
                <a:ea typeface="+mn-ea"/>
                <a:cs typeface="Times New Roman" pitchFamily="18" charset="0"/>
              </a:rPr>
              <a:t>نى ستراتيا نيم نى إكسوسيا: نى إثرونوس نى ميت تشويس نى جـوم.</a:t>
            </a:r>
            <a:endParaRPr lang="en-GB" sz="36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lstStyle/>
          <a:p>
            <a:r>
              <a:rPr lang="pt-BR" dirty="0">
                <a:latin typeface="CS New Athanasius" panose="020B0500000000000000" pitchFamily="34" charset="0"/>
              </a:rPr>
              <a:t>ni`ctratia nem ni`exoucia@ ni`;ronoc nimet=o=c nijom.</a:t>
            </a:r>
            <a:endParaRPr lang="en-GB"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a:bodyPr>
          <a:lstStyle/>
          <a:p>
            <a:pPr marL="0" indent="0" algn="ctr" rtl="1">
              <a:buNone/>
            </a:pPr>
            <a:r>
              <a:rPr lang="ar-EG" sz="4400" b="1" kern="1200" dirty="0">
                <a:solidFill>
                  <a:schemeClr val="bg1"/>
                </a:solidFill>
                <a:latin typeface="Times New Roman" pitchFamily="18" charset="0"/>
                <a:ea typeface="+mn-ea"/>
                <a:cs typeface="Times New Roman" pitchFamily="18" charset="0"/>
              </a:rPr>
              <a:t>والعساكر و السلاطين، والكراسى والربوبيات.</a:t>
            </a:r>
            <a:endParaRPr lang="en-GB" sz="4400" dirty="0"/>
          </a:p>
        </p:txBody>
      </p:sp>
    </p:spTree>
    <p:extLst>
      <p:ext uri="{BB962C8B-B14F-4D97-AF65-F5344CB8AC3E}">
        <p14:creationId xmlns:p14="http://schemas.microsoft.com/office/powerpoint/2010/main" val="91087307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a:bodyPr>
          <a:lstStyle/>
          <a:p>
            <a:r>
              <a:rPr lang="ar-EG" sz="4000" b="1" kern="1200" dirty="0">
                <a:solidFill>
                  <a:schemeClr val="bg1"/>
                </a:solidFill>
                <a:latin typeface="Times New Roman" pitchFamily="18" charset="0"/>
                <a:ea typeface="+mn-ea"/>
                <a:cs typeface="Times New Roman" pitchFamily="18" charset="0"/>
              </a:rPr>
              <a:t>إ</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4000" b="1" kern="1200" dirty="0">
                <a:solidFill>
                  <a:schemeClr val="bg1"/>
                </a:solidFill>
                <a:latin typeface="Times New Roman" pitchFamily="18" charset="0"/>
                <a:ea typeface="+mn-ea"/>
                <a:cs typeface="Times New Roman" pitchFamily="18" charset="0"/>
              </a:rPr>
              <a:t>ؤش إي</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4000" b="1" kern="1200" dirty="0">
                <a:solidFill>
                  <a:schemeClr val="bg1"/>
                </a:solidFill>
                <a:latin typeface="Times New Roman" pitchFamily="18" charset="0"/>
                <a:ea typeface="+mn-ea"/>
                <a:cs typeface="Times New Roman" pitchFamily="18" charset="0"/>
              </a:rPr>
              <a:t>ول إ</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4000" b="1" kern="1200" dirty="0">
                <a:solidFill>
                  <a:schemeClr val="bg1"/>
                </a:solidFill>
                <a:latin typeface="Times New Roman" pitchFamily="18" charset="0"/>
                <a:ea typeface="+mn-ea"/>
                <a:cs typeface="Times New Roman" pitchFamily="18" charset="0"/>
              </a:rPr>
              <a:t>جو امموس: جى اكؤواب أووه اكؤواب:</a:t>
            </a:r>
            <a:endParaRPr lang="en-GB" sz="40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noAutofit/>
          </a:bodyPr>
          <a:lstStyle/>
          <a:p>
            <a:r>
              <a:rPr lang="pt-BR" sz="4000" dirty="0">
                <a:latin typeface="CS New Athanasius" panose="020B0500000000000000" pitchFamily="34" charset="0"/>
              </a:rPr>
              <a:t>Euws `ebol eujw `mmoc@ je `,ouab ouoh `,ouab@</a:t>
            </a:r>
            <a:endParaRPr lang="en-GB" sz="4000"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chor="ctr">
            <a:normAutofit/>
          </a:bodyPr>
          <a:lstStyle/>
          <a:p>
            <a:pPr marL="0" indent="0" algn="ctr" rtl="1">
              <a:buNone/>
            </a:pPr>
            <a:r>
              <a:rPr lang="ar-EG" sz="4000" b="1" kern="1200" dirty="0">
                <a:solidFill>
                  <a:schemeClr val="bg1"/>
                </a:solidFill>
                <a:latin typeface="Times New Roman" pitchFamily="18" charset="0"/>
                <a:ea typeface="+mn-ea"/>
                <a:cs typeface="Times New Roman" pitchFamily="18" charset="0"/>
              </a:rPr>
              <a:t>صـارخين قـائـلين</a:t>
            </a:r>
            <a:r>
              <a:rPr lang="en-US" sz="4000" b="1" kern="1200" dirty="0">
                <a:solidFill>
                  <a:schemeClr val="bg1"/>
                </a:solidFill>
                <a:latin typeface="Times New Roman" pitchFamily="18" charset="0"/>
                <a:ea typeface="+mn-ea"/>
                <a:cs typeface="Times New Roman" pitchFamily="18" charset="0"/>
              </a:rPr>
              <a:t>:</a:t>
            </a:r>
            <a:r>
              <a:rPr lang="ar-EG" sz="4000" b="1" kern="1200" dirty="0">
                <a:solidFill>
                  <a:schemeClr val="bg1"/>
                </a:solidFill>
                <a:latin typeface="Times New Roman" pitchFamily="18" charset="0"/>
                <a:ea typeface="+mn-ea"/>
                <a:cs typeface="Times New Roman" pitchFamily="18" charset="0"/>
              </a:rPr>
              <a:t> "قدوس قدوس، </a:t>
            </a:r>
            <a:endParaRPr lang="en-GB" sz="4000" dirty="0"/>
          </a:p>
        </p:txBody>
      </p:sp>
    </p:spTree>
    <p:extLst>
      <p:ext uri="{BB962C8B-B14F-4D97-AF65-F5344CB8AC3E}">
        <p14:creationId xmlns:p14="http://schemas.microsoft.com/office/powerpoint/2010/main" val="236027721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إكؤواب ابشويس إن نى أى أون: إخرستوس انيستى إكنكرون.</a:t>
            </a:r>
            <a:endParaRPr lang="ar-EG" sz="3600" dirty="0"/>
          </a:p>
        </p:txBody>
      </p:sp>
      <p:sp>
        <p:nvSpPr>
          <p:cNvPr id="4" name="Text Placeholder 3"/>
          <p:cNvSpPr>
            <a:spLocks noGrp="1"/>
          </p:cNvSpPr>
          <p:nvPr>
            <p:ph type="body" sz="quarter" idx="3"/>
          </p:nvPr>
        </p:nvSpPr>
        <p:spPr/>
        <p:txBody>
          <a:bodyPr/>
          <a:lstStyle/>
          <a:p>
            <a:r>
              <a:rPr lang="en-US" sz="4000" dirty="0"/>
              <a:t>`,</a:t>
            </a:r>
            <a:r>
              <a:rPr lang="en-US" sz="4000" dirty="0" err="1"/>
              <a:t>ouab</a:t>
            </a:r>
            <a:r>
              <a:rPr lang="en-US" sz="4000" dirty="0"/>
              <a:t> `P[</a:t>
            </a:r>
            <a:r>
              <a:rPr lang="en-US" sz="4000" dirty="0" err="1"/>
              <a:t>oic</a:t>
            </a:r>
            <a:r>
              <a:rPr lang="en-US" sz="4000" dirty="0"/>
              <a:t> `</a:t>
            </a:r>
            <a:r>
              <a:rPr lang="en-US" sz="4000" dirty="0" err="1"/>
              <a:t>nni`ewn</a:t>
            </a:r>
            <a:r>
              <a:rPr lang="en-US" sz="4000" dirty="0"/>
              <a:t>@ `&lt;</a:t>
            </a:r>
            <a:r>
              <a:rPr lang="en-US" sz="4000" dirty="0" err="1"/>
              <a:t>rictoc</a:t>
            </a:r>
            <a:r>
              <a:rPr lang="en-US" sz="4000" dirty="0"/>
              <a:t> `</a:t>
            </a:r>
            <a:r>
              <a:rPr lang="en-US" sz="4000" dirty="0" err="1"/>
              <a:t>anecty</a:t>
            </a:r>
            <a:r>
              <a:rPr lang="en-US" sz="4000" dirty="0"/>
              <a:t> </a:t>
            </a:r>
            <a:r>
              <a:rPr lang="en-US" sz="4000" dirty="0" err="1"/>
              <a:t>ek</a:t>
            </a:r>
            <a:r>
              <a:rPr lang="en-US" sz="4000" dirty="0"/>
              <a:t> </a:t>
            </a:r>
            <a:r>
              <a:rPr lang="en-US" sz="4000" dirty="0" err="1"/>
              <a:t>nekrwn</a:t>
            </a:r>
            <a:r>
              <a:rPr lang="en-US" sz="4000" dirty="0"/>
              <a:t>.</a:t>
            </a:r>
          </a:p>
        </p:txBody>
      </p:sp>
      <p:sp>
        <p:nvSpPr>
          <p:cNvPr id="5" name="Text Placeholder 4">
            <a:extLst>
              <a:ext uri="{FF2B5EF4-FFF2-40B4-BE49-F238E27FC236}">
                <a16:creationId xmlns:a16="http://schemas.microsoft.com/office/drawing/2014/main" id="{7DED83C1-CEAB-4D7C-BDDC-9E228B4BC2AD}"/>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قدوس رب الدهور، المسيح قام من الأموات."</a:t>
            </a:r>
            <a:endParaRPr lang="en-US" dirty="0"/>
          </a:p>
        </p:txBody>
      </p:sp>
    </p:spTree>
    <p:extLst>
      <p:ext uri="{BB962C8B-B14F-4D97-AF65-F5344CB8AC3E}">
        <p14:creationId xmlns:p14="http://schemas.microsoft.com/office/powerpoint/2010/main" val="3581689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707775" y="0"/>
            <a:ext cx="1707776" cy="1169894"/>
          </a:xfrm>
        </p:spPr>
        <p:txBody>
          <a:bodyPr>
            <a:normAutofit fontScale="90000"/>
          </a:bodyPr>
          <a:lstStyle/>
          <a:p>
            <a:r>
              <a:rPr lang="ar-EG" sz="4800" dirty="0"/>
              <a:t>اجيوس الميلاد</a:t>
            </a:r>
            <a:endParaRPr lang="en-US" sz="4800" dirty="0"/>
          </a:p>
        </p:txBody>
      </p:sp>
      <p:sp>
        <p:nvSpPr>
          <p:cNvPr id="11" name="Text Placeholder 10"/>
          <p:cNvSpPr>
            <a:spLocks noGrp="1"/>
          </p:cNvSpPr>
          <p:nvPr>
            <p:ph type="body" idx="1"/>
          </p:nvPr>
        </p:nvSpPr>
        <p:spPr/>
        <p:txBody>
          <a:bodyPr/>
          <a:lstStyle/>
          <a:p>
            <a:r>
              <a:rPr lang="ar-EG" sz="3700" dirty="0"/>
              <a:t>آجيوس. أوثيئوس. آجيوس إس شيروس آجيوس أثاناطوس </a:t>
            </a:r>
          </a:p>
        </p:txBody>
      </p:sp>
      <p:sp>
        <p:nvSpPr>
          <p:cNvPr id="12" name="Text Placeholder 11"/>
          <p:cNvSpPr>
            <a:spLocks noGrp="1"/>
          </p:cNvSpPr>
          <p:nvPr>
            <p:ph type="body" sz="quarter" idx="3"/>
          </p:nvPr>
        </p:nvSpPr>
        <p:spPr>
          <a:xfrm>
            <a:off x="-2" y="5240213"/>
            <a:ext cx="9144000" cy="808893"/>
          </a:xfrm>
        </p:spPr>
        <p:txBody>
          <a:bodyPr>
            <a:normAutofit/>
          </a:bodyPr>
          <a:lstStyle/>
          <a:p>
            <a:pPr rtl="0"/>
            <a:r>
              <a:rPr lang="en-US" sz="3800" dirty="0" err="1">
                <a:latin typeface="CS New Athanasius" panose="020B0500000000000000" pitchFamily="34" charset="0"/>
              </a:rPr>
              <a:t>Agioc</a:t>
            </a:r>
            <a:r>
              <a:rPr lang="en-US" sz="3800" dirty="0">
                <a:latin typeface="CS New Athanasius" panose="020B0500000000000000" pitchFamily="34" charset="0"/>
              </a:rPr>
              <a:t> `o :</a:t>
            </a:r>
            <a:r>
              <a:rPr lang="en-US" sz="3800" dirty="0" err="1">
                <a:latin typeface="CS New Athanasius" panose="020B0500000000000000" pitchFamily="34" charset="0"/>
              </a:rPr>
              <a:t>eoc</a:t>
            </a:r>
            <a:r>
              <a:rPr lang="en-US" sz="3800" dirty="0">
                <a:latin typeface="CS New Athanasius" panose="020B0500000000000000" pitchFamily="34" charset="0"/>
              </a:rPr>
              <a:t>@ `</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ic,uroc</a:t>
            </a:r>
            <a:r>
              <a:rPr lang="en-US" sz="3800" dirty="0">
                <a:latin typeface="CS New Athanasius" panose="020B0500000000000000" pitchFamily="34" charset="0"/>
              </a:rPr>
              <a:t>@</a:t>
            </a:r>
            <a:r>
              <a:rPr lang="ar-EG" sz="3800" dirty="0">
                <a:latin typeface="CS New Athanasius" panose="020B0500000000000000" pitchFamily="34" charset="0"/>
              </a:rPr>
              <a:t> </a:t>
            </a:r>
            <a:r>
              <a:rPr lang="en-US" sz="3800" dirty="0">
                <a:latin typeface="CS New Athanasius" panose="020B0500000000000000" pitchFamily="34" charset="0"/>
              </a:rPr>
              <a:t>`</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a;anatoc</a:t>
            </a:r>
            <a:endParaRPr lang="en-US" sz="3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1BE992D1-A4E6-447A-917D-EBCF83717C3C}"/>
              </a:ext>
            </a:extLst>
          </p:cNvPr>
          <p:cNvSpPr>
            <a:spLocks noGrp="1"/>
          </p:cNvSpPr>
          <p:nvPr>
            <p:ph type="body" sz="quarter" idx="10"/>
          </p:nvPr>
        </p:nvSpPr>
        <p:spPr>
          <a:xfrm>
            <a:off x="0" y="4380506"/>
            <a:ext cx="9144000" cy="710178"/>
          </a:xfrm>
        </p:spPr>
        <p:txBody>
          <a:bodyPr/>
          <a:lstStyle/>
          <a:p>
            <a:r>
              <a:rPr lang="ar-EG" sz="4800" dirty="0"/>
              <a:t>قدوس الله قدوس القوي قدوس الذي لا يموت</a:t>
            </a:r>
            <a:endParaRPr lang="en-US" sz="4800" dirty="0"/>
          </a:p>
        </p:txBody>
      </p:sp>
    </p:spTree>
    <p:extLst>
      <p:ext uri="{BB962C8B-B14F-4D97-AF65-F5344CB8AC3E}">
        <p14:creationId xmlns:p14="http://schemas.microsoft.com/office/powerpoint/2010/main" val="1603569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للأب البطريرك</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بينيوت إثوؤاب إمباتريارشيس : آﭬا (...) بي آرشي إيريڤس.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es-ES" dirty="0"/>
              <a:t>Ere </a:t>
            </a:r>
            <a:r>
              <a:rPr lang="es-ES" dirty="0" err="1"/>
              <a:t>pi`cmou</a:t>
            </a:r>
            <a:r>
              <a:rPr lang="es-ES" dirty="0"/>
              <a:t> `</a:t>
            </a:r>
            <a:r>
              <a:rPr lang="es-ES" dirty="0" err="1"/>
              <a:t>nte</a:t>
            </a:r>
            <a:r>
              <a:rPr lang="es-ES" dirty="0"/>
              <a:t> </a:t>
            </a:r>
            <a:r>
              <a:rPr lang="es-ES" dirty="0" err="1"/>
              <a:t>peniwt</a:t>
            </a:r>
            <a:r>
              <a:rPr lang="es-ES" dirty="0"/>
              <a:t> </a:t>
            </a:r>
            <a:r>
              <a:rPr lang="es-ES" dirty="0" err="1"/>
              <a:t>e;ouab</a:t>
            </a:r>
            <a:r>
              <a:rPr lang="es-ES" dirty="0"/>
              <a:t> `</a:t>
            </a:r>
            <a:r>
              <a:rPr lang="es-ES" dirty="0" err="1"/>
              <a:t>mpatriar,yc</a:t>
            </a:r>
            <a:r>
              <a:rPr lang="es-ES" dirty="0"/>
              <a:t>@ </a:t>
            </a:r>
            <a:r>
              <a:rPr lang="es-ES" dirty="0" err="1"/>
              <a:t>abba</a:t>
            </a:r>
            <a:r>
              <a:rPr lang="es-ES" dirty="0"/>
              <a:t> (...) </a:t>
            </a:r>
            <a:r>
              <a:rPr lang="es-ES" dirty="0" err="1"/>
              <a:t>piar,y</a:t>
            </a:r>
            <a:r>
              <a:rPr lang="es-ES" dirty="0"/>
              <a:t> `</a:t>
            </a:r>
            <a:r>
              <a:rPr lang="es-ES" dirty="0" err="1"/>
              <a:t>ereuc</a:t>
            </a:r>
            <a:r>
              <a:rPr lang="es-ES" dirty="0"/>
              <a:t>.</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06212"/>
          </a:xfrm>
        </p:spPr>
        <p:txBody>
          <a:bodyPr anchor="ctr"/>
          <a:lstStyle/>
          <a:p>
            <a:pPr rtl="1"/>
            <a:r>
              <a:rPr lang="ar-EG" dirty="0"/>
              <a:t>بركة أبينا القديس البطريرك، البابا أنبا (...) رئيس الكهنة</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7B5F4A40-3F73-4113-9132-0331FE98BD17}"/>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161063928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endParaRPr lang="en-US" sz="4800" dirty="0"/>
          </a:p>
        </p:txBody>
      </p:sp>
      <p:sp>
        <p:nvSpPr>
          <p:cNvPr id="11" name="Text Placeholder 10"/>
          <p:cNvSpPr>
            <a:spLocks noGrp="1"/>
          </p:cNvSpPr>
          <p:nvPr>
            <p:ph type="body" idx="1"/>
          </p:nvPr>
        </p:nvSpPr>
        <p:spPr/>
        <p:txBody>
          <a:bodyPr/>
          <a:lstStyle/>
          <a:p>
            <a:r>
              <a:rPr lang="ar-EG" sz="4800" dirty="0"/>
              <a:t>أو إكبار ثينو جينيتيس إليسون إيماس</a:t>
            </a:r>
          </a:p>
        </p:txBody>
      </p:sp>
      <p:sp>
        <p:nvSpPr>
          <p:cNvPr id="12" name="Text Placeholder 11"/>
          <p:cNvSpPr>
            <a:spLocks noGrp="1"/>
          </p:cNvSpPr>
          <p:nvPr>
            <p:ph type="body" sz="quarter" idx="3"/>
          </p:nvPr>
        </p:nvSpPr>
        <p:spPr>
          <a:xfrm>
            <a:off x="-2" y="5240213"/>
            <a:ext cx="9144000" cy="808893"/>
          </a:xfrm>
        </p:spPr>
        <p:txBody>
          <a:bodyPr anchor="ctr">
            <a:normAutofit/>
          </a:bodyPr>
          <a:lstStyle/>
          <a:p>
            <a:pPr rtl="0"/>
            <a:r>
              <a:rPr lang="en-US" sz="4600" dirty="0">
                <a:latin typeface="CS New Athanasius" panose="020B0500000000000000" pitchFamily="34" charset="0"/>
              </a:rPr>
              <a:t>`o </a:t>
            </a:r>
            <a:r>
              <a:rPr lang="en-US" sz="4600" dirty="0" err="1">
                <a:latin typeface="CS New Athanasius" panose="020B0500000000000000" pitchFamily="34" charset="0"/>
              </a:rPr>
              <a:t>ek</a:t>
            </a:r>
            <a:r>
              <a:rPr lang="en-US" sz="4600" dirty="0">
                <a:latin typeface="CS New Athanasius" panose="020B0500000000000000" pitchFamily="34" charset="0"/>
              </a:rPr>
              <a:t> </a:t>
            </a:r>
            <a:r>
              <a:rPr lang="en-US" sz="4600" dirty="0" err="1">
                <a:latin typeface="CS New Athanasius" panose="020B0500000000000000" pitchFamily="34" charset="0"/>
              </a:rPr>
              <a:t>par;enoc</a:t>
            </a:r>
            <a:r>
              <a:rPr lang="ar-EG" sz="4600" dirty="0">
                <a:latin typeface="CS New Athanasius" panose="020B0500000000000000" pitchFamily="34" charset="0"/>
              </a:rPr>
              <a:t> </a:t>
            </a:r>
            <a:r>
              <a:rPr lang="en-US" sz="4600" dirty="0" err="1">
                <a:latin typeface="CS New Athanasius" panose="020B0500000000000000" pitchFamily="34" charset="0"/>
              </a:rPr>
              <a:t>Genny;yc</a:t>
            </a:r>
            <a:r>
              <a:rPr lang="en-US" sz="4600" dirty="0">
                <a:latin typeface="CS New Athanasius" panose="020B0500000000000000" pitchFamily="34" charset="0"/>
              </a:rPr>
              <a:t> `</a:t>
            </a:r>
            <a:r>
              <a:rPr lang="en-US" sz="4600" dirty="0" err="1">
                <a:latin typeface="CS New Athanasius" panose="020B0500000000000000" pitchFamily="34" charset="0"/>
              </a:rPr>
              <a:t>ele`ycon</a:t>
            </a:r>
            <a:r>
              <a:rPr lang="en-US" sz="4600" dirty="0">
                <a:latin typeface="CS New Athanasius" panose="020B0500000000000000" pitchFamily="34" charset="0"/>
              </a:rPr>
              <a:t> `</a:t>
            </a:r>
            <a:r>
              <a:rPr lang="en-US" sz="4600" dirty="0" err="1">
                <a:latin typeface="CS New Athanasius" panose="020B0500000000000000" pitchFamily="34" charset="0"/>
              </a:rPr>
              <a:t>ymac</a:t>
            </a:r>
            <a:r>
              <a:rPr lang="en-US" sz="4600" dirty="0"/>
              <a:t>.</a:t>
            </a:r>
            <a:endParaRPr lang="en-US" sz="46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520FE4C1-1EEB-4BE0-A1B7-5902903ED412}"/>
              </a:ext>
            </a:extLst>
          </p:cNvPr>
          <p:cNvSpPr>
            <a:spLocks noGrp="1"/>
          </p:cNvSpPr>
          <p:nvPr>
            <p:ph type="body" sz="quarter" idx="10"/>
          </p:nvPr>
        </p:nvSpPr>
        <p:spPr>
          <a:xfrm>
            <a:off x="-2" y="4363210"/>
            <a:ext cx="9144000" cy="808893"/>
          </a:xfrm>
        </p:spPr>
        <p:txBody>
          <a:bodyPr/>
          <a:lstStyle/>
          <a:p>
            <a:r>
              <a:rPr lang="ar-EG" sz="4800" dirty="0"/>
              <a:t>يا من ولد من العذراء ارحمنا</a:t>
            </a:r>
            <a:endParaRPr lang="en-US" sz="4800" dirty="0"/>
          </a:p>
        </p:txBody>
      </p:sp>
    </p:spTree>
    <p:extLst>
      <p:ext uri="{BB962C8B-B14F-4D97-AF65-F5344CB8AC3E}">
        <p14:creationId xmlns:p14="http://schemas.microsoft.com/office/powerpoint/2010/main" val="399469534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a:xfrm>
            <a:off x="-1600199" y="0"/>
            <a:ext cx="1600200" cy="1102659"/>
          </a:xfrm>
        </p:spPr>
        <p:txBody>
          <a:bodyPr>
            <a:normAutofit fontScale="90000"/>
          </a:bodyPr>
          <a:lstStyle/>
          <a:p>
            <a:r>
              <a:rPr lang="ar-EG" sz="4800" dirty="0"/>
              <a:t>اجيوس الغطاس</a:t>
            </a:r>
            <a:endParaRPr lang="en-US" sz="4800" dirty="0"/>
          </a:p>
        </p:txBody>
      </p:sp>
      <p:sp>
        <p:nvSpPr>
          <p:cNvPr id="11" name="Text Placeholder 10"/>
          <p:cNvSpPr>
            <a:spLocks noGrp="1"/>
          </p:cNvSpPr>
          <p:nvPr>
            <p:ph type="body" idx="1"/>
          </p:nvPr>
        </p:nvSpPr>
        <p:spPr>
          <a:xfrm>
            <a:off x="0" y="6147822"/>
            <a:ext cx="9143999" cy="710178"/>
          </a:xfrm>
        </p:spPr>
        <p:txBody>
          <a:bodyPr anchor="ctr"/>
          <a:lstStyle/>
          <a:p>
            <a:r>
              <a:rPr lang="ar-EG" sz="3700" dirty="0"/>
              <a:t>آجيوس. أوثيئوس. آجيوس إس شيروس آجيوس أثاناطوس </a:t>
            </a:r>
          </a:p>
        </p:txBody>
      </p:sp>
      <p:sp>
        <p:nvSpPr>
          <p:cNvPr id="12" name="Text Placeholder 11"/>
          <p:cNvSpPr>
            <a:spLocks noGrp="1"/>
          </p:cNvSpPr>
          <p:nvPr>
            <p:ph type="body" sz="quarter" idx="3"/>
          </p:nvPr>
        </p:nvSpPr>
        <p:spPr>
          <a:xfrm>
            <a:off x="0" y="5298140"/>
            <a:ext cx="9144000" cy="849681"/>
          </a:xfrm>
        </p:spPr>
        <p:txBody>
          <a:bodyPr>
            <a:normAutofit/>
          </a:bodyPr>
          <a:lstStyle/>
          <a:p>
            <a:pPr rtl="0"/>
            <a:r>
              <a:rPr lang="en-US" sz="3800" dirty="0" err="1">
                <a:latin typeface="CS New Athanasius" panose="020B0500000000000000" pitchFamily="34" charset="0"/>
              </a:rPr>
              <a:t>Agioc</a:t>
            </a:r>
            <a:r>
              <a:rPr lang="en-US" sz="3800" dirty="0">
                <a:latin typeface="CS New Athanasius" panose="020B0500000000000000" pitchFamily="34" charset="0"/>
              </a:rPr>
              <a:t> `o :</a:t>
            </a:r>
            <a:r>
              <a:rPr lang="en-US" sz="3800" dirty="0" err="1">
                <a:latin typeface="CS New Athanasius" panose="020B0500000000000000" pitchFamily="34" charset="0"/>
              </a:rPr>
              <a:t>eoc</a:t>
            </a:r>
            <a:r>
              <a:rPr lang="en-US" sz="3800" dirty="0">
                <a:latin typeface="CS New Athanasius" panose="020B0500000000000000" pitchFamily="34" charset="0"/>
              </a:rPr>
              <a:t>@ `</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ic,uroc</a:t>
            </a:r>
            <a:r>
              <a:rPr lang="en-US" sz="3800" dirty="0">
                <a:latin typeface="CS New Athanasius" panose="020B0500000000000000" pitchFamily="34" charset="0"/>
              </a:rPr>
              <a:t>@</a:t>
            </a:r>
            <a:r>
              <a:rPr lang="ar-EG" sz="3800" dirty="0">
                <a:latin typeface="CS New Athanasius" panose="020B0500000000000000" pitchFamily="34" charset="0"/>
              </a:rPr>
              <a:t> </a:t>
            </a:r>
            <a:r>
              <a:rPr lang="en-US" sz="3800" dirty="0">
                <a:latin typeface="CS New Athanasius" panose="020B0500000000000000" pitchFamily="34" charset="0"/>
              </a:rPr>
              <a:t>`</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a;anatoc</a:t>
            </a:r>
            <a:endParaRPr lang="en-US" sz="3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6E43EB11-5005-4069-97EB-0B7D458BC748}"/>
              </a:ext>
            </a:extLst>
          </p:cNvPr>
          <p:cNvSpPr>
            <a:spLocks noGrp="1"/>
          </p:cNvSpPr>
          <p:nvPr>
            <p:ph type="body" sz="quarter" idx="10"/>
          </p:nvPr>
        </p:nvSpPr>
        <p:spPr>
          <a:xfrm>
            <a:off x="0" y="4425879"/>
            <a:ext cx="9144000" cy="872260"/>
          </a:xfrm>
        </p:spPr>
        <p:txBody>
          <a:bodyPr/>
          <a:lstStyle/>
          <a:p>
            <a:r>
              <a:rPr lang="ar-EG" sz="4800" dirty="0"/>
              <a:t>قدوس الله قدوس القوي قدوس الذي لا يموت</a:t>
            </a:r>
            <a:endParaRPr lang="en-US" sz="4800" dirty="0"/>
          </a:p>
        </p:txBody>
      </p:sp>
    </p:spTree>
    <p:extLst>
      <p:ext uri="{BB962C8B-B14F-4D97-AF65-F5344CB8AC3E}">
        <p14:creationId xmlns:p14="http://schemas.microsoft.com/office/powerpoint/2010/main" val="32752902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2B3A24-A74A-4095-82EB-D00D74B9B28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B5334A2-A3F6-434C-A76E-C206978B51B3}"/>
              </a:ext>
            </a:extLst>
          </p:cNvPr>
          <p:cNvSpPr>
            <a:spLocks noGrp="1"/>
          </p:cNvSpPr>
          <p:nvPr>
            <p:ph type="body" idx="1"/>
          </p:nvPr>
        </p:nvSpPr>
        <p:spPr/>
        <p:txBody>
          <a:bodyPr/>
          <a:lstStyle/>
          <a:p>
            <a:r>
              <a:rPr lang="ar-EG" sz="4600" b="1" kern="1200" dirty="0">
                <a:solidFill>
                  <a:schemeClr val="bg1"/>
                </a:solidFill>
                <a:latin typeface="Times New Roman" pitchFamily="18" charset="0"/>
                <a:ea typeface="+mn-ea"/>
                <a:cs typeface="Times New Roman" pitchFamily="18" charset="0"/>
              </a:rPr>
              <a:t>او إين يورداني </a:t>
            </a:r>
            <a:r>
              <a:rPr lang="ar-EG" sz="4600" b="1" dirty="0">
                <a:solidFill>
                  <a:srgbClr val="FFFFFF"/>
                </a:solidFill>
                <a:latin typeface="Times New Roman"/>
                <a:cs typeface="Times New Roman"/>
              </a:rPr>
              <a:t>ڤ</a:t>
            </a:r>
            <a:r>
              <a:rPr lang="ar-EG" sz="4600" b="1" kern="1200" dirty="0">
                <a:solidFill>
                  <a:schemeClr val="bg1"/>
                </a:solidFill>
                <a:latin typeface="Times New Roman" pitchFamily="18" charset="0"/>
                <a:ea typeface="+mn-ea"/>
                <a:cs typeface="Times New Roman" pitchFamily="18" charset="0"/>
              </a:rPr>
              <a:t>اب تيس تيس</a:t>
            </a:r>
            <a:r>
              <a:rPr lang="en-US" sz="4600" b="1" kern="1200" dirty="0">
                <a:solidFill>
                  <a:schemeClr val="bg1"/>
                </a:solidFill>
                <a:latin typeface="Times New Roman" pitchFamily="18" charset="0"/>
                <a:ea typeface="+mn-ea"/>
                <a:cs typeface="Times New Roman" pitchFamily="18" charset="0"/>
              </a:rPr>
              <a:t>:</a:t>
            </a:r>
            <a:r>
              <a:rPr lang="ar-EG" sz="4600" b="1" kern="1200" dirty="0">
                <a:solidFill>
                  <a:schemeClr val="bg1"/>
                </a:solidFill>
                <a:latin typeface="Times New Roman" pitchFamily="18" charset="0"/>
                <a:ea typeface="+mn-ea"/>
                <a:cs typeface="Times New Roman" pitchFamily="18" charset="0"/>
              </a:rPr>
              <a:t> إليسون إيماس.</a:t>
            </a:r>
            <a:endParaRPr lang="en-GB" sz="4600" dirty="0"/>
          </a:p>
        </p:txBody>
      </p:sp>
      <p:sp>
        <p:nvSpPr>
          <p:cNvPr id="4" name="Text Placeholder 3">
            <a:extLst>
              <a:ext uri="{FF2B5EF4-FFF2-40B4-BE49-F238E27FC236}">
                <a16:creationId xmlns:a16="http://schemas.microsoft.com/office/drawing/2014/main" id="{D6C3E3CA-8489-4A59-BB11-FA421B76F1E9}"/>
              </a:ext>
            </a:extLst>
          </p:cNvPr>
          <p:cNvSpPr>
            <a:spLocks noGrp="1"/>
          </p:cNvSpPr>
          <p:nvPr>
            <p:ph type="body" sz="quarter" idx="3"/>
          </p:nvPr>
        </p:nvSpPr>
        <p:spPr>
          <a:xfrm>
            <a:off x="-2" y="5240213"/>
            <a:ext cx="9144000" cy="808894"/>
          </a:xfrm>
        </p:spPr>
        <p:txBody>
          <a:bodyPr>
            <a:normAutofit/>
          </a:bodyPr>
          <a:lstStyle/>
          <a:p>
            <a:pPr rtl="0"/>
            <a:r>
              <a:rPr lang="en-US" sz="4600" dirty="0">
                <a:latin typeface="CS New Athanasius" panose="020B0500000000000000" pitchFamily="34" charset="0"/>
              </a:rPr>
              <a:t>`o </a:t>
            </a:r>
            <a:r>
              <a:rPr lang="en-US" sz="4600" dirty="0" err="1">
                <a:latin typeface="CS New Athanasius" panose="020B0500000000000000" pitchFamily="34" charset="0"/>
              </a:rPr>
              <a:t>en</a:t>
            </a:r>
            <a:r>
              <a:rPr lang="en-US" sz="4600" dirty="0">
                <a:latin typeface="CS New Athanasius" panose="020B0500000000000000" pitchFamily="34" charset="0"/>
              </a:rPr>
              <a:t> </a:t>
            </a:r>
            <a:r>
              <a:rPr lang="en-US" sz="4600" dirty="0" err="1">
                <a:latin typeface="CS New Athanasius" panose="020B0500000000000000" pitchFamily="34" charset="0"/>
              </a:rPr>
              <a:t>Iordany</a:t>
            </a:r>
            <a:r>
              <a:rPr lang="en-US" sz="4600" dirty="0">
                <a:latin typeface="CS New Athanasius" panose="020B0500000000000000" pitchFamily="34" charset="0"/>
              </a:rPr>
              <a:t> </a:t>
            </a:r>
            <a:r>
              <a:rPr lang="en-US" sz="4600" dirty="0" err="1">
                <a:latin typeface="CS New Athanasius" panose="020B0500000000000000" pitchFamily="34" charset="0"/>
              </a:rPr>
              <a:t>baptityc</a:t>
            </a:r>
            <a:r>
              <a:rPr lang="en-US" sz="4600" dirty="0">
                <a:latin typeface="CS New Athanasius" panose="020B0500000000000000" pitchFamily="34" charset="0"/>
              </a:rPr>
              <a:t> `</a:t>
            </a:r>
            <a:r>
              <a:rPr lang="en-US" sz="4600" dirty="0" err="1">
                <a:latin typeface="CS New Athanasius" panose="020B0500000000000000" pitchFamily="34" charset="0"/>
              </a:rPr>
              <a:t>ele`ycon</a:t>
            </a:r>
            <a:r>
              <a:rPr lang="en-US" sz="4600" dirty="0">
                <a:latin typeface="CS New Athanasius" panose="020B0500000000000000" pitchFamily="34" charset="0"/>
              </a:rPr>
              <a:t> `</a:t>
            </a:r>
            <a:r>
              <a:rPr lang="en-US" sz="4600" dirty="0" err="1">
                <a:latin typeface="CS New Athanasius" panose="020B0500000000000000" pitchFamily="34" charset="0"/>
              </a:rPr>
              <a:t>ymac</a:t>
            </a:r>
            <a:r>
              <a:rPr lang="en-US" sz="4600" dirty="0">
                <a:latin typeface="CS New Athanasius" panose="020B0500000000000000" pitchFamily="34" charset="0"/>
              </a:rPr>
              <a:t> .</a:t>
            </a:r>
            <a:endParaRPr lang="en-GB" sz="46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A7B76476-DADE-4A7E-84A6-2B96F5A534A4}"/>
              </a:ext>
            </a:extLst>
          </p:cNvPr>
          <p:cNvSpPr>
            <a:spLocks noGrp="1"/>
          </p:cNvSpPr>
          <p:nvPr>
            <p:ph type="body" sz="quarter" idx="10"/>
          </p:nvPr>
        </p:nvSpPr>
        <p:spPr>
          <a:xfrm>
            <a:off x="-2" y="4363211"/>
            <a:ext cx="9144000" cy="877002"/>
          </a:xfrm>
        </p:spPr>
        <p:txBody>
          <a:bodyPr/>
          <a:lstStyle/>
          <a:p>
            <a:r>
              <a:rPr lang="ar-EG" sz="5400" dirty="0"/>
              <a:t>يا من اعتمد في الأردن إرحمنا.</a:t>
            </a:r>
            <a:endParaRPr lang="en-GB" sz="5400" dirty="0"/>
          </a:p>
        </p:txBody>
      </p:sp>
    </p:spTree>
    <p:extLst>
      <p:ext uri="{BB962C8B-B14F-4D97-AF65-F5344CB8AC3E}">
        <p14:creationId xmlns:p14="http://schemas.microsoft.com/office/powerpoint/2010/main" val="80951288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a:xfrm>
            <a:off x="-1573305" y="0"/>
            <a:ext cx="1573306" cy="1210235"/>
          </a:xfrm>
        </p:spPr>
        <p:txBody>
          <a:bodyPr>
            <a:normAutofit fontScale="90000"/>
          </a:bodyPr>
          <a:lstStyle/>
          <a:p>
            <a:r>
              <a:rPr lang="ar-EG" sz="4800" dirty="0"/>
              <a:t>اجيوس القيامة</a:t>
            </a:r>
            <a:endParaRPr lang="en-US" sz="4800" dirty="0"/>
          </a:p>
        </p:txBody>
      </p:sp>
      <p:sp>
        <p:nvSpPr>
          <p:cNvPr id="11" name="Text Placeholder 10"/>
          <p:cNvSpPr>
            <a:spLocks noGrp="1"/>
          </p:cNvSpPr>
          <p:nvPr>
            <p:ph type="body" idx="1"/>
          </p:nvPr>
        </p:nvSpPr>
        <p:spPr>
          <a:xfrm>
            <a:off x="0" y="6172200"/>
            <a:ext cx="9143999" cy="685800"/>
          </a:xfrm>
        </p:spPr>
        <p:txBody>
          <a:bodyPr anchor="t"/>
          <a:lstStyle/>
          <a:p>
            <a:r>
              <a:rPr lang="ar-EG" sz="3700" dirty="0"/>
              <a:t>آجيوس. أوثيئوس. آجيوس إس شيروس آجيوس أثاناطوس </a:t>
            </a:r>
          </a:p>
        </p:txBody>
      </p:sp>
      <p:sp>
        <p:nvSpPr>
          <p:cNvPr id="12" name="Text Placeholder 11"/>
          <p:cNvSpPr>
            <a:spLocks noGrp="1"/>
          </p:cNvSpPr>
          <p:nvPr>
            <p:ph type="body" sz="quarter" idx="3"/>
          </p:nvPr>
        </p:nvSpPr>
        <p:spPr>
          <a:xfrm>
            <a:off x="-2" y="5240213"/>
            <a:ext cx="9144000" cy="808893"/>
          </a:xfrm>
        </p:spPr>
        <p:txBody>
          <a:bodyPr>
            <a:normAutofit/>
          </a:bodyPr>
          <a:lstStyle/>
          <a:p>
            <a:pPr rtl="0"/>
            <a:r>
              <a:rPr lang="en-US" sz="3800" dirty="0" err="1">
                <a:latin typeface="CS New Athanasius" panose="020B0500000000000000" pitchFamily="34" charset="0"/>
              </a:rPr>
              <a:t>Agioc</a:t>
            </a:r>
            <a:r>
              <a:rPr lang="en-US" sz="3800" dirty="0">
                <a:latin typeface="CS New Athanasius" panose="020B0500000000000000" pitchFamily="34" charset="0"/>
              </a:rPr>
              <a:t> `o :</a:t>
            </a:r>
            <a:r>
              <a:rPr lang="en-US" sz="3800" dirty="0" err="1">
                <a:latin typeface="CS New Athanasius" panose="020B0500000000000000" pitchFamily="34" charset="0"/>
              </a:rPr>
              <a:t>eoc</a:t>
            </a:r>
            <a:r>
              <a:rPr lang="en-US" sz="3800" dirty="0">
                <a:latin typeface="CS New Athanasius" panose="020B0500000000000000" pitchFamily="34" charset="0"/>
              </a:rPr>
              <a:t>@ `</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ic,uroc</a:t>
            </a:r>
            <a:r>
              <a:rPr lang="en-US" sz="3800" dirty="0">
                <a:latin typeface="CS New Athanasius" panose="020B0500000000000000" pitchFamily="34" charset="0"/>
              </a:rPr>
              <a:t>@</a:t>
            </a:r>
            <a:r>
              <a:rPr lang="ar-EG" sz="3800" dirty="0">
                <a:latin typeface="CS New Athanasius" panose="020B0500000000000000" pitchFamily="34" charset="0"/>
              </a:rPr>
              <a:t> </a:t>
            </a:r>
            <a:r>
              <a:rPr lang="en-US" sz="3800" dirty="0">
                <a:latin typeface="CS New Athanasius" panose="020B0500000000000000" pitchFamily="34" charset="0"/>
              </a:rPr>
              <a:t>`</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a;anatoc</a:t>
            </a:r>
            <a:endParaRPr lang="en-US" sz="3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BC2980AB-BB02-44EF-8F3A-E778891379E1}"/>
              </a:ext>
            </a:extLst>
          </p:cNvPr>
          <p:cNvSpPr>
            <a:spLocks noGrp="1"/>
          </p:cNvSpPr>
          <p:nvPr>
            <p:ph type="body" sz="quarter" idx="10"/>
          </p:nvPr>
        </p:nvSpPr>
        <p:spPr>
          <a:xfrm>
            <a:off x="-2" y="4363210"/>
            <a:ext cx="9144000" cy="877001"/>
          </a:xfrm>
        </p:spPr>
        <p:txBody>
          <a:bodyPr/>
          <a:lstStyle/>
          <a:p>
            <a:r>
              <a:rPr lang="ar-EG" sz="4800" dirty="0"/>
              <a:t>قدوس الله قدوس القوي قدوس الذي لا يموت</a:t>
            </a:r>
            <a:endParaRPr lang="en-US" sz="4800" dirty="0"/>
          </a:p>
        </p:txBody>
      </p:sp>
    </p:spTree>
    <p:extLst>
      <p:ext uri="{BB962C8B-B14F-4D97-AF65-F5344CB8AC3E}">
        <p14:creationId xmlns:p14="http://schemas.microsoft.com/office/powerpoint/2010/main" val="297125494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endParaRPr lang="en-US" sz="4800" dirty="0"/>
          </a:p>
        </p:txBody>
      </p:sp>
      <p:sp>
        <p:nvSpPr>
          <p:cNvPr id="11" name="Text Placeholder 10"/>
          <p:cNvSpPr>
            <a:spLocks noGrp="1"/>
          </p:cNvSpPr>
          <p:nvPr>
            <p:ph type="body" idx="1"/>
          </p:nvPr>
        </p:nvSpPr>
        <p:spPr/>
        <p:txBody>
          <a:bodyPr>
            <a:normAutofit/>
          </a:bodyPr>
          <a:lstStyle/>
          <a:p>
            <a:r>
              <a:rPr lang="ar-EG" sz="4800" dirty="0"/>
              <a:t>أو أناسطاس إيك طون نيكرون</a:t>
            </a:r>
            <a:r>
              <a:rPr lang="en-US" sz="4800" dirty="0"/>
              <a:t> </a:t>
            </a:r>
            <a:r>
              <a:rPr lang="ar-EG" sz="4800" dirty="0"/>
              <a:t>إليسون إيماس </a:t>
            </a:r>
          </a:p>
        </p:txBody>
      </p:sp>
      <p:sp>
        <p:nvSpPr>
          <p:cNvPr id="12" name="Text Placeholder 11"/>
          <p:cNvSpPr>
            <a:spLocks noGrp="1"/>
          </p:cNvSpPr>
          <p:nvPr>
            <p:ph type="body" sz="quarter" idx="3"/>
          </p:nvPr>
        </p:nvSpPr>
        <p:spPr>
          <a:xfrm>
            <a:off x="-2" y="5240213"/>
            <a:ext cx="9144000" cy="808893"/>
          </a:xfrm>
        </p:spPr>
        <p:txBody>
          <a:bodyPr>
            <a:normAutofit/>
          </a:bodyPr>
          <a:lstStyle/>
          <a:p>
            <a:pPr rtl="0"/>
            <a:r>
              <a:rPr lang="en-US" sz="4400" dirty="0"/>
              <a:t>o `</a:t>
            </a:r>
            <a:r>
              <a:rPr lang="en-US" sz="4400" dirty="0" err="1"/>
              <a:t>anactac</a:t>
            </a:r>
            <a:r>
              <a:rPr lang="en-US" sz="4400" dirty="0"/>
              <a:t> </a:t>
            </a:r>
            <a:r>
              <a:rPr lang="en-US" sz="4400" dirty="0" err="1"/>
              <a:t>ek</a:t>
            </a:r>
            <a:r>
              <a:rPr lang="ar-EG" sz="4400" dirty="0"/>
              <a:t> </a:t>
            </a:r>
            <a:r>
              <a:rPr lang="en-US" sz="4400" dirty="0" err="1"/>
              <a:t>twn</a:t>
            </a:r>
            <a:r>
              <a:rPr lang="en-US" sz="4400" dirty="0"/>
              <a:t> </a:t>
            </a:r>
            <a:r>
              <a:rPr lang="en-US" sz="4400" dirty="0" err="1"/>
              <a:t>nekrwn</a:t>
            </a:r>
            <a:r>
              <a:rPr lang="en-US" sz="4400" dirty="0"/>
              <a:t> ``</a:t>
            </a:r>
            <a:r>
              <a:rPr lang="en-US" sz="4400" dirty="0" err="1"/>
              <a:t>ele`hcon</a:t>
            </a:r>
            <a:r>
              <a:rPr lang="en-US" sz="4400" dirty="0"/>
              <a:t> `</a:t>
            </a:r>
            <a:r>
              <a:rPr lang="en-US" sz="4400" dirty="0" err="1"/>
              <a:t>hmac</a:t>
            </a:r>
            <a:endParaRPr lang="en-US" sz="4400" dirty="0"/>
          </a:p>
        </p:txBody>
      </p:sp>
      <p:sp>
        <p:nvSpPr>
          <p:cNvPr id="2" name="Text Placeholder 1">
            <a:extLst>
              <a:ext uri="{FF2B5EF4-FFF2-40B4-BE49-F238E27FC236}">
                <a16:creationId xmlns:a16="http://schemas.microsoft.com/office/drawing/2014/main" id="{F6B8F011-76CA-4AD6-B8A1-4071223F4844}"/>
              </a:ext>
            </a:extLst>
          </p:cNvPr>
          <p:cNvSpPr>
            <a:spLocks noGrp="1"/>
          </p:cNvSpPr>
          <p:nvPr>
            <p:ph type="body" sz="quarter" idx="10"/>
          </p:nvPr>
        </p:nvSpPr>
        <p:spPr>
          <a:xfrm>
            <a:off x="-2" y="4363210"/>
            <a:ext cx="9144000" cy="877001"/>
          </a:xfrm>
        </p:spPr>
        <p:txBody>
          <a:bodyPr/>
          <a:lstStyle/>
          <a:p>
            <a:r>
              <a:rPr lang="ar-SA" sz="5400" dirty="0"/>
              <a:t>يا من قام من</a:t>
            </a:r>
            <a:r>
              <a:rPr lang="ar-EG" sz="5400" dirty="0"/>
              <a:t> </a:t>
            </a:r>
            <a:r>
              <a:rPr lang="ar-SA" sz="5400" dirty="0"/>
              <a:t>الأموات</a:t>
            </a:r>
            <a:r>
              <a:rPr lang="en-US" sz="5400" dirty="0"/>
              <a:t> </a:t>
            </a:r>
            <a:r>
              <a:rPr lang="ar-EG" sz="5400" dirty="0"/>
              <a:t>ارحمنا</a:t>
            </a:r>
            <a:endParaRPr lang="en-US" sz="5400" dirty="0"/>
          </a:p>
        </p:txBody>
      </p:sp>
    </p:spTree>
    <p:extLst>
      <p:ext uri="{BB962C8B-B14F-4D97-AF65-F5344CB8AC3E}">
        <p14:creationId xmlns:p14="http://schemas.microsoft.com/office/powerpoint/2010/main" val="141153771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721223" y="0"/>
            <a:ext cx="1721224" cy="1183341"/>
          </a:xfrm>
        </p:spPr>
        <p:txBody>
          <a:bodyPr>
            <a:normAutofit fontScale="90000"/>
          </a:bodyPr>
          <a:lstStyle/>
          <a:p>
            <a:r>
              <a:rPr lang="ar-EG" sz="4800" dirty="0"/>
              <a:t>اجيوس الصلب</a:t>
            </a:r>
            <a:endParaRPr lang="en-US" sz="4800" dirty="0"/>
          </a:p>
        </p:txBody>
      </p:sp>
      <p:sp>
        <p:nvSpPr>
          <p:cNvPr id="11" name="Text Placeholder 10"/>
          <p:cNvSpPr>
            <a:spLocks noGrp="1"/>
          </p:cNvSpPr>
          <p:nvPr>
            <p:ph type="body" idx="1"/>
          </p:nvPr>
        </p:nvSpPr>
        <p:spPr/>
        <p:txBody>
          <a:bodyPr anchor="ctr"/>
          <a:lstStyle/>
          <a:p>
            <a:r>
              <a:rPr lang="ar-EG" sz="3700" dirty="0"/>
              <a:t>آجيوس. أوثيئوس. آجيوس إس شيروس آجيوس أثاناطوس </a:t>
            </a:r>
          </a:p>
        </p:txBody>
      </p:sp>
      <p:sp>
        <p:nvSpPr>
          <p:cNvPr id="12" name="Text Placeholder 11"/>
          <p:cNvSpPr>
            <a:spLocks noGrp="1"/>
          </p:cNvSpPr>
          <p:nvPr>
            <p:ph type="body" sz="quarter" idx="3"/>
          </p:nvPr>
        </p:nvSpPr>
        <p:spPr>
          <a:xfrm>
            <a:off x="-2" y="5338929"/>
            <a:ext cx="9144000" cy="710178"/>
          </a:xfrm>
        </p:spPr>
        <p:txBody>
          <a:bodyPr>
            <a:normAutofit/>
          </a:bodyPr>
          <a:lstStyle/>
          <a:p>
            <a:pPr rtl="0"/>
            <a:r>
              <a:rPr lang="en-US" sz="3800" dirty="0" err="1">
                <a:latin typeface="CS New Athanasius" panose="020B0500000000000000" pitchFamily="34" charset="0"/>
              </a:rPr>
              <a:t>Agioc</a:t>
            </a:r>
            <a:r>
              <a:rPr lang="en-US" sz="3800" dirty="0">
                <a:latin typeface="CS New Athanasius" panose="020B0500000000000000" pitchFamily="34" charset="0"/>
              </a:rPr>
              <a:t> `o :</a:t>
            </a:r>
            <a:r>
              <a:rPr lang="en-US" sz="3800" dirty="0" err="1">
                <a:latin typeface="CS New Athanasius" panose="020B0500000000000000" pitchFamily="34" charset="0"/>
              </a:rPr>
              <a:t>eoc</a:t>
            </a:r>
            <a:r>
              <a:rPr lang="en-US" sz="3800" dirty="0">
                <a:latin typeface="CS New Athanasius" panose="020B0500000000000000" pitchFamily="34" charset="0"/>
              </a:rPr>
              <a:t>@ `</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ic,uroc</a:t>
            </a:r>
            <a:r>
              <a:rPr lang="en-US" sz="3800" dirty="0">
                <a:latin typeface="CS New Athanasius" panose="020B0500000000000000" pitchFamily="34" charset="0"/>
              </a:rPr>
              <a:t>@</a:t>
            </a:r>
            <a:r>
              <a:rPr lang="ar-EG" sz="3800" dirty="0">
                <a:latin typeface="CS New Athanasius" panose="020B0500000000000000" pitchFamily="34" charset="0"/>
              </a:rPr>
              <a:t> </a:t>
            </a:r>
            <a:r>
              <a:rPr lang="en-US" sz="3800" dirty="0">
                <a:latin typeface="CS New Athanasius" panose="020B0500000000000000" pitchFamily="34" charset="0"/>
              </a:rPr>
              <a:t>`</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a;anatoc</a:t>
            </a:r>
            <a:endParaRPr lang="en-US" sz="3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2BA63862-1E6D-4009-864B-E911D084C055}"/>
              </a:ext>
            </a:extLst>
          </p:cNvPr>
          <p:cNvSpPr>
            <a:spLocks noGrp="1"/>
          </p:cNvSpPr>
          <p:nvPr>
            <p:ph type="body" sz="quarter" idx="10"/>
          </p:nvPr>
        </p:nvSpPr>
        <p:spPr>
          <a:xfrm>
            <a:off x="-2" y="4363211"/>
            <a:ext cx="9144000" cy="975718"/>
          </a:xfrm>
        </p:spPr>
        <p:txBody>
          <a:bodyPr/>
          <a:lstStyle/>
          <a:p>
            <a:r>
              <a:rPr lang="ar-EG" sz="4800" dirty="0"/>
              <a:t>قدوس الله قدوس القوي قدوس الذي لا يموت</a:t>
            </a:r>
            <a:endParaRPr lang="en-US" sz="4800" dirty="0"/>
          </a:p>
        </p:txBody>
      </p:sp>
    </p:spTree>
    <p:extLst>
      <p:ext uri="{BB962C8B-B14F-4D97-AF65-F5344CB8AC3E}">
        <p14:creationId xmlns:p14="http://schemas.microsoft.com/office/powerpoint/2010/main" val="4989146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5400" dirty="0"/>
          </a:p>
        </p:txBody>
      </p:sp>
      <p:sp>
        <p:nvSpPr>
          <p:cNvPr id="3" name="Text Placeholder 2"/>
          <p:cNvSpPr>
            <a:spLocks noGrp="1"/>
          </p:cNvSpPr>
          <p:nvPr>
            <p:ph type="body" idx="1"/>
          </p:nvPr>
        </p:nvSpPr>
        <p:spPr/>
        <p:txBody>
          <a:bodyPr/>
          <a:lstStyle/>
          <a:p>
            <a:r>
              <a:rPr lang="ar-EG" sz="4800" dirty="0"/>
              <a:t>أو إسطفروتيس ذي إيماس إليسون إيماس</a:t>
            </a:r>
          </a:p>
        </p:txBody>
      </p:sp>
      <p:sp>
        <p:nvSpPr>
          <p:cNvPr id="4" name="Text Placeholder 3"/>
          <p:cNvSpPr>
            <a:spLocks noGrp="1"/>
          </p:cNvSpPr>
          <p:nvPr>
            <p:ph type="body" sz="quarter" idx="3"/>
          </p:nvPr>
        </p:nvSpPr>
        <p:spPr>
          <a:xfrm>
            <a:off x="-2" y="5240213"/>
            <a:ext cx="9144000" cy="808894"/>
          </a:xfrm>
        </p:spPr>
        <p:txBody>
          <a:bodyPr anchor="ctr">
            <a:normAutofit/>
          </a:bodyPr>
          <a:lstStyle/>
          <a:p>
            <a:pPr rtl="0"/>
            <a:r>
              <a:rPr lang="en-US" sz="4800" dirty="0">
                <a:latin typeface="CS New Athanasius" panose="020B0500000000000000" pitchFamily="34" charset="0"/>
              </a:rPr>
              <a:t>`o `</a:t>
            </a:r>
            <a:r>
              <a:rPr lang="en-US" sz="4800" dirty="0" err="1">
                <a:latin typeface="CS New Athanasius" panose="020B0500000000000000" pitchFamily="34" charset="0"/>
              </a:rPr>
              <a:t>ctaurw;yc</a:t>
            </a:r>
            <a:r>
              <a:rPr lang="en-US" sz="4800" dirty="0">
                <a:latin typeface="CS New Athanasius" panose="020B0500000000000000" pitchFamily="34" charset="0"/>
              </a:rPr>
              <a:t> di</a:t>
            </a:r>
            <a:r>
              <a:rPr lang="ar-EG" sz="4800" dirty="0">
                <a:latin typeface="CS New Athanasius" panose="020B0500000000000000" pitchFamily="34" charset="0"/>
              </a:rPr>
              <a:t> </a:t>
            </a:r>
            <a:r>
              <a:rPr lang="en-US" sz="4800" dirty="0">
                <a:latin typeface="CS New Athanasius" panose="020B0500000000000000" pitchFamily="34" charset="0"/>
              </a:rPr>
              <a:t>`</a:t>
            </a:r>
            <a:r>
              <a:rPr lang="en-US" sz="4800" dirty="0" err="1">
                <a:latin typeface="CS New Athanasius" panose="020B0500000000000000" pitchFamily="34" charset="0"/>
              </a:rPr>
              <a:t>ymac</a:t>
            </a:r>
            <a:r>
              <a:rPr lang="en-US" sz="4800" dirty="0">
                <a:latin typeface="CS New Athanasius" panose="020B0500000000000000" pitchFamily="34" charset="0"/>
              </a:rPr>
              <a:t> `</a:t>
            </a:r>
            <a:r>
              <a:rPr lang="en-US" sz="4800" dirty="0" err="1">
                <a:latin typeface="CS New Athanasius" panose="020B0500000000000000" pitchFamily="34" charset="0"/>
              </a:rPr>
              <a:t>ele`ycon</a:t>
            </a:r>
            <a:r>
              <a:rPr lang="en-US" sz="4800" dirty="0">
                <a:latin typeface="CS New Athanasius" panose="020B0500000000000000" pitchFamily="34" charset="0"/>
              </a:rPr>
              <a:t> `</a:t>
            </a:r>
            <a:r>
              <a:rPr lang="en-US" sz="4800" dirty="0" err="1">
                <a:latin typeface="CS New Athanasius" panose="020B0500000000000000" pitchFamily="34" charset="0"/>
              </a:rPr>
              <a:t>ymac</a:t>
            </a:r>
            <a:endParaRPr lang="en-US" sz="48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5429B442-B7FC-4A30-8966-2A32797E11F2}"/>
              </a:ext>
            </a:extLst>
          </p:cNvPr>
          <p:cNvSpPr>
            <a:spLocks noGrp="1"/>
          </p:cNvSpPr>
          <p:nvPr>
            <p:ph type="body" sz="quarter" idx="10"/>
          </p:nvPr>
        </p:nvSpPr>
        <p:spPr>
          <a:xfrm>
            <a:off x="-2" y="4431319"/>
            <a:ext cx="9144000" cy="808894"/>
          </a:xfrm>
        </p:spPr>
        <p:txBody>
          <a:bodyPr/>
          <a:lstStyle/>
          <a:p>
            <a:r>
              <a:rPr lang="ar-EG" sz="6000" dirty="0"/>
              <a:t>يا من صلب عنا ارحمنا</a:t>
            </a:r>
            <a:endParaRPr lang="en-US" sz="6000" dirty="0"/>
          </a:p>
        </p:txBody>
      </p:sp>
    </p:spTree>
    <p:extLst>
      <p:ext uri="{BB962C8B-B14F-4D97-AF65-F5344CB8AC3E}">
        <p14:creationId xmlns:p14="http://schemas.microsoft.com/office/powerpoint/2010/main" val="298825793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573305" y="0"/>
            <a:ext cx="1573306" cy="1371600"/>
          </a:xfrm>
        </p:spPr>
        <p:txBody>
          <a:bodyPr>
            <a:normAutofit fontScale="90000"/>
          </a:bodyPr>
          <a:lstStyle/>
          <a:p>
            <a:r>
              <a:rPr lang="ar-EG" sz="4800" dirty="0"/>
              <a:t>اجيوس الصعود</a:t>
            </a:r>
            <a:endParaRPr lang="en-US" sz="4800" dirty="0"/>
          </a:p>
        </p:txBody>
      </p:sp>
      <p:sp>
        <p:nvSpPr>
          <p:cNvPr id="11" name="Text Placeholder 10"/>
          <p:cNvSpPr>
            <a:spLocks noGrp="1"/>
          </p:cNvSpPr>
          <p:nvPr>
            <p:ph type="body" idx="1"/>
          </p:nvPr>
        </p:nvSpPr>
        <p:spPr/>
        <p:txBody>
          <a:bodyPr/>
          <a:lstStyle/>
          <a:p>
            <a:r>
              <a:rPr lang="ar-EG" sz="3700" dirty="0"/>
              <a:t>آجيوس. أوثيئوس. آجيوس إس شيروس آجيوس أثاناطوس </a:t>
            </a:r>
          </a:p>
        </p:txBody>
      </p:sp>
      <p:sp>
        <p:nvSpPr>
          <p:cNvPr id="12" name="Text Placeholder 11"/>
          <p:cNvSpPr>
            <a:spLocks noGrp="1"/>
          </p:cNvSpPr>
          <p:nvPr>
            <p:ph type="body" sz="quarter" idx="3"/>
          </p:nvPr>
        </p:nvSpPr>
        <p:spPr>
          <a:xfrm>
            <a:off x="-2" y="5338929"/>
            <a:ext cx="9144000" cy="710178"/>
          </a:xfrm>
        </p:spPr>
        <p:txBody>
          <a:bodyPr>
            <a:normAutofit/>
          </a:bodyPr>
          <a:lstStyle/>
          <a:p>
            <a:pPr rtl="0"/>
            <a:r>
              <a:rPr lang="en-US" sz="3800" dirty="0" err="1">
                <a:latin typeface="CS New Athanasius" panose="020B0500000000000000" pitchFamily="34" charset="0"/>
              </a:rPr>
              <a:t>Agioc</a:t>
            </a:r>
            <a:r>
              <a:rPr lang="en-US" sz="3800" dirty="0">
                <a:latin typeface="CS New Athanasius" panose="020B0500000000000000" pitchFamily="34" charset="0"/>
              </a:rPr>
              <a:t> `o :</a:t>
            </a:r>
            <a:r>
              <a:rPr lang="en-US" sz="3800" dirty="0" err="1">
                <a:latin typeface="CS New Athanasius" panose="020B0500000000000000" pitchFamily="34" charset="0"/>
              </a:rPr>
              <a:t>eoc</a:t>
            </a:r>
            <a:r>
              <a:rPr lang="en-US" sz="3800" dirty="0">
                <a:latin typeface="CS New Athanasius" panose="020B0500000000000000" pitchFamily="34" charset="0"/>
              </a:rPr>
              <a:t>@ `</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ic,uroc</a:t>
            </a:r>
            <a:r>
              <a:rPr lang="en-US" sz="3800" dirty="0">
                <a:latin typeface="CS New Athanasius" panose="020B0500000000000000" pitchFamily="34" charset="0"/>
              </a:rPr>
              <a:t>@</a:t>
            </a:r>
            <a:r>
              <a:rPr lang="ar-EG" sz="3800" dirty="0">
                <a:latin typeface="CS New Athanasius" panose="020B0500000000000000" pitchFamily="34" charset="0"/>
              </a:rPr>
              <a:t> </a:t>
            </a:r>
            <a:r>
              <a:rPr lang="en-US" sz="3800" dirty="0">
                <a:latin typeface="CS New Athanasius" panose="020B0500000000000000" pitchFamily="34" charset="0"/>
              </a:rPr>
              <a:t>`</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a;anatoc</a:t>
            </a:r>
            <a:endParaRPr lang="en-US" sz="3800" dirty="0">
              <a:latin typeface="CS New Athanasius" panose="020B0500000000000000" pitchFamily="34" charset="0"/>
            </a:endParaRPr>
          </a:p>
        </p:txBody>
      </p:sp>
      <p:sp>
        <p:nvSpPr>
          <p:cNvPr id="3" name="Text Placeholder 2">
            <a:extLst>
              <a:ext uri="{FF2B5EF4-FFF2-40B4-BE49-F238E27FC236}">
                <a16:creationId xmlns:a16="http://schemas.microsoft.com/office/drawing/2014/main" id="{C6FF2038-71DD-4F83-AB2B-F2478142E969}"/>
              </a:ext>
            </a:extLst>
          </p:cNvPr>
          <p:cNvSpPr>
            <a:spLocks noGrp="1"/>
          </p:cNvSpPr>
          <p:nvPr>
            <p:ph type="body" sz="quarter" idx="10"/>
          </p:nvPr>
        </p:nvSpPr>
        <p:spPr>
          <a:xfrm>
            <a:off x="-2" y="4520437"/>
            <a:ext cx="9144000" cy="710178"/>
          </a:xfrm>
        </p:spPr>
        <p:txBody>
          <a:bodyPr/>
          <a:lstStyle/>
          <a:p>
            <a:r>
              <a:rPr lang="ar-EG" sz="4800" dirty="0"/>
              <a:t>قدوس الله قدوس القوي قدوس الذي لا يموت</a:t>
            </a:r>
            <a:endParaRPr lang="en-US" sz="4800" dirty="0"/>
          </a:p>
        </p:txBody>
      </p:sp>
    </p:spTree>
    <p:extLst>
      <p:ext uri="{BB962C8B-B14F-4D97-AF65-F5344CB8AC3E}">
        <p14:creationId xmlns:p14="http://schemas.microsoft.com/office/powerpoint/2010/main" val="17777008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C0C0A-0B1E-44BB-A1BB-C2947AB7FE0A}"/>
              </a:ext>
            </a:extLst>
          </p:cNvPr>
          <p:cNvSpPr>
            <a:spLocks noGrp="1"/>
          </p:cNvSpPr>
          <p:nvPr>
            <p:ph type="title"/>
          </p:nvPr>
        </p:nvSpPr>
        <p:spPr/>
        <p:txBody>
          <a:bodyPr>
            <a:normAutofit/>
          </a:bodyPr>
          <a:lstStyle/>
          <a:p>
            <a:endParaRPr lang="en-GB" sz="4000" dirty="0"/>
          </a:p>
        </p:txBody>
      </p:sp>
      <p:sp>
        <p:nvSpPr>
          <p:cNvPr id="3" name="Text Placeholder 2">
            <a:extLst>
              <a:ext uri="{FF2B5EF4-FFF2-40B4-BE49-F238E27FC236}">
                <a16:creationId xmlns:a16="http://schemas.microsoft.com/office/drawing/2014/main" id="{5A428356-5F2E-473E-B8E0-AA6F28886470}"/>
              </a:ext>
            </a:extLst>
          </p:cNvPr>
          <p:cNvSpPr>
            <a:spLocks noGrp="1"/>
          </p:cNvSpPr>
          <p:nvPr>
            <p:ph type="body" idx="1"/>
          </p:nvPr>
        </p:nvSpPr>
        <p:spPr>
          <a:xfrm>
            <a:off x="0" y="5946775"/>
            <a:ext cx="9143999" cy="911226"/>
          </a:xfrm>
        </p:spPr>
        <p:txBody>
          <a:bodyPr anchor="ctr">
            <a:noAutofit/>
          </a:bodyPr>
          <a:lstStyle/>
          <a:p>
            <a:r>
              <a:rPr lang="ar-EG" sz="3600" dirty="0"/>
              <a:t>أو أناسطاس إيك طون نيكرون كي أنيلثون يسطوس أورانوس إليسون إيماس</a:t>
            </a:r>
          </a:p>
        </p:txBody>
      </p:sp>
      <p:sp>
        <p:nvSpPr>
          <p:cNvPr id="4" name="Text Placeholder 3">
            <a:extLst>
              <a:ext uri="{FF2B5EF4-FFF2-40B4-BE49-F238E27FC236}">
                <a16:creationId xmlns:a16="http://schemas.microsoft.com/office/drawing/2014/main" id="{A1B3E08C-5FC9-4B78-BC16-364168EF16D7}"/>
              </a:ext>
            </a:extLst>
          </p:cNvPr>
          <p:cNvSpPr>
            <a:spLocks noGrp="1"/>
          </p:cNvSpPr>
          <p:nvPr>
            <p:ph type="body" sz="quarter" idx="3"/>
          </p:nvPr>
        </p:nvSpPr>
        <p:spPr>
          <a:xfrm>
            <a:off x="0" y="5073389"/>
            <a:ext cx="9144000" cy="808893"/>
          </a:xfrm>
        </p:spPr>
        <p:txBody>
          <a:bodyPr anchor="ctr">
            <a:noAutofit/>
          </a:bodyPr>
          <a:lstStyle/>
          <a:p>
            <a:pPr rtl="0"/>
            <a:r>
              <a:rPr lang="en-US" sz="3700" dirty="0"/>
              <a:t>o `</a:t>
            </a:r>
            <a:r>
              <a:rPr lang="en-US" sz="3700" dirty="0" err="1"/>
              <a:t>anactac</a:t>
            </a:r>
            <a:r>
              <a:rPr lang="en-US" sz="3700" dirty="0"/>
              <a:t> </a:t>
            </a:r>
            <a:r>
              <a:rPr lang="en-US" sz="3700" dirty="0" err="1"/>
              <a:t>ek</a:t>
            </a:r>
            <a:r>
              <a:rPr lang="ar-EG" sz="3700" dirty="0"/>
              <a:t> </a:t>
            </a:r>
            <a:r>
              <a:rPr lang="en-US" sz="3700" dirty="0" err="1"/>
              <a:t>twn</a:t>
            </a:r>
            <a:r>
              <a:rPr lang="en-US" sz="3700" dirty="0"/>
              <a:t> </a:t>
            </a:r>
            <a:r>
              <a:rPr lang="en-US" sz="3700" dirty="0" err="1"/>
              <a:t>nekrwn</a:t>
            </a:r>
            <a:r>
              <a:rPr lang="en-US" sz="3700" dirty="0"/>
              <a:t> </a:t>
            </a:r>
            <a:r>
              <a:rPr lang="en-US" sz="3700" dirty="0" err="1"/>
              <a:t>ke</a:t>
            </a:r>
            <a:r>
              <a:rPr lang="en-US" sz="3700" dirty="0"/>
              <a:t> `</a:t>
            </a:r>
            <a:r>
              <a:rPr lang="en-US" sz="3700" dirty="0" err="1"/>
              <a:t>anel;wn</a:t>
            </a:r>
            <a:r>
              <a:rPr lang="en-US" sz="3700" dirty="0"/>
              <a:t> </a:t>
            </a:r>
            <a:r>
              <a:rPr lang="en-US" sz="3700" dirty="0" err="1"/>
              <a:t>ic</a:t>
            </a:r>
            <a:r>
              <a:rPr lang="en-US" sz="3700" dirty="0"/>
              <a:t> </a:t>
            </a:r>
            <a:r>
              <a:rPr lang="en-US" sz="3700" dirty="0" err="1"/>
              <a:t>touc</a:t>
            </a:r>
            <a:r>
              <a:rPr lang="ar-EG" sz="3700" dirty="0"/>
              <a:t> </a:t>
            </a:r>
            <a:r>
              <a:rPr lang="en-US" sz="3700" dirty="0" err="1"/>
              <a:t>ouranouc</a:t>
            </a:r>
            <a:r>
              <a:rPr lang="en-US" sz="3700" dirty="0"/>
              <a:t> `</a:t>
            </a:r>
            <a:r>
              <a:rPr lang="en-US" sz="3700" dirty="0" err="1"/>
              <a:t>ele`ycon</a:t>
            </a:r>
            <a:r>
              <a:rPr lang="en-US" sz="3700" dirty="0"/>
              <a:t> `</a:t>
            </a:r>
            <a:r>
              <a:rPr lang="en-US" sz="3700" dirty="0" err="1"/>
              <a:t>ymac</a:t>
            </a:r>
            <a:endParaRPr lang="en-US" sz="3700" dirty="0"/>
          </a:p>
        </p:txBody>
      </p:sp>
      <p:sp>
        <p:nvSpPr>
          <p:cNvPr id="6" name="Text Placeholder 5">
            <a:extLst>
              <a:ext uri="{FF2B5EF4-FFF2-40B4-BE49-F238E27FC236}">
                <a16:creationId xmlns:a16="http://schemas.microsoft.com/office/drawing/2014/main" id="{3032C4F0-58A9-43A0-A310-38627824BD58}"/>
              </a:ext>
            </a:extLst>
          </p:cNvPr>
          <p:cNvSpPr>
            <a:spLocks noGrp="1"/>
          </p:cNvSpPr>
          <p:nvPr>
            <p:ph type="body" sz="quarter" idx="10"/>
          </p:nvPr>
        </p:nvSpPr>
        <p:spPr/>
        <p:txBody>
          <a:bodyPr/>
          <a:lstStyle/>
          <a:p>
            <a:r>
              <a:rPr lang="ar-SA" sz="4400" dirty="0"/>
              <a:t>يا من قام من</a:t>
            </a:r>
            <a:r>
              <a:rPr lang="ar-EG" sz="4400" dirty="0"/>
              <a:t> </a:t>
            </a:r>
            <a:r>
              <a:rPr lang="ar-SA" sz="4400" dirty="0"/>
              <a:t>الأموات</a:t>
            </a:r>
            <a:r>
              <a:rPr lang="ar-EG" sz="4400" dirty="0"/>
              <a:t> وصعد إلى السموات ارحمنا</a:t>
            </a:r>
            <a:endParaRPr lang="en-GB" sz="4400" dirty="0"/>
          </a:p>
        </p:txBody>
      </p:sp>
    </p:spTree>
    <p:extLst>
      <p:ext uri="{BB962C8B-B14F-4D97-AF65-F5344CB8AC3E}">
        <p14:creationId xmlns:p14="http://schemas.microsoft.com/office/powerpoint/2010/main" val="290450590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411941" y="0"/>
            <a:ext cx="1411942" cy="1784612"/>
          </a:xfrm>
        </p:spPr>
        <p:txBody>
          <a:bodyPr>
            <a:noAutofit/>
          </a:bodyPr>
          <a:lstStyle/>
          <a:p>
            <a:r>
              <a:rPr lang="ar-EG" sz="4000" dirty="0"/>
              <a:t>ختام اجيوس</a:t>
            </a:r>
            <a:endParaRPr lang="en-US" sz="4000" dirty="0"/>
          </a:p>
        </p:txBody>
      </p:sp>
      <p:sp>
        <p:nvSpPr>
          <p:cNvPr id="11" name="Text Placeholder 10"/>
          <p:cNvSpPr>
            <a:spLocks noGrp="1"/>
          </p:cNvSpPr>
          <p:nvPr>
            <p:ph type="body" idx="1"/>
          </p:nvPr>
        </p:nvSpPr>
        <p:spPr/>
        <p:txBody>
          <a:bodyPr/>
          <a:lstStyle/>
          <a:p>
            <a:r>
              <a:rPr lang="ar-EG" sz="5400"/>
              <a:t>ذو كسابتري كي إيوكي آجيو إبنيفماتي</a:t>
            </a:r>
            <a:endParaRPr lang="ar-EG" sz="5400" dirty="0"/>
          </a:p>
        </p:txBody>
      </p:sp>
      <p:sp>
        <p:nvSpPr>
          <p:cNvPr id="12" name="Text Placeholder 11"/>
          <p:cNvSpPr>
            <a:spLocks noGrp="1"/>
          </p:cNvSpPr>
          <p:nvPr>
            <p:ph type="body" sz="quarter" idx="3"/>
          </p:nvPr>
        </p:nvSpPr>
        <p:spPr>
          <a:xfrm>
            <a:off x="-2" y="5240213"/>
            <a:ext cx="9144000" cy="808893"/>
          </a:xfrm>
        </p:spPr>
        <p:txBody>
          <a:bodyPr>
            <a:normAutofit/>
          </a:bodyPr>
          <a:lstStyle/>
          <a:p>
            <a:r>
              <a:rPr lang="pl-PL" sz="4500" dirty="0">
                <a:latin typeface="CS New Athanasius" panose="020B0500000000000000" pitchFamily="34" charset="0"/>
              </a:rPr>
              <a:t>Do</a:t>
            </a:r>
            <a:r>
              <a:rPr lang="en-US" sz="4500" dirty="0">
                <a:latin typeface="CS New Athanasius" panose="020B0500000000000000" pitchFamily="34" charset="0"/>
              </a:rPr>
              <a:t>x</a:t>
            </a:r>
            <a:r>
              <a:rPr lang="pl-PL" sz="4500" dirty="0">
                <a:latin typeface="CS New Athanasius" panose="020B0500000000000000" pitchFamily="34" charset="0"/>
              </a:rPr>
              <a:t>a Patri ke </a:t>
            </a:r>
            <a:r>
              <a:rPr lang="en-US" sz="4500" dirty="0">
                <a:latin typeface="CS New Athanasius" panose="020B0500000000000000" pitchFamily="34" charset="0"/>
              </a:rPr>
              <a:t>`</a:t>
            </a:r>
            <a:r>
              <a:rPr lang="pl-PL" sz="4500" dirty="0">
                <a:latin typeface="CS New Athanasius" panose="020B0500000000000000" pitchFamily="34" charset="0"/>
              </a:rPr>
              <a:t>Ui`w ke `agi`w</a:t>
            </a:r>
            <a:r>
              <a:rPr lang="ar-EG" sz="4500" dirty="0">
                <a:latin typeface="CS New Athanasius" panose="020B0500000000000000" pitchFamily="34" charset="0"/>
              </a:rPr>
              <a:t> </a:t>
            </a:r>
            <a:r>
              <a:rPr lang="en-US" sz="4500" dirty="0">
                <a:latin typeface="CS New Athanasius" panose="020B0500000000000000" pitchFamily="34" charset="0"/>
              </a:rPr>
              <a:t>`</a:t>
            </a:r>
            <a:r>
              <a:rPr lang="pl-PL" sz="4500" dirty="0">
                <a:latin typeface="CS New Athanasius" panose="020B0500000000000000" pitchFamily="34" charset="0"/>
              </a:rPr>
              <a:t>Pneumati</a:t>
            </a:r>
          </a:p>
        </p:txBody>
      </p:sp>
      <p:sp>
        <p:nvSpPr>
          <p:cNvPr id="3" name="Text Placeholder 2">
            <a:extLst>
              <a:ext uri="{FF2B5EF4-FFF2-40B4-BE49-F238E27FC236}">
                <a16:creationId xmlns:a16="http://schemas.microsoft.com/office/drawing/2014/main" id="{208E7EC1-BEFE-4635-BDB5-8EDD77119A49}"/>
              </a:ext>
            </a:extLst>
          </p:cNvPr>
          <p:cNvSpPr>
            <a:spLocks noGrp="1"/>
          </p:cNvSpPr>
          <p:nvPr>
            <p:ph type="body" sz="quarter" idx="10"/>
          </p:nvPr>
        </p:nvSpPr>
        <p:spPr>
          <a:xfrm>
            <a:off x="0" y="4442193"/>
            <a:ext cx="9144000" cy="710178"/>
          </a:xfrm>
        </p:spPr>
        <p:txBody>
          <a:bodyPr/>
          <a:lstStyle/>
          <a:p>
            <a:r>
              <a:rPr lang="ar-EG" sz="6000" dirty="0"/>
              <a:t>المجد للآب والإبن والروح القدس</a:t>
            </a:r>
            <a:endParaRPr lang="en-US" sz="6000" dirty="0"/>
          </a:p>
        </p:txBody>
      </p:sp>
    </p:spTree>
    <p:extLst>
      <p:ext uri="{BB962C8B-B14F-4D97-AF65-F5344CB8AC3E}">
        <p14:creationId xmlns:p14="http://schemas.microsoft.com/office/powerpoint/2010/main" val="2734509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الختام</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إڤ إيه إي إيه إهري إيچين باى لاؤس تيرف: إڤ أوجاى خين إبتشويس: چيه آمين إس إيه شوبي.</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es-ES" dirty="0" err="1"/>
              <a:t>Eu`i</a:t>
            </a:r>
            <a:r>
              <a:rPr lang="es-ES" dirty="0"/>
              <a:t> `</a:t>
            </a:r>
            <a:r>
              <a:rPr lang="es-ES" dirty="0" err="1"/>
              <a:t>e`hryi</a:t>
            </a:r>
            <a:r>
              <a:rPr lang="es-ES" dirty="0"/>
              <a:t> `</a:t>
            </a:r>
            <a:r>
              <a:rPr lang="es-ES" dirty="0" err="1"/>
              <a:t>ejen</a:t>
            </a:r>
            <a:r>
              <a:rPr lang="es-ES" dirty="0"/>
              <a:t> </a:t>
            </a:r>
            <a:r>
              <a:rPr lang="es-ES" dirty="0" err="1"/>
              <a:t>pailaoc</a:t>
            </a:r>
            <a:r>
              <a:rPr lang="es-ES" dirty="0"/>
              <a:t> </a:t>
            </a:r>
            <a:r>
              <a:rPr lang="es-ES" dirty="0" err="1"/>
              <a:t>tyrf</a:t>
            </a:r>
            <a:r>
              <a:rPr lang="es-ES" dirty="0"/>
              <a:t>@ </a:t>
            </a:r>
            <a:r>
              <a:rPr lang="es-ES" dirty="0" err="1"/>
              <a:t>euoujai</a:t>
            </a:r>
            <a:r>
              <a:rPr lang="es-ES" dirty="0"/>
              <a:t> </a:t>
            </a:r>
            <a:r>
              <a:rPr lang="es-ES" dirty="0" err="1"/>
              <a:t>qen</a:t>
            </a:r>
            <a:r>
              <a:rPr lang="es-ES" dirty="0"/>
              <a:t> P=</a:t>
            </a:r>
            <a:r>
              <a:rPr lang="es-ES" dirty="0" err="1"/>
              <a:t>oc</a:t>
            </a:r>
            <a:r>
              <a:rPr lang="es-ES" dirty="0"/>
              <a:t>@ je `</a:t>
            </a:r>
            <a:r>
              <a:rPr lang="es-ES" dirty="0" err="1"/>
              <a:t>amyn</a:t>
            </a:r>
            <a:r>
              <a:rPr lang="es-ES" dirty="0"/>
              <a:t> </a:t>
            </a:r>
            <a:r>
              <a:rPr lang="es-ES" dirty="0" err="1"/>
              <a:t>ec`eswpi</a:t>
            </a:r>
            <a:r>
              <a:rPr lang="es-ES" dirty="0"/>
              <a:t>.</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06212"/>
          </a:xfrm>
        </p:spPr>
        <p:txBody>
          <a:bodyPr anchor="ctr"/>
          <a:lstStyle/>
          <a:p>
            <a:pPr rtl="1"/>
            <a:r>
              <a:rPr lang="ar-EG" sz="3900" dirty="0"/>
              <a:t>تحل على هذا الشعب كله ، معافين من الرب ،</a:t>
            </a:r>
            <a:r>
              <a:rPr lang="en-US" sz="3900" dirty="0"/>
              <a:t> </a:t>
            </a:r>
            <a:r>
              <a:rPr lang="ar-EG" sz="3900" dirty="0"/>
              <a:t>أمين يكون.</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311895649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endParaRPr lang="en-US" sz="4800" dirty="0"/>
          </a:p>
        </p:txBody>
      </p:sp>
      <p:sp>
        <p:nvSpPr>
          <p:cNvPr id="11" name="Text Placeholder 10"/>
          <p:cNvSpPr>
            <a:spLocks noGrp="1"/>
          </p:cNvSpPr>
          <p:nvPr>
            <p:ph type="body" idx="1"/>
          </p:nvPr>
        </p:nvSpPr>
        <p:spPr>
          <a:xfrm>
            <a:off x="0" y="6147822"/>
            <a:ext cx="9143999" cy="710178"/>
          </a:xfrm>
        </p:spPr>
        <p:txBody>
          <a:bodyPr>
            <a:noAutofit/>
          </a:bodyPr>
          <a:lstStyle/>
          <a:p>
            <a:r>
              <a:rPr lang="ar-EG" sz="3600" dirty="0"/>
              <a:t>كي نين كي آإي كي  إسطوس إى أوناس طون إى أونون آمين</a:t>
            </a:r>
          </a:p>
        </p:txBody>
      </p:sp>
      <p:sp>
        <p:nvSpPr>
          <p:cNvPr id="12" name="Text Placeholder 11"/>
          <p:cNvSpPr>
            <a:spLocks noGrp="1"/>
          </p:cNvSpPr>
          <p:nvPr>
            <p:ph type="body" sz="quarter" idx="3"/>
          </p:nvPr>
        </p:nvSpPr>
        <p:spPr>
          <a:xfrm>
            <a:off x="-2" y="5315436"/>
            <a:ext cx="9144000" cy="710178"/>
          </a:xfrm>
        </p:spPr>
        <p:txBody>
          <a:bodyPr>
            <a:normAutofit fontScale="92500"/>
          </a:bodyPr>
          <a:lstStyle/>
          <a:p>
            <a:r>
              <a:rPr lang="en-US" sz="4000" dirty="0" err="1"/>
              <a:t>Ke</a:t>
            </a:r>
            <a:r>
              <a:rPr lang="en-US" sz="4000" dirty="0"/>
              <a:t> nun </a:t>
            </a:r>
            <a:r>
              <a:rPr lang="en-US" sz="4000" dirty="0" err="1"/>
              <a:t>ke</a:t>
            </a:r>
            <a:r>
              <a:rPr lang="en-US" sz="4000" dirty="0"/>
              <a:t> `</a:t>
            </a:r>
            <a:r>
              <a:rPr lang="en-US" sz="4000" dirty="0" err="1"/>
              <a:t>a`i</a:t>
            </a:r>
            <a:r>
              <a:rPr lang="en-US" sz="4000" dirty="0"/>
              <a:t> </a:t>
            </a:r>
            <a:r>
              <a:rPr lang="en-US" sz="4000" dirty="0" err="1"/>
              <a:t>ke</a:t>
            </a:r>
            <a:r>
              <a:rPr lang="en-US" sz="4000" dirty="0"/>
              <a:t> </a:t>
            </a:r>
            <a:r>
              <a:rPr lang="en-US" sz="4000" dirty="0" err="1"/>
              <a:t>ic</a:t>
            </a:r>
            <a:r>
              <a:rPr lang="en-US" sz="4000" dirty="0"/>
              <a:t> </a:t>
            </a:r>
            <a:r>
              <a:rPr lang="en-US" sz="4000" dirty="0" err="1"/>
              <a:t>touc</a:t>
            </a:r>
            <a:r>
              <a:rPr lang="en-US" sz="4000" dirty="0"/>
              <a:t> `</a:t>
            </a:r>
            <a:r>
              <a:rPr lang="en-US" sz="4000" dirty="0" err="1"/>
              <a:t>e`wnac</a:t>
            </a:r>
            <a:r>
              <a:rPr lang="en-US" sz="4000" dirty="0"/>
              <a:t> </a:t>
            </a:r>
            <a:r>
              <a:rPr lang="en-US" sz="4000" dirty="0" err="1"/>
              <a:t>twn</a:t>
            </a:r>
            <a:r>
              <a:rPr lang="en-US" sz="4000" dirty="0"/>
              <a:t> `</a:t>
            </a:r>
            <a:r>
              <a:rPr lang="en-US" sz="4000" dirty="0" err="1"/>
              <a:t>e`wnwn</a:t>
            </a:r>
            <a:r>
              <a:rPr lang="en-US" sz="4000" dirty="0"/>
              <a:t>@</a:t>
            </a:r>
            <a:r>
              <a:rPr lang="ar-EG" sz="4000" dirty="0"/>
              <a:t> </a:t>
            </a:r>
            <a:r>
              <a:rPr lang="en-US" sz="4000" dirty="0"/>
              <a:t>`</a:t>
            </a:r>
            <a:r>
              <a:rPr lang="en-US" sz="4000" dirty="0" err="1"/>
              <a:t>amyn</a:t>
            </a:r>
            <a:endParaRPr lang="en-US" sz="4000" dirty="0"/>
          </a:p>
        </p:txBody>
      </p:sp>
      <p:sp>
        <p:nvSpPr>
          <p:cNvPr id="3" name="Text Placeholder 2">
            <a:extLst>
              <a:ext uri="{FF2B5EF4-FFF2-40B4-BE49-F238E27FC236}">
                <a16:creationId xmlns:a16="http://schemas.microsoft.com/office/drawing/2014/main" id="{FC00645A-49F9-46C9-BA9B-555DB39F755C}"/>
              </a:ext>
            </a:extLst>
          </p:cNvPr>
          <p:cNvSpPr>
            <a:spLocks noGrp="1"/>
          </p:cNvSpPr>
          <p:nvPr>
            <p:ph type="body" sz="quarter" idx="10"/>
          </p:nvPr>
        </p:nvSpPr>
        <p:spPr>
          <a:xfrm>
            <a:off x="-2" y="4483050"/>
            <a:ext cx="9144000" cy="710178"/>
          </a:xfrm>
        </p:spPr>
        <p:txBody>
          <a:bodyPr/>
          <a:lstStyle/>
          <a:p>
            <a:r>
              <a:rPr lang="ar-EG" sz="4800" dirty="0"/>
              <a:t>الآن وكل اوان وإلى دهر الدهور أمين</a:t>
            </a:r>
            <a:endParaRPr lang="en-US" sz="4800" dirty="0"/>
          </a:p>
        </p:txBody>
      </p:sp>
    </p:spTree>
    <p:extLst>
      <p:ext uri="{BB962C8B-B14F-4D97-AF65-F5344CB8AC3E}">
        <p14:creationId xmlns:p14="http://schemas.microsoft.com/office/powerpoint/2010/main" val="313562500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DCA6ED-3BEF-4505-8406-BCC612012799}"/>
              </a:ext>
            </a:extLst>
          </p:cNvPr>
          <p:cNvSpPr>
            <a:spLocks noGrp="1"/>
          </p:cNvSpPr>
          <p:nvPr>
            <p:ph type="title"/>
          </p:nvPr>
        </p:nvSpPr>
        <p:spPr/>
        <p:txBody>
          <a:bodyPr/>
          <a:lstStyle/>
          <a:p>
            <a:endParaRPr lang="en-GB"/>
          </a:p>
        </p:txBody>
      </p:sp>
      <p:sp>
        <p:nvSpPr>
          <p:cNvPr id="11" name="Text Placeholder 10"/>
          <p:cNvSpPr>
            <a:spLocks noGrp="1"/>
          </p:cNvSpPr>
          <p:nvPr>
            <p:ph type="body" idx="1"/>
          </p:nvPr>
        </p:nvSpPr>
        <p:spPr/>
        <p:txBody>
          <a:bodyPr/>
          <a:lstStyle/>
          <a:p>
            <a:r>
              <a:rPr lang="ar-EG" sz="5400" dirty="0"/>
              <a:t>آجيا إترياس إليسون إيماس</a:t>
            </a:r>
          </a:p>
        </p:txBody>
      </p:sp>
      <p:sp>
        <p:nvSpPr>
          <p:cNvPr id="12" name="Text Placeholder 11"/>
          <p:cNvSpPr>
            <a:spLocks noGrp="1"/>
          </p:cNvSpPr>
          <p:nvPr>
            <p:ph type="body" sz="quarter" idx="3"/>
          </p:nvPr>
        </p:nvSpPr>
        <p:spPr>
          <a:xfrm>
            <a:off x="-2" y="5240213"/>
            <a:ext cx="9144000" cy="808894"/>
          </a:xfrm>
        </p:spPr>
        <p:txBody>
          <a:bodyPr>
            <a:normAutofit/>
          </a:bodyPr>
          <a:lstStyle/>
          <a:p>
            <a:r>
              <a:rPr lang="en-US" sz="4800" dirty="0"/>
              <a:t>`</a:t>
            </a:r>
            <a:r>
              <a:rPr lang="en-US" sz="4800" dirty="0" err="1"/>
              <a:t>Agi`a</a:t>
            </a:r>
            <a:r>
              <a:rPr lang="en-US" sz="4800" dirty="0"/>
              <a:t> `</a:t>
            </a:r>
            <a:r>
              <a:rPr lang="en-US" sz="4800" dirty="0" err="1"/>
              <a:t>triac</a:t>
            </a:r>
            <a:r>
              <a:rPr lang="en-US" sz="4800" dirty="0"/>
              <a:t> `</a:t>
            </a:r>
            <a:r>
              <a:rPr lang="en-US" sz="4800" dirty="0" err="1"/>
              <a:t>ele`ycon</a:t>
            </a:r>
            <a:r>
              <a:rPr lang="en-US" sz="4800" dirty="0"/>
              <a:t> `</a:t>
            </a:r>
            <a:r>
              <a:rPr lang="en-US" sz="4800" dirty="0" err="1"/>
              <a:t>ymac</a:t>
            </a:r>
            <a:endParaRPr lang="en-US" sz="4800" dirty="0"/>
          </a:p>
        </p:txBody>
      </p:sp>
      <p:sp>
        <p:nvSpPr>
          <p:cNvPr id="3" name="Text Placeholder 2">
            <a:extLst>
              <a:ext uri="{FF2B5EF4-FFF2-40B4-BE49-F238E27FC236}">
                <a16:creationId xmlns:a16="http://schemas.microsoft.com/office/drawing/2014/main" id="{DA45490A-AE08-44AB-9368-DE056FFBF34F}"/>
              </a:ext>
            </a:extLst>
          </p:cNvPr>
          <p:cNvSpPr>
            <a:spLocks noGrp="1"/>
          </p:cNvSpPr>
          <p:nvPr>
            <p:ph type="body" sz="quarter" idx="10"/>
          </p:nvPr>
        </p:nvSpPr>
        <p:spPr>
          <a:xfrm>
            <a:off x="-2" y="4363211"/>
            <a:ext cx="9144000" cy="808894"/>
          </a:xfrm>
        </p:spPr>
        <p:txBody>
          <a:bodyPr anchor="t"/>
          <a:lstStyle/>
          <a:p>
            <a:r>
              <a:rPr lang="ar-EG" sz="5400" dirty="0"/>
              <a:t>أيها الثالوث القدوس ارحمنا</a:t>
            </a:r>
            <a:endParaRPr lang="en-US" sz="5400" dirty="0"/>
          </a:p>
        </p:txBody>
      </p:sp>
    </p:spTree>
    <p:extLst>
      <p:ext uri="{BB962C8B-B14F-4D97-AF65-F5344CB8AC3E}">
        <p14:creationId xmlns:p14="http://schemas.microsoft.com/office/powerpoint/2010/main" val="25876948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ar-EG" sz="4000" dirty="0"/>
              <a:t>اوشية الانجيل</a:t>
            </a:r>
            <a:endParaRPr lang="en-US" sz="4000" dirty="0"/>
          </a:p>
        </p:txBody>
      </p:sp>
      <p:sp>
        <p:nvSpPr>
          <p:cNvPr id="11" name="Text Placeholder 10"/>
          <p:cNvSpPr>
            <a:spLocks noGrp="1"/>
          </p:cNvSpPr>
          <p:nvPr>
            <p:ph type="body" idx="1"/>
          </p:nvPr>
        </p:nvSpPr>
        <p:spPr>
          <a:xfrm>
            <a:off x="0" y="6117215"/>
            <a:ext cx="9143999" cy="740785"/>
          </a:xfrm>
        </p:spPr>
        <p:txBody>
          <a:bodyPr anchor="ctr">
            <a:normAutofit fontScale="92500" lnSpcReduction="10000"/>
          </a:bodyPr>
          <a:lstStyle/>
          <a:p>
            <a:r>
              <a:rPr lang="ar-EG" sz="5400" dirty="0"/>
              <a:t>إشليل</a:t>
            </a:r>
            <a:endParaRPr lang="en-US" sz="5400" dirty="0"/>
          </a:p>
        </p:txBody>
      </p:sp>
      <p:sp>
        <p:nvSpPr>
          <p:cNvPr id="12" name="Text Placeholder 11"/>
          <p:cNvSpPr>
            <a:spLocks noGrp="1"/>
          </p:cNvSpPr>
          <p:nvPr>
            <p:ph type="body" sz="quarter" idx="3"/>
          </p:nvPr>
        </p:nvSpPr>
        <p:spPr>
          <a:xfrm>
            <a:off x="-2" y="5240213"/>
            <a:ext cx="9144000" cy="808894"/>
          </a:xfrm>
        </p:spPr>
        <p:txBody>
          <a:bodyPr/>
          <a:lstStyle/>
          <a:p>
            <a:r>
              <a:rPr lang="en-US" sz="5400" dirty="0" err="1"/>
              <a:t>Slyl</a:t>
            </a:r>
            <a:endParaRPr lang="en-US" sz="5400" dirty="0"/>
          </a:p>
        </p:txBody>
      </p:sp>
      <p:sp>
        <p:nvSpPr>
          <p:cNvPr id="2" name="Text Placeholder 1">
            <a:extLst>
              <a:ext uri="{FF2B5EF4-FFF2-40B4-BE49-F238E27FC236}">
                <a16:creationId xmlns:a16="http://schemas.microsoft.com/office/drawing/2014/main" id="{A892F1EA-AF56-4C01-8396-FEF449D4CB4A}"/>
              </a:ext>
            </a:extLst>
          </p:cNvPr>
          <p:cNvSpPr>
            <a:spLocks noGrp="1"/>
          </p:cNvSpPr>
          <p:nvPr>
            <p:ph type="body" sz="quarter" idx="10"/>
          </p:nvPr>
        </p:nvSpPr>
        <p:spPr>
          <a:xfrm>
            <a:off x="-2" y="4363211"/>
            <a:ext cx="9144000" cy="877002"/>
          </a:xfrm>
        </p:spPr>
        <p:txBody>
          <a:bodyPr/>
          <a:lstStyle/>
          <a:p>
            <a:r>
              <a:rPr lang="ar-EG" sz="6600" dirty="0"/>
              <a:t>صل</a:t>
            </a:r>
            <a:endParaRPr lang="en-US" sz="6600" dirty="0"/>
          </a:p>
        </p:txBody>
      </p:sp>
    </p:spTree>
    <p:extLst>
      <p:ext uri="{BB962C8B-B14F-4D97-AF65-F5344CB8AC3E}">
        <p14:creationId xmlns:p14="http://schemas.microsoft.com/office/powerpoint/2010/main" val="252033077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idx="1"/>
          </p:nvPr>
        </p:nvSpPr>
        <p:spPr/>
        <p:txBody>
          <a:bodyPr/>
          <a:lstStyle/>
          <a:p>
            <a:r>
              <a:rPr lang="ar-EG" sz="4800" dirty="0"/>
              <a:t>إيبى إبروس إفشى إستاثيتى</a:t>
            </a:r>
          </a:p>
        </p:txBody>
      </p:sp>
      <p:sp>
        <p:nvSpPr>
          <p:cNvPr id="12" name="Text Placeholder 11"/>
          <p:cNvSpPr>
            <a:spLocks noGrp="1"/>
          </p:cNvSpPr>
          <p:nvPr>
            <p:ph type="body" sz="quarter" idx="3"/>
          </p:nvPr>
        </p:nvSpPr>
        <p:spPr>
          <a:xfrm>
            <a:off x="-2" y="5240213"/>
            <a:ext cx="9144000" cy="808893"/>
          </a:xfrm>
        </p:spPr>
        <p:txBody>
          <a:bodyPr>
            <a:normAutofit lnSpcReduction="10000"/>
          </a:bodyPr>
          <a:lstStyle/>
          <a:p>
            <a:r>
              <a:rPr lang="en-US" sz="5400" dirty="0"/>
              <a:t>Epi `</a:t>
            </a:r>
            <a:r>
              <a:rPr lang="en-US" sz="5400" dirty="0" err="1"/>
              <a:t>proceu,y</a:t>
            </a:r>
            <a:r>
              <a:rPr lang="ar-EG" sz="5400" dirty="0"/>
              <a:t> </a:t>
            </a:r>
            <a:r>
              <a:rPr lang="en-US" sz="5400" dirty="0"/>
              <a:t>`</a:t>
            </a:r>
            <a:r>
              <a:rPr lang="en-US" sz="5400" dirty="0" err="1"/>
              <a:t>cta;yte</a:t>
            </a:r>
            <a:endParaRPr lang="en-US" sz="5400" dirty="0"/>
          </a:p>
        </p:txBody>
      </p:sp>
      <p:sp>
        <p:nvSpPr>
          <p:cNvPr id="3" name="Text Placeholder 2">
            <a:extLst>
              <a:ext uri="{FF2B5EF4-FFF2-40B4-BE49-F238E27FC236}">
                <a16:creationId xmlns:a16="http://schemas.microsoft.com/office/drawing/2014/main" id="{83D252CC-DF23-4218-8069-7A5978146C0D}"/>
              </a:ext>
            </a:extLst>
          </p:cNvPr>
          <p:cNvSpPr>
            <a:spLocks noGrp="1"/>
          </p:cNvSpPr>
          <p:nvPr>
            <p:ph type="body" sz="quarter" idx="10"/>
          </p:nvPr>
        </p:nvSpPr>
        <p:spPr>
          <a:xfrm>
            <a:off x="-2" y="4363211"/>
            <a:ext cx="9144000" cy="808892"/>
          </a:xfrm>
        </p:spPr>
        <p:txBody>
          <a:bodyPr anchor="t"/>
          <a:lstStyle/>
          <a:p>
            <a:r>
              <a:rPr lang="ar-EG" sz="6600" dirty="0"/>
              <a:t>للصلاة قفوا</a:t>
            </a:r>
            <a:endParaRPr lang="en-US" sz="6600" dirty="0"/>
          </a:p>
        </p:txBody>
      </p:sp>
    </p:spTree>
    <p:extLst>
      <p:ext uri="{BB962C8B-B14F-4D97-AF65-F5344CB8AC3E}">
        <p14:creationId xmlns:p14="http://schemas.microsoft.com/office/powerpoint/2010/main" val="142521484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idx="1"/>
          </p:nvPr>
        </p:nvSpPr>
        <p:spPr/>
        <p:txBody>
          <a:bodyPr/>
          <a:lstStyle/>
          <a:p>
            <a:r>
              <a:rPr lang="ar-EG" sz="6000" dirty="0"/>
              <a:t>إيرينى باسى</a:t>
            </a:r>
          </a:p>
        </p:txBody>
      </p:sp>
      <p:sp>
        <p:nvSpPr>
          <p:cNvPr id="12" name="Text Placeholder 11"/>
          <p:cNvSpPr>
            <a:spLocks noGrp="1"/>
          </p:cNvSpPr>
          <p:nvPr>
            <p:ph type="body" sz="quarter" idx="3"/>
          </p:nvPr>
        </p:nvSpPr>
        <p:spPr>
          <a:xfrm>
            <a:off x="-2" y="5240213"/>
            <a:ext cx="9144000" cy="808893"/>
          </a:xfrm>
        </p:spPr>
        <p:txBody>
          <a:bodyPr anchor="ctr">
            <a:noAutofit/>
          </a:bodyPr>
          <a:lstStyle/>
          <a:p>
            <a:r>
              <a:rPr lang="en-US" sz="6600" dirty="0" err="1"/>
              <a:t>Iryny</a:t>
            </a:r>
            <a:r>
              <a:rPr lang="en-US" sz="6600" dirty="0"/>
              <a:t> </a:t>
            </a:r>
            <a:r>
              <a:rPr lang="en-US" sz="6600" dirty="0" err="1"/>
              <a:t>paci</a:t>
            </a:r>
            <a:endParaRPr lang="en-US" sz="6600" dirty="0"/>
          </a:p>
        </p:txBody>
      </p:sp>
      <p:sp>
        <p:nvSpPr>
          <p:cNvPr id="3" name="Text Placeholder 2">
            <a:extLst>
              <a:ext uri="{FF2B5EF4-FFF2-40B4-BE49-F238E27FC236}">
                <a16:creationId xmlns:a16="http://schemas.microsoft.com/office/drawing/2014/main" id="{74BB7DAF-9C2D-4586-938F-8DC2144FECA5}"/>
              </a:ext>
            </a:extLst>
          </p:cNvPr>
          <p:cNvSpPr>
            <a:spLocks noGrp="1"/>
          </p:cNvSpPr>
          <p:nvPr>
            <p:ph type="body" sz="quarter" idx="10"/>
          </p:nvPr>
        </p:nvSpPr>
        <p:spPr>
          <a:xfrm>
            <a:off x="-2" y="4363210"/>
            <a:ext cx="9144000" cy="877001"/>
          </a:xfrm>
        </p:spPr>
        <p:txBody>
          <a:bodyPr/>
          <a:lstStyle/>
          <a:p>
            <a:r>
              <a:rPr lang="ar-EG" sz="6000" dirty="0"/>
              <a:t>السلام لجميعكم</a:t>
            </a:r>
            <a:endParaRPr lang="en-US" sz="6000" dirty="0"/>
          </a:p>
        </p:txBody>
      </p:sp>
    </p:spTree>
    <p:extLst>
      <p:ext uri="{BB962C8B-B14F-4D97-AF65-F5344CB8AC3E}">
        <p14:creationId xmlns:p14="http://schemas.microsoft.com/office/powerpoint/2010/main" val="165488333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lnSpcReduction="10000"/>
          </a:bodyPr>
          <a:lstStyle/>
          <a:p>
            <a:r>
              <a:rPr lang="ar-EG" sz="5400" dirty="0"/>
              <a:t>كيطو إبنيفماتى سو</a:t>
            </a:r>
          </a:p>
        </p:txBody>
      </p:sp>
      <p:sp>
        <p:nvSpPr>
          <p:cNvPr id="4" name="Text Placeholder 3"/>
          <p:cNvSpPr>
            <a:spLocks noGrp="1"/>
          </p:cNvSpPr>
          <p:nvPr>
            <p:ph type="body" sz="quarter" idx="3"/>
          </p:nvPr>
        </p:nvSpPr>
        <p:spPr>
          <a:xfrm>
            <a:off x="-2" y="5240213"/>
            <a:ext cx="9144000" cy="808893"/>
          </a:xfrm>
        </p:spPr>
        <p:txBody>
          <a:bodyPr>
            <a:normAutofit lnSpcReduction="10000"/>
          </a:bodyPr>
          <a:lstStyle/>
          <a:p>
            <a:r>
              <a:rPr lang="en-US" sz="5400" dirty="0" err="1"/>
              <a:t>Ke</a:t>
            </a:r>
            <a:r>
              <a:rPr lang="en-US" sz="5400" dirty="0"/>
              <a:t> </a:t>
            </a:r>
            <a:r>
              <a:rPr lang="en-US" sz="5400" dirty="0" err="1"/>
              <a:t>tw</a:t>
            </a:r>
            <a:r>
              <a:rPr lang="en-US" sz="5400" dirty="0"/>
              <a:t> `</a:t>
            </a:r>
            <a:r>
              <a:rPr lang="en-US" sz="5400" dirty="0" err="1"/>
              <a:t>pneuma</a:t>
            </a:r>
            <a:r>
              <a:rPr lang="en-US" sz="5400" dirty="0"/>
              <a:t> </a:t>
            </a:r>
            <a:r>
              <a:rPr lang="en-US" sz="5400" dirty="0" err="1"/>
              <a:t>ti</a:t>
            </a:r>
            <a:r>
              <a:rPr lang="en-US" sz="5400" dirty="0"/>
              <a:t> </a:t>
            </a:r>
            <a:r>
              <a:rPr lang="en-US" sz="5400" dirty="0" err="1"/>
              <a:t>cou</a:t>
            </a:r>
            <a:endParaRPr lang="en-US" sz="5400" dirty="0"/>
          </a:p>
        </p:txBody>
      </p:sp>
      <p:sp>
        <p:nvSpPr>
          <p:cNvPr id="5" name="Text Placeholder 4">
            <a:extLst>
              <a:ext uri="{FF2B5EF4-FFF2-40B4-BE49-F238E27FC236}">
                <a16:creationId xmlns:a16="http://schemas.microsoft.com/office/drawing/2014/main" id="{5BB44662-FECB-417B-8255-A25B54A06F8E}"/>
              </a:ext>
            </a:extLst>
          </p:cNvPr>
          <p:cNvSpPr>
            <a:spLocks noGrp="1"/>
          </p:cNvSpPr>
          <p:nvPr>
            <p:ph type="body" sz="quarter" idx="10"/>
          </p:nvPr>
        </p:nvSpPr>
        <p:spPr>
          <a:xfrm>
            <a:off x="-2" y="4431318"/>
            <a:ext cx="9144000" cy="808893"/>
          </a:xfrm>
        </p:spPr>
        <p:txBody>
          <a:bodyPr anchor="t"/>
          <a:lstStyle/>
          <a:p>
            <a:r>
              <a:rPr lang="ar-EG" sz="6000" dirty="0"/>
              <a:t>ولروحك أيضاً</a:t>
            </a:r>
            <a:endParaRPr lang="en-GB" sz="6000" dirty="0"/>
          </a:p>
        </p:txBody>
      </p:sp>
    </p:spTree>
    <p:extLst>
      <p:ext uri="{BB962C8B-B14F-4D97-AF65-F5344CB8AC3E}">
        <p14:creationId xmlns:p14="http://schemas.microsoft.com/office/powerpoint/2010/main" val="95768371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4800" dirty="0"/>
          </a:p>
        </p:txBody>
      </p:sp>
      <p:sp>
        <p:nvSpPr>
          <p:cNvPr id="3" name="Text Placeholder 2"/>
          <p:cNvSpPr>
            <a:spLocks noGrp="1"/>
          </p:cNvSpPr>
          <p:nvPr>
            <p:ph type="body" idx="1"/>
          </p:nvPr>
        </p:nvSpPr>
        <p:spPr/>
        <p:txBody>
          <a:bodyPr/>
          <a:lstStyle/>
          <a:p>
            <a:r>
              <a:rPr lang="ar-EG" sz="4600" dirty="0"/>
              <a:t>إفنيب إبشويس إيسوس بى إخرستوس بيننوتى </a:t>
            </a:r>
          </a:p>
        </p:txBody>
      </p:sp>
      <p:sp>
        <p:nvSpPr>
          <p:cNvPr id="4" name="Text Placeholder 3"/>
          <p:cNvSpPr>
            <a:spLocks noGrp="1"/>
          </p:cNvSpPr>
          <p:nvPr>
            <p:ph type="body" sz="quarter" idx="3"/>
          </p:nvPr>
        </p:nvSpPr>
        <p:spPr>
          <a:xfrm>
            <a:off x="-2" y="5240213"/>
            <a:ext cx="9144000" cy="808894"/>
          </a:xfrm>
        </p:spPr>
        <p:txBody>
          <a:bodyPr>
            <a:noAutofit/>
          </a:bodyPr>
          <a:lstStyle/>
          <a:p>
            <a:pPr>
              <a:lnSpc>
                <a:spcPct val="120000"/>
              </a:lnSpc>
            </a:pPr>
            <a:r>
              <a:rPr lang="en-US" sz="6000" dirty="0"/>
              <a:t>`</a:t>
            </a:r>
            <a:r>
              <a:rPr lang="en-US" sz="6000" dirty="0" err="1"/>
              <a:t>Vnyb</a:t>
            </a:r>
            <a:r>
              <a:rPr lang="en-US" sz="6000" dirty="0"/>
              <a:t> `P=</a:t>
            </a:r>
            <a:r>
              <a:rPr lang="en-US" sz="6000" dirty="0" err="1"/>
              <a:t>oc</a:t>
            </a:r>
            <a:r>
              <a:rPr lang="en-US" sz="6000" dirty="0"/>
              <a:t> I=y=c P=,=c </a:t>
            </a:r>
            <a:r>
              <a:rPr lang="en-US" sz="6000" dirty="0" err="1"/>
              <a:t>Pennou</a:t>
            </a:r>
            <a:r>
              <a:rPr lang="en-US" sz="6000" dirty="0"/>
              <a:t>]</a:t>
            </a:r>
          </a:p>
        </p:txBody>
      </p:sp>
      <p:sp>
        <p:nvSpPr>
          <p:cNvPr id="6" name="Text Placeholder 5">
            <a:extLst>
              <a:ext uri="{FF2B5EF4-FFF2-40B4-BE49-F238E27FC236}">
                <a16:creationId xmlns:a16="http://schemas.microsoft.com/office/drawing/2014/main" id="{891CFAF9-BF46-4298-91F5-EB14420E0657}"/>
              </a:ext>
            </a:extLst>
          </p:cNvPr>
          <p:cNvSpPr>
            <a:spLocks noGrp="1"/>
          </p:cNvSpPr>
          <p:nvPr>
            <p:ph type="body" sz="quarter" idx="10"/>
          </p:nvPr>
        </p:nvSpPr>
        <p:spPr>
          <a:xfrm>
            <a:off x="-2" y="4363211"/>
            <a:ext cx="9144000" cy="808894"/>
          </a:xfrm>
        </p:spPr>
        <p:txBody>
          <a:bodyPr/>
          <a:lstStyle/>
          <a:p>
            <a:r>
              <a:rPr lang="ar-EG" sz="4800" dirty="0"/>
              <a:t>أيها السيد الرب يسوع المسيح إلهنا </a:t>
            </a:r>
            <a:endParaRPr lang="en-US" sz="4800" dirty="0"/>
          </a:p>
        </p:txBody>
      </p:sp>
    </p:spTree>
    <p:extLst>
      <p:ext uri="{BB962C8B-B14F-4D97-AF65-F5344CB8AC3E}">
        <p14:creationId xmlns:p14="http://schemas.microsoft.com/office/powerpoint/2010/main" val="279310605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4800" dirty="0"/>
          </a:p>
        </p:txBody>
      </p:sp>
      <p:sp>
        <p:nvSpPr>
          <p:cNvPr id="3" name="Text Placeholder 2"/>
          <p:cNvSpPr>
            <a:spLocks noGrp="1"/>
          </p:cNvSpPr>
          <p:nvPr>
            <p:ph type="body" idx="1"/>
          </p:nvPr>
        </p:nvSpPr>
        <p:spPr/>
        <p:txBody>
          <a:bodyPr/>
          <a:lstStyle/>
          <a:p>
            <a:r>
              <a:rPr lang="ar-EG" sz="4400" dirty="0"/>
              <a:t>فيئيتاف جوس إننيف آجيوس إتطايوت إم ماثيتيس </a:t>
            </a:r>
          </a:p>
        </p:txBody>
      </p:sp>
      <p:sp>
        <p:nvSpPr>
          <p:cNvPr id="4" name="Text Placeholder 3"/>
          <p:cNvSpPr>
            <a:spLocks noGrp="1"/>
          </p:cNvSpPr>
          <p:nvPr>
            <p:ph type="body" sz="quarter" idx="3"/>
          </p:nvPr>
        </p:nvSpPr>
        <p:spPr>
          <a:xfrm>
            <a:off x="-2" y="5172103"/>
            <a:ext cx="9144000" cy="877004"/>
          </a:xfrm>
        </p:spPr>
        <p:txBody>
          <a:bodyPr>
            <a:normAutofit/>
          </a:bodyPr>
          <a:lstStyle/>
          <a:p>
            <a:r>
              <a:rPr lang="en-US" sz="4400" dirty="0" err="1"/>
              <a:t>vy`etafjoc</a:t>
            </a:r>
            <a:r>
              <a:rPr lang="en-US" sz="4400" dirty="0"/>
              <a:t> </a:t>
            </a:r>
            <a:r>
              <a:rPr lang="en-US" sz="4400" dirty="0" err="1"/>
              <a:t>agioc</a:t>
            </a:r>
            <a:r>
              <a:rPr lang="en-US" sz="4400" dirty="0"/>
              <a:t> </a:t>
            </a:r>
            <a:r>
              <a:rPr lang="en-US" sz="4400" dirty="0" err="1"/>
              <a:t>ettaiyout</a:t>
            </a:r>
            <a:r>
              <a:rPr lang="ar-EG" sz="4400" dirty="0"/>
              <a:t> </a:t>
            </a:r>
            <a:r>
              <a:rPr lang="en-US" sz="4400" dirty="0"/>
              <a:t>`</a:t>
            </a:r>
            <a:r>
              <a:rPr lang="en-US" sz="4400" dirty="0" err="1"/>
              <a:t>mma;ytyc</a:t>
            </a:r>
            <a:endParaRPr lang="en-US" sz="4400" dirty="0"/>
          </a:p>
        </p:txBody>
      </p:sp>
      <p:sp>
        <p:nvSpPr>
          <p:cNvPr id="6" name="Text Placeholder 5">
            <a:extLst>
              <a:ext uri="{FF2B5EF4-FFF2-40B4-BE49-F238E27FC236}">
                <a16:creationId xmlns:a16="http://schemas.microsoft.com/office/drawing/2014/main" id="{EB744AF0-1A89-4118-899C-429A0CE8C0E3}"/>
              </a:ext>
            </a:extLst>
          </p:cNvPr>
          <p:cNvSpPr>
            <a:spLocks noGrp="1"/>
          </p:cNvSpPr>
          <p:nvPr>
            <p:ph type="body" sz="quarter" idx="10"/>
          </p:nvPr>
        </p:nvSpPr>
        <p:spPr>
          <a:xfrm>
            <a:off x="-2" y="4416200"/>
            <a:ext cx="9144000" cy="808893"/>
          </a:xfrm>
        </p:spPr>
        <p:txBody>
          <a:bodyPr/>
          <a:lstStyle/>
          <a:p>
            <a:r>
              <a:rPr lang="ar-EG" sz="5400" dirty="0"/>
              <a:t>الذي خاطب تلاميذه القديسين</a:t>
            </a:r>
            <a:endParaRPr lang="en-US" sz="5400" dirty="0"/>
          </a:p>
        </p:txBody>
      </p:sp>
    </p:spTree>
    <p:extLst>
      <p:ext uri="{BB962C8B-B14F-4D97-AF65-F5344CB8AC3E}">
        <p14:creationId xmlns:p14="http://schemas.microsoft.com/office/powerpoint/2010/main" val="271127096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C482FF-F051-433E-A8CB-51775D6CEB91}"/>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ar-EG" sz="5400" dirty="0"/>
              <a:t>أووه إن أبوسطولوس إثؤواب </a:t>
            </a:r>
          </a:p>
        </p:txBody>
      </p:sp>
      <p:sp>
        <p:nvSpPr>
          <p:cNvPr id="4" name="Text Placeholder 3"/>
          <p:cNvSpPr>
            <a:spLocks noGrp="1"/>
          </p:cNvSpPr>
          <p:nvPr>
            <p:ph type="body" sz="quarter" idx="3"/>
          </p:nvPr>
        </p:nvSpPr>
        <p:spPr>
          <a:xfrm>
            <a:off x="-2" y="5240213"/>
            <a:ext cx="9144000" cy="808894"/>
          </a:xfrm>
        </p:spPr>
        <p:txBody>
          <a:bodyPr>
            <a:normAutofit lnSpcReduction="10000"/>
          </a:bodyPr>
          <a:lstStyle/>
          <a:p>
            <a:r>
              <a:rPr lang="en-US" sz="5400" dirty="0" err="1"/>
              <a:t>ouoh</a:t>
            </a:r>
            <a:r>
              <a:rPr lang="ar-EG" sz="5400" dirty="0"/>
              <a:t> </a:t>
            </a:r>
            <a:r>
              <a:rPr lang="en-US" sz="5400" dirty="0"/>
              <a:t>`</a:t>
            </a:r>
            <a:r>
              <a:rPr lang="en-US" sz="5400" dirty="0" err="1"/>
              <a:t>n`apoctoloc</a:t>
            </a:r>
            <a:r>
              <a:rPr lang="en-US" sz="5400" dirty="0"/>
              <a:t> </a:t>
            </a:r>
            <a:r>
              <a:rPr lang="en-US" sz="5400" dirty="0" err="1"/>
              <a:t>e;ouab</a:t>
            </a:r>
            <a:endParaRPr lang="en-US" sz="5400" dirty="0"/>
          </a:p>
        </p:txBody>
      </p:sp>
      <p:sp>
        <p:nvSpPr>
          <p:cNvPr id="5" name="Text Placeholder 4">
            <a:extLst>
              <a:ext uri="{FF2B5EF4-FFF2-40B4-BE49-F238E27FC236}">
                <a16:creationId xmlns:a16="http://schemas.microsoft.com/office/drawing/2014/main" id="{2638D03F-15B0-4C11-B0E4-497884D36A37}"/>
              </a:ext>
            </a:extLst>
          </p:cNvPr>
          <p:cNvSpPr>
            <a:spLocks noGrp="1"/>
          </p:cNvSpPr>
          <p:nvPr>
            <p:ph type="body" sz="quarter" idx="10"/>
          </p:nvPr>
        </p:nvSpPr>
        <p:spPr>
          <a:xfrm>
            <a:off x="-2" y="4431319"/>
            <a:ext cx="9144000" cy="808894"/>
          </a:xfrm>
        </p:spPr>
        <p:txBody>
          <a:bodyPr/>
          <a:lstStyle/>
          <a:p>
            <a:r>
              <a:rPr lang="ar-EG" sz="5400" dirty="0"/>
              <a:t>و رسله الاطهار المكرمين قائلا</a:t>
            </a:r>
            <a:endParaRPr lang="en-US" sz="5400" dirty="0"/>
          </a:p>
        </p:txBody>
      </p:sp>
    </p:spTree>
    <p:extLst>
      <p:ext uri="{BB962C8B-B14F-4D97-AF65-F5344CB8AC3E}">
        <p14:creationId xmlns:p14="http://schemas.microsoft.com/office/powerpoint/2010/main" val="35638391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5400" dirty="0"/>
          </a:p>
        </p:txBody>
      </p:sp>
      <p:sp>
        <p:nvSpPr>
          <p:cNvPr id="3" name="Text Placeholder 2"/>
          <p:cNvSpPr>
            <a:spLocks noGrp="1"/>
          </p:cNvSpPr>
          <p:nvPr>
            <p:ph type="body" idx="1"/>
          </p:nvPr>
        </p:nvSpPr>
        <p:spPr/>
        <p:txBody>
          <a:bodyPr/>
          <a:lstStyle/>
          <a:p>
            <a:r>
              <a:rPr lang="ar-EG" sz="4800" dirty="0"/>
              <a:t>جى هان ميش إم إبروفيتيس نيم هان إثمى </a:t>
            </a:r>
          </a:p>
        </p:txBody>
      </p:sp>
      <p:sp>
        <p:nvSpPr>
          <p:cNvPr id="4" name="Text Placeholder 3"/>
          <p:cNvSpPr>
            <a:spLocks noGrp="1"/>
          </p:cNvSpPr>
          <p:nvPr>
            <p:ph type="body" sz="quarter" idx="3"/>
          </p:nvPr>
        </p:nvSpPr>
        <p:spPr>
          <a:xfrm>
            <a:off x="-2" y="5240213"/>
            <a:ext cx="9144000" cy="808893"/>
          </a:xfrm>
        </p:spPr>
        <p:txBody>
          <a:bodyPr>
            <a:normAutofit/>
          </a:bodyPr>
          <a:lstStyle/>
          <a:p>
            <a:r>
              <a:rPr lang="en-US" sz="4800" dirty="0"/>
              <a:t>Je </a:t>
            </a:r>
            <a:r>
              <a:rPr lang="en-US" sz="4800" dirty="0" err="1"/>
              <a:t>hanmy</a:t>
            </a:r>
            <a:r>
              <a:rPr lang="en-US" sz="4800" dirty="0"/>
              <a:t>] `</a:t>
            </a:r>
            <a:r>
              <a:rPr lang="en-US" sz="4800" dirty="0" err="1"/>
              <a:t>m`provytyc</a:t>
            </a:r>
            <a:r>
              <a:rPr lang="en-US" sz="4800" dirty="0"/>
              <a:t> </a:t>
            </a:r>
            <a:r>
              <a:rPr lang="en-US" sz="4800" dirty="0" err="1"/>
              <a:t>nem</a:t>
            </a:r>
            <a:r>
              <a:rPr lang="en-US" sz="4800" dirty="0"/>
              <a:t> </a:t>
            </a:r>
            <a:r>
              <a:rPr lang="en-US" sz="4800" dirty="0" err="1"/>
              <a:t>han</a:t>
            </a:r>
            <a:r>
              <a:rPr lang="en-US" sz="4800" dirty="0"/>
              <a:t>`;</a:t>
            </a:r>
            <a:r>
              <a:rPr lang="en-US" sz="4800" dirty="0" err="1"/>
              <a:t>myi</a:t>
            </a:r>
            <a:endParaRPr lang="en-US" sz="4800" dirty="0"/>
          </a:p>
        </p:txBody>
      </p:sp>
      <p:sp>
        <p:nvSpPr>
          <p:cNvPr id="6" name="Text Placeholder 5">
            <a:extLst>
              <a:ext uri="{FF2B5EF4-FFF2-40B4-BE49-F238E27FC236}">
                <a16:creationId xmlns:a16="http://schemas.microsoft.com/office/drawing/2014/main" id="{EF87A23D-6E84-4A75-BDB4-96877370D4B5}"/>
              </a:ext>
            </a:extLst>
          </p:cNvPr>
          <p:cNvSpPr>
            <a:spLocks noGrp="1"/>
          </p:cNvSpPr>
          <p:nvPr>
            <p:ph type="body" sz="quarter" idx="10"/>
          </p:nvPr>
        </p:nvSpPr>
        <p:spPr>
          <a:xfrm>
            <a:off x="-2" y="4363210"/>
            <a:ext cx="9144000" cy="877001"/>
          </a:xfrm>
        </p:spPr>
        <p:txBody>
          <a:bodyPr/>
          <a:lstStyle/>
          <a:p>
            <a:r>
              <a:rPr lang="ar-EG" sz="5400" dirty="0"/>
              <a:t>إن أنبياء وأبراراً كثيرين</a:t>
            </a:r>
            <a:endParaRPr lang="en-US" sz="5400" dirty="0"/>
          </a:p>
        </p:txBody>
      </p:sp>
    </p:spTree>
    <p:extLst>
      <p:ext uri="{BB962C8B-B14F-4D97-AF65-F5344CB8AC3E}">
        <p14:creationId xmlns:p14="http://schemas.microsoft.com/office/powerpoint/2010/main" val="201563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47C435-E93B-4CE3-991C-5BA54F152590}"/>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EC460B11-2A23-4B4D-8C1C-01E65F534DC8}"/>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9F8C2417-C301-4605-AEAD-C7DFCD4C09A8}"/>
              </a:ext>
            </a:extLst>
          </p:cNvPr>
          <p:cNvSpPr>
            <a:spLocks noGrp="1"/>
          </p:cNvSpPr>
          <p:nvPr>
            <p:ph type="body" sz="quarter" idx="3"/>
          </p:nvPr>
        </p:nvSpPr>
        <p:spPr/>
        <p:txBody>
          <a:bodyPr/>
          <a:lstStyle/>
          <a:p>
            <a:endParaRPr lang="en-GB"/>
          </a:p>
        </p:txBody>
      </p:sp>
      <p:sp>
        <p:nvSpPr>
          <p:cNvPr id="8" name="Text Placeholder 7">
            <a:extLst>
              <a:ext uri="{FF2B5EF4-FFF2-40B4-BE49-F238E27FC236}">
                <a16:creationId xmlns:a16="http://schemas.microsoft.com/office/drawing/2014/main" id="{451DF8AA-9F40-4ADE-9F37-C914B624F6AF}"/>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24141948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F6AA0E-A413-4623-A011-4A6D6A3107D4}"/>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a:xfrm>
            <a:off x="0" y="6246536"/>
            <a:ext cx="9143999" cy="611463"/>
          </a:xfrm>
        </p:spPr>
        <p:txBody>
          <a:bodyPr/>
          <a:lstStyle/>
          <a:p>
            <a:r>
              <a:rPr lang="ar-EG" sz="3700" dirty="0"/>
              <a:t>أفئير ابيثيمين إيناف إينيئيتيتين ناف إيروؤو أووه إمبو ناف </a:t>
            </a:r>
          </a:p>
        </p:txBody>
      </p:sp>
      <p:sp>
        <p:nvSpPr>
          <p:cNvPr id="4" name="Text Placeholder 3"/>
          <p:cNvSpPr>
            <a:spLocks noGrp="1"/>
          </p:cNvSpPr>
          <p:nvPr>
            <p:ph type="body" sz="quarter" idx="3"/>
          </p:nvPr>
        </p:nvSpPr>
        <p:spPr>
          <a:xfrm>
            <a:off x="-2" y="5270818"/>
            <a:ext cx="9144000" cy="975718"/>
          </a:xfrm>
        </p:spPr>
        <p:txBody>
          <a:bodyPr>
            <a:noAutofit/>
          </a:bodyPr>
          <a:lstStyle/>
          <a:p>
            <a:pPr>
              <a:spcBef>
                <a:spcPts val="0"/>
              </a:spcBef>
            </a:pPr>
            <a:r>
              <a:rPr lang="en-US" sz="3800" dirty="0" err="1"/>
              <a:t>auer`epi;umin</a:t>
            </a:r>
            <a:r>
              <a:rPr lang="ar-EG" sz="3800" dirty="0"/>
              <a:t> </a:t>
            </a:r>
            <a:r>
              <a:rPr lang="en-US" sz="3800" dirty="0"/>
              <a:t>`</a:t>
            </a:r>
            <a:r>
              <a:rPr lang="en-US" sz="3800" dirty="0" err="1"/>
              <a:t>enau</a:t>
            </a:r>
            <a:r>
              <a:rPr lang="en-US" sz="3800" dirty="0"/>
              <a:t> </a:t>
            </a:r>
            <a:r>
              <a:rPr lang="en-US" sz="3800" dirty="0" err="1"/>
              <a:t>eny`etetennau</a:t>
            </a:r>
            <a:r>
              <a:rPr lang="ar-EG" sz="3800" dirty="0"/>
              <a:t> </a:t>
            </a:r>
            <a:r>
              <a:rPr lang="en-US" sz="3800" dirty="0"/>
              <a:t>`</a:t>
            </a:r>
            <a:r>
              <a:rPr lang="en-US" sz="3800" dirty="0" err="1"/>
              <a:t>erwou</a:t>
            </a:r>
            <a:r>
              <a:rPr lang="en-US" sz="3800" dirty="0"/>
              <a:t> </a:t>
            </a:r>
            <a:r>
              <a:rPr lang="en-US" sz="3800" dirty="0" err="1"/>
              <a:t>ouoh</a:t>
            </a:r>
            <a:endParaRPr lang="en-US" sz="3800" dirty="0"/>
          </a:p>
          <a:p>
            <a:pPr>
              <a:spcBef>
                <a:spcPts val="0"/>
              </a:spcBef>
            </a:pPr>
            <a:r>
              <a:rPr lang="en-US" sz="3800" dirty="0"/>
              <a:t> `</a:t>
            </a:r>
            <a:r>
              <a:rPr lang="en-US" sz="3800" dirty="0" err="1"/>
              <a:t>mpounau</a:t>
            </a:r>
            <a:endParaRPr lang="en-US" sz="3800" dirty="0"/>
          </a:p>
        </p:txBody>
      </p:sp>
      <p:sp>
        <p:nvSpPr>
          <p:cNvPr id="5" name="Text Placeholder 4">
            <a:extLst>
              <a:ext uri="{FF2B5EF4-FFF2-40B4-BE49-F238E27FC236}">
                <a16:creationId xmlns:a16="http://schemas.microsoft.com/office/drawing/2014/main" id="{3BB107AE-797D-42B8-ADE3-6566190E8981}"/>
              </a:ext>
            </a:extLst>
          </p:cNvPr>
          <p:cNvSpPr>
            <a:spLocks noGrp="1"/>
          </p:cNvSpPr>
          <p:nvPr>
            <p:ph type="body" sz="quarter" idx="10"/>
          </p:nvPr>
        </p:nvSpPr>
        <p:spPr>
          <a:xfrm>
            <a:off x="-2" y="4363210"/>
            <a:ext cx="9144000" cy="907607"/>
          </a:xfrm>
        </p:spPr>
        <p:txBody>
          <a:bodyPr anchor="ctr"/>
          <a:lstStyle/>
          <a:p>
            <a:r>
              <a:rPr lang="ar-EG" sz="4800" dirty="0"/>
              <a:t>إشتهوا أن يروا ما أنتم ترون ولم يروا</a:t>
            </a:r>
            <a:endParaRPr lang="en-US" sz="4800" dirty="0"/>
          </a:p>
        </p:txBody>
      </p:sp>
    </p:spTree>
    <p:extLst>
      <p:ext uri="{BB962C8B-B14F-4D97-AF65-F5344CB8AC3E}">
        <p14:creationId xmlns:p14="http://schemas.microsoft.com/office/powerpoint/2010/main" val="174790840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926F34-E405-4A7F-8D57-12544C546A12}"/>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a:xfrm>
            <a:off x="0" y="6147822"/>
            <a:ext cx="9143999" cy="710178"/>
          </a:xfrm>
        </p:spPr>
        <p:txBody>
          <a:bodyPr/>
          <a:lstStyle/>
          <a:p>
            <a:r>
              <a:rPr lang="ar-EG" sz="4000" dirty="0"/>
              <a:t>أووه إيسوتيم إينيئتيتين سوتيم إيروؤو أووه إمبو سوتيم </a:t>
            </a:r>
          </a:p>
        </p:txBody>
      </p:sp>
      <p:sp>
        <p:nvSpPr>
          <p:cNvPr id="4" name="Text Placeholder 3"/>
          <p:cNvSpPr>
            <a:spLocks noGrp="1"/>
          </p:cNvSpPr>
          <p:nvPr>
            <p:ph type="body" sz="quarter" idx="3"/>
          </p:nvPr>
        </p:nvSpPr>
        <p:spPr>
          <a:xfrm>
            <a:off x="0" y="5172104"/>
            <a:ext cx="9144000" cy="975718"/>
          </a:xfrm>
        </p:spPr>
        <p:txBody>
          <a:bodyPr anchor="t">
            <a:noAutofit/>
          </a:bodyPr>
          <a:lstStyle/>
          <a:p>
            <a:pPr>
              <a:spcBef>
                <a:spcPts val="0"/>
              </a:spcBef>
            </a:pPr>
            <a:r>
              <a:rPr lang="en-US" sz="4000" dirty="0" err="1"/>
              <a:t>Ouoh</a:t>
            </a:r>
            <a:r>
              <a:rPr lang="en-US" sz="4000" dirty="0"/>
              <a:t> `</a:t>
            </a:r>
            <a:r>
              <a:rPr lang="en-US" sz="4000" dirty="0" err="1"/>
              <a:t>ecwtem</a:t>
            </a:r>
            <a:r>
              <a:rPr lang="en-US" sz="4000" dirty="0"/>
              <a:t> `</a:t>
            </a:r>
            <a:r>
              <a:rPr lang="en-US" sz="4000" dirty="0" err="1"/>
              <a:t>eny`etetencwtem</a:t>
            </a:r>
            <a:r>
              <a:rPr lang="ar-EG" sz="4000" dirty="0"/>
              <a:t> </a:t>
            </a:r>
            <a:r>
              <a:rPr lang="en-US" sz="4000" dirty="0"/>
              <a:t>`</a:t>
            </a:r>
            <a:r>
              <a:rPr lang="en-US" sz="4000" dirty="0" err="1"/>
              <a:t>erwou</a:t>
            </a:r>
            <a:r>
              <a:rPr lang="en-US" sz="4000" dirty="0"/>
              <a:t> </a:t>
            </a:r>
            <a:r>
              <a:rPr lang="en-US" sz="4000" dirty="0" err="1"/>
              <a:t>ouoh</a:t>
            </a:r>
            <a:endParaRPr lang="en-US" sz="4000" dirty="0"/>
          </a:p>
          <a:p>
            <a:pPr>
              <a:spcBef>
                <a:spcPts val="0"/>
              </a:spcBef>
            </a:pPr>
            <a:r>
              <a:rPr lang="en-US" sz="4000" dirty="0"/>
              <a:t> `</a:t>
            </a:r>
            <a:r>
              <a:rPr lang="en-US" sz="4000" dirty="0" err="1"/>
              <a:t>mpoucwtem</a:t>
            </a:r>
            <a:endParaRPr lang="en-US" sz="4000" dirty="0"/>
          </a:p>
        </p:txBody>
      </p:sp>
      <p:sp>
        <p:nvSpPr>
          <p:cNvPr id="5" name="Text Placeholder 4">
            <a:extLst>
              <a:ext uri="{FF2B5EF4-FFF2-40B4-BE49-F238E27FC236}">
                <a16:creationId xmlns:a16="http://schemas.microsoft.com/office/drawing/2014/main" id="{366561DF-C219-4FD1-B5E0-6BC5405C86C6}"/>
              </a:ext>
            </a:extLst>
          </p:cNvPr>
          <p:cNvSpPr>
            <a:spLocks noGrp="1"/>
          </p:cNvSpPr>
          <p:nvPr>
            <p:ph type="body" sz="quarter" idx="10"/>
          </p:nvPr>
        </p:nvSpPr>
        <p:spPr>
          <a:xfrm>
            <a:off x="-2" y="4363210"/>
            <a:ext cx="9144000" cy="808893"/>
          </a:xfrm>
        </p:spPr>
        <p:txBody>
          <a:bodyPr/>
          <a:lstStyle/>
          <a:p>
            <a:r>
              <a:rPr lang="ar-EG" sz="4800" dirty="0"/>
              <a:t>و أن يسمعوا ما أنتم تسمعون ولم يسمعوا</a:t>
            </a:r>
            <a:endParaRPr lang="en-US" sz="4800" dirty="0"/>
          </a:p>
        </p:txBody>
      </p:sp>
    </p:spTree>
    <p:extLst>
      <p:ext uri="{BB962C8B-B14F-4D97-AF65-F5344CB8AC3E}">
        <p14:creationId xmlns:p14="http://schemas.microsoft.com/office/powerpoint/2010/main" val="427132732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4800" dirty="0"/>
          </a:p>
        </p:txBody>
      </p:sp>
      <p:sp>
        <p:nvSpPr>
          <p:cNvPr id="3" name="Text Placeholder 2"/>
          <p:cNvSpPr>
            <a:spLocks noGrp="1"/>
          </p:cNvSpPr>
          <p:nvPr>
            <p:ph type="body" idx="1"/>
          </p:nvPr>
        </p:nvSpPr>
        <p:spPr/>
        <p:txBody>
          <a:bodyPr/>
          <a:lstStyle/>
          <a:p>
            <a:r>
              <a:rPr lang="ar-EG" sz="4800" dirty="0"/>
              <a:t>إنثوتين ذى أؤو نياتو إننيتين فال جي سيناف</a:t>
            </a:r>
          </a:p>
        </p:txBody>
      </p:sp>
      <p:sp>
        <p:nvSpPr>
          <p:cNvPr id="4" name="Text Placeholder 3"/>
          <p:cNvSpPr>
            <a:spLocks noGrp="1"/>
          </p:cNvSpPr>
          <p:nvPr>
            <p:ph type="body" sz="quarter" idx="3"/>
          </p:nvPr>
        </p:nvSpPr>
        <p:spPr>
          <a:xfrm>
            <a:off x="-2" y="5240213"/>
            <a:ext cx="9144000" cy="808893"/>
          </a:xfrm>
        </p:spPr>
        <p:txBody>
          <a:bodyPr>
            <a:normAutofit/>
          </a:bodyPr>
          <a:lstStyle/>
          <a:p>
            <a:r>
              <a:rPr lang="en-US" sz="4000" dirty="0" err="1"/>
              <a:t>N;wten</a:t>
            </a:r>
            <a:r>
              <a:rPr lang="en-US" sz="4000" dirty="0"/>
              <a:t> de `</a:t>
            </a:r>
            <a:r>
              <a:rPr lang="en-US" sz="4000" dirty="0" err="1"/>
              <a:t>wouni`atou</a:t>
            </a:r>
            <a:r>
              <a:rPr lang="ar-EG" sz="4000" dirty="0"/>
              <a:t> </a:t>
            </a:r>
            <a:r>
              <a:rPr lang="en-US" sz="4000" dirty="0"/>
              <a:t>`</a:t>
            </a:r>
            <a:r>
              <a:rPr lang="en-US" sz="4000" dirty="0" err="1"/>
              <a:t>nnetenbal</a:t>
            </a:r>
            <a:r>
              <a:rPr lang="en-US" sz="4000" dirty="0"/>
              <a:t> je </a:t>
            </a:r>
            <a:r>
              <a:rPr lang="en-US" sz="4000" dirty="0" err="1"/>
              <a:t>cenau</a:t>
            </a:r>
            <a:endParaRPr lang="en-US" sz="4000" dirty="0"/>
          </a:p>
        </p:txBody>
      </p:sp>
      <p:sp>
        <p:nvSpPr>
          <p:cNvPr id="6" name="Text Placeholder 5">
            <a:extLst>
              <a:ext uri="{FF2B5EF4-FFF2-40B4-BE49-F238E27FC236}">
                <a16:creationId xmlns:a16="http://schemas.microsoft.com/office/drawing/2014/main" id="{AEAC5F3A-8D18-480F-BF8F-62350ECE24B7}"/>
              </a:ext>
            </a:extLst>
          </p:cNvPr>
          <p:cNvSpPr>
            <a:spLocks noGrp="1"/>
          </p:cNvSpPr>
          <p:nvPr>
            <p:ph type="body" sz="quarter" idx="10"/>
          </p:nvPr>
        </p:nvSpPr>
        <p:spPr>
          <a:xfrm>
            <a:off x="-2" y="4431319"/>
            <a:ext cx="9144000" cy="808893"/>
          </a:xfrm>
        </p:spPr>
        <p:txBody>
          <a:bodyPr/>
          <a:lstStyle/>
          <a:p>
            <a:r>
              <a:rPr lang="ar-EG" sz="4800" dirty="0"/>
              <a:t>أما أنتم فطوبي لأعينكم لأنها تبصر</a:t>
            </a:r>
            <a:endParaRPr lang="en-US" sz="4800" dirty="0"/>
          </a:p>
        </p:txBody>
      </p:sp>
    </p:spTree>
    <p:extLst>
      <p:ext uri="{BB962C8B-B14F-4D97-AF65-F5344CB8AC3E}">
        <p14:creationId xmlns:p14="http://schemas.microsoft.com/office/powerpoint/2010/main" val="53040550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fontScale="92500" lnSpcReduction="10000"/>
          </a:bodyPr>
          <a:lstStyle/>
          <a:p>
            <a:r>
              <a:rPr lang="ar-EG" sz="6000" dirty="0"/>
              <a:t>نيم نيتين ماشج جي سيسوتيم</a:t>
            </a:r>
          </a:p>
        </p:txBody>
      </p:sp>
      <p:sp>
        <p:nvSpPr>
          <p:cNvPr id="4" name="Text Placeholder 3"/>
          <p:cNvSpPr>
            <a:spLocks noGrp="1"/>
          </p:cNvSpPr>
          <p:nvPr>
            <p:ph type="body" sz="quarter" idx="3"/>
          </p:nvPr>
        </p:nvSpPr>
        <p:spPr>
          <a:xfrm>
            <a:off x="-2" y="5240213"/>
            <a:ext cx="9144000" cy="808894"/>
          </a:xfrm>
        </p:spPr>
        <p:txBody>
          <a:bodyPr>
            <a:normAutofit lnSpcReduction="10000"/>
          </a:bodyPr>
          <a:lstStyle/>
          <a:p>
            <a:r>
              <a:rPr lang="en-US" sz="5400" dirty="0" err="1"/>
              <a:t>Nem</a:t>
            </a:r>
            <a:r>
              <a:rPr lang="en-US" sz="5400" dirty="0"/>
              <a:t> </a:t>
            </a:r>
            <a:r>
              <a:rPr lang="en-US" sz="5400" dirty="0" err="1"/>
              <a:t>netenmasj</a:t>
            </a:r>
            <a:r>
              <a:rPr lang="en-US" sz="5400" dirty="0"/>
              <a:t> je </a:t>
            </a:r>
            <a:r>
              <a:rPr lang="en-US" sz="5400" dirty="0" err="1"/>
              <a:t>cecwtem</a:t>
            </a:r>
            <a:endParaRPr lang="en-US" sz="5400" dirty="0"/>
          </a:p>
        </p:txBody>
      </p:sp>
      <p:sp>
        <p:nvSpPr>
          <p:cNvPr id="5" name="Text Placeholder 4">
            <a:extLst>
              <a:ext uri="{FF2B5EF4-FFF2-40B4-BE49-F238E27FC236}">
                <a16:creationId xmlns:a16="http://schemas.microsoft.com/office/drawing/2014/main" id="{E8561522-33F9-475A-9FCF-FB169681EE43}"/>
              </a:ext>
            </a:extLst>
          </p:cNvPr>
          <p:cNvSpPr>
            <a:spLocks noGrp="1"/>
          </p:cNvSpPr>
          <p:nvPr>
            <p:ph type="body" sz="quarter" idx="10"/>
          </p:nvPr>
        </p:nvSpPr>
        <p:spPr>
          <a:xfrm>
            <a:off x="0" y="4377530"/>
            <a:ext cx="9144000" cy="808894"/>
          </a:xfrm>
        </p:spPr>
        <p:txBody>
          <a:bodyPr anchor="t"/>
          <a:lstStyle/>
          <a:p>
            <a:r>
              <a:rPr lang="ar-EG" sz="6000" dirty="0"/>
              <a:t>ولآذانكم لأنها تسمع</a:t>
            </a:r>
            <a:endParaRPr lang="en-US" sz="6000" dirty="0"/>
          </a:p>
        </p:txBody>
      </p:sp>
    </p:spTree>
    <p:extLst>
      <p:ext uri="{BB962C8B-B14F-4D97-AF65-F5344CB8AC3E}">
        <p14:creationId xmlns:p14="http://schemas.microsoft.com/office/powerpoint/2010/main" val="185052335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4800" dirty="0"/>
          </a:p>
        </p:txBody>
      </p:sp>
      <p:sp>
        <p:nvSpPr>
          <p:cNvPr id="3" name="Text Placeholder 2"/>
          <p:cNvSpPr>
            <a:spLocks noGrp="1"/>
          </p:cNvSpPr>
          <p:nvPr>
            <p:ph type="body" idx="1"/>
          </p:nvPr>
        </p:nvSpPr>
        <p:spPr/>
        <p:txBody>
          <a:bodyPr/>
          <a:lstStyle/>
          <a:p>
            <a:r>
              <a:rPr lang="ar-EG" sz="4800" dirty="0"/>
              <a:t>مارين إيرإب إم إبشا إن سوتيم أووه إى إيرى</a:t>
            </a:r>
          </a:p>
        </p:txBody>
      </p:sp>
      <p:sp>
        <p:nvSpPr>
          <p:cNvPr id="4" name="Text Placeholder 3"/>
          <p:cNvSpPr>
            <a:spLocks noGrp="1"/>
          </p:cNvSpPr>
          <p:nvPr>
            <p:ph type="body" sz="quarter" idx="3"/>
          </p:nvPr>
        </p:nvSpPr>
        <p:spPr/>
        <p:txBody>
          <a:bodyPr>
            <a:normAutofit/>
          </a:bodyPr>
          <a:lstStyle/>
          <a:p>
            <a:r>
              <a:rPr lang="en-US" sz="5400" dirty="0" err="1"/>
              <a:t>Marener`pem`p</a:t>
            </a:r>
            <a:r>
              <a:rPr lang="en-US" sz="5400" dirty="0"/>
              <a:t>]a `</a:t>
            </a:r>
            <a:r>
              <a:rPr lang="en-US" sz="5400" dirty="0" err="1"/>
              <a:t>ncwtem</a:t>
            </a:r>
            <a:r>
              <a:rPr lang="en-US" sz="5400" dirty="0"/>
              <a:t> </a:t>
            </a:r>
            <a:r>
              <a:rPr lang="en-US" sz="5400" dirty="0" err="1"/>
              <a:t>ouo</a:t>
            </a:r>
            <a:r>
              <a:rPr lang="en-US" sz="5400" dirty="0"/>
              <a:t>\ `</a:t>
            </a:r>
            <a:r>
              <a:rPr lang="en-US" sz="5400" dirty="0" err="1"/>
              <a:t>e`iri</a:t>
            </a:r>
            <a:endParaRPr lang="en-US" sz="5400" dirty="0"/>
          </a:p>
        </p:txBody>
      </p:sp>
      <p:sp>
        <p:nvSpPr>
          <p:cNvPr id="6" name="Text Placeholder 5">
            <a:extLst>
              <a:ext uri="{FF2B5EF4-FFF2-40B4-BE49-F238E27FC236}">
                <a16:creationId xmlns:a16="http://schemas.microsoft.com/office/drawing/2014/main" id="{6A5C2074-924A-4C9C-BF5B-F45FF88C37A5}"/>
              </a:ext>
            </a:extLst>
          </p:cNvPr>
          <p:cNvSpPr>
            <a:spLocks noGrp="1"/>
          </p:cNvSpPr>
          <p:nvPr>
            <p:ph type="body" sz="quarter" idx="10"/>
          </p:nvPr>
        </p:nvSpPr>
        <p:spPr/>
        <p:txBody>
          <a:bodyPr/>
          <a:lstStyle/>
          <a:p>
            <a:r>
              <a:rPr lang="ar-EG" dirty="0"/>
              <a:t>فلنستحق أن نسمع ونعمل</a:t>
            </a:r>
            <a:endParaRPr lang="en-US" dirty="0"/>
          </a:p>
        </p:txBody>
      </p:sp>
    </p:spTree>
    <p:extLst>
      <p:ext uri="{BB962C8B-B14F-4D97-AF65-F5344CB8AC3E}">
        <p14:creationId xmlns:p14="http://schemas.microsoft.com/office/powerpoint/2010/main" val="126327713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005E4-C98A-453F-84C4-4D1200A7645F}"/>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a:xfrm>
            <a:off x="0" y="6147822"/>
            <a:ext cx="9143999" cy="710178"/>
          </a:xfrm>
        </p:spPr>
        <p:txBody>
          <a:bodyPr anchor="ctr"/>
          <a:lstStyle/>
          <a:p>
            <a:r>
              <a:rPr lang="ar-EG" sz="3700" dirty="0"/>
              <a:t>إن نيك إف أنجيليون إثؤواب خين طفه إنتى نى إثؤواب إنتاك</a:t>
            </a:r>
          </a:p>
        </p:txBody>
      </p:sp>
      <p:sp>
        <p:nvSpPr>
          <p:cNvPr id="4" name="Text Placeholder 3"/>
          <p:cNvSpPr>
            <a:spLocks noGrp="1"/>
          </p:cNvSpPr>
          <p:nvPr>
            <p:ph type="body" sz="quarter" idx="3"/>
          </p:nvPr>
        </p:nvSpPr>
        <p:spPr>
          <a:xfrm>
            <a:off x="0" y="5172104"/>
            <a:ext cx="9144000" cy="975718"/>
          </a:xfrm>
        </p:spPr>
        <p:txBody>
          <a:bodyPr anchor="t">
            <a:noAutofit/>
          </a:bodyPr>
          <a:lstStyle/>
          <a:p>
            <a:pPr>
              <a:spcBef>
                <a:spcPts val="0"/>
              </a:spcBef>
            </a:pPr>
            <a:r>
              <a:rPr lang="en-US" sz="3900" dirty="0"/>
              <a:t>`</a:t>
            </a:r>
            <a:r>
              <a:rPr lang="en-US" sz="3900" dirty="0" err="1"/>
              <a:t>nnekeuaggelion</a:t>
            </a:r>
            <a:r>
              <a:rPr lang="en-US" sz="3900" dirty="0"/>
              <a:t> =e=;=u@ </a:t>
            </a:r>
            <a:r>
              <a:rPr lang="en-US" sz="3900" dirty="0" err="1"/>
              <a:t>qen</a:t>
            </a:r>
            <a:r>
              <a:rPr lang="en-US" sz="3900" dirty="0"/>
              <a:t> </a:t>
            </a:r>
            <a:r>
              <a:rPr lang="en-US" sz="3900" dirty="0" err="1"/>
              <a:t>nitwbh</a:t>
            </a:r>
            <a:r>
              <a:rPr lang="en-US" sz="3900" dirty="0"/>
              <a:t> `</a:t>
            </a:r>
            <a:r>
              <a:rPr lang="en-US" sz="3900" dirty="0" err="1"/>
              <a:t>nte</a:t>
            </a:r>
            <a:r>
              <a:rPr lang="en-US" sz="3900" dirty="0"/>
              <a:t> </a:t>
            </a:r>
            <a:r>
              <a:rPr lang="en-US" sz="3900" dirty="0" err="1"/>
              <a:t>ny</a:t>
            </a:r>
            <a:r>
              <a:rPr lang="en-US" sz="3900" dirty="0"/>
              <a:t>=e=;=u</a:t>
            </a:r>
          </a:p>
          <a:p>
            <a:pPr>
              <a:spcBef>
                <a:spcPts val="0"/>
              </a:spcBef>
            </a:pPr>
            <a:r>
              <a:rPr lang="en-US" sz="3900" dirty="0"/>
              <a:t> `</a:t>
            </a:r>
            <a:r>
              <a:rPr lang="en-US" sz="3900" dirty="0" err="1"/>
              <a:t>ntak</a:t>
            </a:r>
            <a:endParaRPr lang="en-US" sz="3900" dirty="0"/>
          </a:p>
        </p:txBody>
      </p:sp>
      <p:sp>
        <p:nvSpPr>
          <p:cNvPr id="5" name="Text Placeholder 4">
            <a:extLst>
              <a:ext uri="{FF2B5EF4-FFF2-40B4-BE49-F238E27FC236}">
                <a16:creationId xmlns:a16="http://schemas.microsoft.com/office/drawing/2014/main" id="{2BCAD0DC-8046-4D27-B68D-8A41C193F7F1}"/>
              </a:ext>
            </a:extLst>
          </p:cNvPr>
          <p:cNvSpPr>
            <a:spLocks noGrp="1"/>
          </p:cNvSpPr>
          <p:nvPr>
            <p:ph type="body" sz="quarter" idx="10"/>
          </p:nvPr>
        </p:nvSpPr>
        <p:spPr>
          <a:xfrm>
            <a:off x="-2" y="4363210"/>
            <a:ext cx="9144000" cy="808893"/>
          </a:xfrm>
        </p:spPr>
        <p:txBody>
          <a:bodyPr anchor="t"/>
          <a:lstStyle/>
          <a:p>
            <a:r>
              <a:rPr lang="ar-EG" sz="5400" dirty="0"/>
              <a:t>بأناجيلك المقدسة بطلبات قديسيك </a:t>
            </a:r>
            <a:endParaRPr lang="en-US" sz="5400" dirty="0"/>
          </a:p>
        </p:txBody>
      </p:sp>
    </p:spTree>
    <p:extLst>
      <p:ext uri="{BB962C8B-B14F-4D97-AF65-F5344CB8AC3E}">
        <p14:creationId xmlns:p14="http://schemas.microsoft.com/office/powerpoint/2010/main" val="251165496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4800" dirty="0"/>
          </a:p>
        </p:txBody>
      </p:sp>
      <p:sp>
        <p:nvSpPr>
          <p:cNvPr id="3" name="Text Placeholder 2"/>
          <p:cNvSpPr>
            <a:spLocks noGrp="1"/>
          </p:cNvSpPr>
          <p:nvPr>
            <p:ph type="body" idx="1"/>
          </p:nvPr>
        </p:nvSpPr>
        <p:spPr/>
        <p:txBody>
          <a:bodyPr/>
          <a:lstStyle/>
          <a:p>
            <a:r>
              <a:rPr lang="ar-EG" sz="4800" dirty="0"/>
              <a:t>إبروس إف إكساستى إيبرتو أجيو إف أنجيليو</a:t>
            </a:r>
          </a:p>
        </p:txBody>
      </p:sp>
      <p:sp>
        <p:nvSpPr>
          <p:cNvPr id="4" name="Text Placeholder 3"/>
          <p:cNvSpPr>
            <a:spLocks noGrp="1"/>
          </p:cNvSpPr>
          <p:nvPr>
            <p:ph type="body" sz="quarter" idx="3"/>
          </p:nvPr>
        </p:nvSpPr>
        <p:spPr>
          <a:xfrm>
            <a:off x="-2" y="5240213"/>
            <a:ext cx="9144000" cy="808894"/>
          </a:xfrm>
        </p:spPr>
        <p:txBody>
          <a:bodyPr>
            <a:normAutofit/>
          </a:bodyPr>
          <a:lstStyle/>
          <a:p>
            <a:r>
              <a:rPr lang="pt-BR" sz="4400" dirty="0"/>
              <a:t>Proceuxac;e `uper tou `agiou</a:t>
            </a:r>
            <a:r>
              <a:rPr lang="ar-EG" sz="4400" dirty="0"/>
              <a:t> </a:t>
            </a:r>
            <a:r>
              <a:rPr lang="pt-BR" sz="4400" dirty="0"/>
              <a:t>euaggeliou</a:t>
            </a:r>
          </a:p>
        </p:txBody>
      </p:sp>
      <p:sp>
        <p:nvSpPr>
          <p:cNvPr id="6" name="Text Placeholder 5">
            <a:extLst>
              <a:ext uri="{FF2B5EF4-FFF2-40B4-BE49-F238E27FC236}">
                <a16:creationId xmlns:a16="http://schemas.microsoft.com/office/drawing/2014/main" id="{796809BF-C2D4-48F1-9753-D906247E714D}"/>
              </a:ext>
            </a:extLst>
          </p:cNvPr>
          <p:cNvSpPr>
            <a:spLocks noGrp="1"/>
          </p:cNvSpPr>
          <p:nvPr>
            <p:ph type="body" sz="quarter" idx="10"/>
          </p:nvPr>
        </p:nvSpPr>
        <p:spPr>
          <a:xfrm>
            <a:off x="-2" y="4431319"/>
            <a:ext cx="9144000" cy="808894"/>
          </a:xfrm>
        </p:spPr>
        <p:txBody>
          <a:bodyPr/>
          <a:lstStyle/>
          <a:p>
            <a:r>
              <a:rPr lang="ar-EG" sz="5400" dirty="0"/>
              <a:t>صلوا من أجل الإنجيل المقدس</a:t>
            </a:r>
            <a:endParaRPr lang="en-US" sz="5400" dirty="0"/>
          </a:p>
        </p:txBody>
      </p:sp>
    </p:spTree>
    <p:extLst>
      <p:ext uri="{BB962C8B-B14F-4D97-AF65-F5344CB8AC3E}">
        <p14:creationId xmlns:p14="http://schemas.microsoft.com/office/powerpoint/2010/main" val="17920414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endParaRPr lang="en-US" sz="4800" dirty="0"/>
          </a:p>
        </p:txBody>
      </p:sp>
      <p:sp>
        <p:nvSpPr>
          <p:cNvPr id="6" name="Text Placeholder 5"/>
          <p:cNvSpPr>
            <a:spLocks noGrp="1"/>
          </p:cNvSpPr>
          <p:nvPr>
            <p:ph type="body" idx="1"/>
          </p:nvPr>
        </p:nvSpPr>
        <p:spPr/>
        <p:txBody>
          <a:bodyPr anchor="ctr"/>
          <a:lstStyle/>
          <a:p>
            <a:r>
              <a:rPr lang="ar-EG" sz="6000" dirty="0"/>
              <a:t>كيريى إليسون</a:t>
            </a:r>
          </a:p>
        </p:txBody>
      </p:sp>
      <p:sp>
        <p:nvSpPr>
          <p:cNvPr id="7" name="Text Placeholder 6"/>
          <p:cNvSpPr>
            <a:spLocks noGrp="1"/>
          </p:cNvSpPr>
          <p:nvPr>
            <p:ph type="body" sz="quarter" idx="3"/>
          </p:nvPr>
        </p:nvSpPr>
        <p:spPr>
          <a:xfrm>
            <a:off x="-2" y="5240213"/>
            <a:ext cx="9144000" cy="808894"/>
          </a:xfrm>
        </p:spPr>
        <p:txBody>
          <a:bodyPr>
            <a:noAutofit/>
          </a:bodyPr>
          <a:lstStyle/>
          <a:p>
            <a:pPr>
              <a:lnSpc>
                <a:spcPct val="120000"/>
              </a:lnSpc>
            </a:pPr>
            <a:r>
              <a:rPr lang="en-US" sz="6600" dirty="0" err="1"/>
              <a:t>Kuri`e</a:t>
            </a:r>
            <a:r>
              <a:rPr lang="en-US" sz="6600" dirty="0"/>
              <a:t> `</a:t>
            </a:r>
            <a:r>
              <a:rPr lang="en-US" sz="6600" dirty="0" err="1"/>
              <a:t>ele`ycon</a:t>
            </a:r>
            <a:endParaRPr lang="en-US" sz="6600" dirty="0"/>
          </a:p>
        </p:txBody>
      </p:sp>
      <p:sp>
        <p:nvSpPr>
          <p:cNvPr id="3" name="Text Placeholder 2">
            <a:extLst>
              <a:ext uri="{FF2B5EF4-FFF2-40B4-BE49-F238E27FC236}">
                <a16:creationId xmlns:a16="http://schemas.microsoft.com/office/drawing/2014/main" id="{050B7012-C544-46A8-9A16-594CE8B5AC52}"/>
              </a:ext>
            </a:extLst>
          </p:cNvPr>
          <p:cNvSpPr>
            <a:spLocks noGrp="1"/>
          </p:cNvSpPr>
          <p:nvPr>
            <p:ph type="body" sz="quarter" idx="10"/>
          </p:nvPr>
        </p:nvSpPr>
        <p:spPr>
          <a:xfrm>
            <a:off x="-2" y="4363211"/>
            <a:ext cx="9144000" cy="877002"/>
          </a:xfrm>
        </p:spPr>
        <p:txBody>
          <a:bodyPr/>
          <a:lstStyle/>
          <a:p>
            <a:r>
              <a:rPr lang="ar-EG" sz="6600" dirty="0"/>
              <a:t>يا رب إرحم</a:t>
            </a:r>
            <a:endParaRPr lang="en-US" sz="6600" dirty="0"/>
          </a:p>
        </p:txBody>
      </p:sp>
    </p:spTree>
    <p:extLst>
      <p:ext uri="{BB962C8B-B14F-4D97-AF65-F5344CB8AC3E}">
        <p14:creationId xmlns:p14="http://schemas.microsoft.com/office/powerpoint/2010/main" val="133248398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4800" dirty="0"/>
          </a:p>
        </p:txBody>
      </p:sp>
      <p:sp>
        <p:nvSpPr>
          <p:cNvPr id="3" name="Text Placeholder 2"/>
          <p:cNvSpPr>
            <a:spLocks noGrp="1"/>
          </p:cNvSpPr>
          <p:nvPr>
            <p:ph type="body" idx="1"/>
          </p:nvPr>
        </p:nvSpPr>
        <p:spPr/>
        <p:txBody>
          <a:bodyPr/>
          <a:lstStyle/>
          <a:p>
            <a:r>
              <a:rPr lang="ar-EG" sz="5400" dirty="0"/>
              <a:t>آرى إفمفيئى ذى اون بين نيب </a:t>
            </a:r>
          </a:p>
        </p:txBody>
      </p:sp>
      <p:sp>
        <p:nvSpPr>
          <p:cNvPr id="4" name="Text Placeholder 3"/>
          <p:cNvSpPr>
            <a:spLocks noGrp="1"/>
          </p:cNvSpPr>
          <p:nvPr>
            <p:ph type="body" sz="quarter" idx="3"/>
          </p:nvPr>
        </p:nvSpPr>
        <p:spPr>
          <a:xfrm>
            <a:off x="-2" y="5240213"/>
            <a:ext cx="9144002" cy="808894"/>
          </a:xfrm>
        </p:spPr>
        <p:txBody>
          <a:bodyPr anchor="ctr">
            <a:noAutofit/>
          </a:bodyPr>
          <a:lstStyle/>
          <a:p>
            <a:pPr>
              <a:spcBef>
                <a:spcPts val="0"/>
              </a:spcBef>
            </a:pPr>
            <a:r>
              <a:rPr lang="en-US" sz="6000" dirty="0" err="1"/>
              <a:t>Ari`vmeu`i</a:t>
            </a:r>
            <a:r>
              <a:rPr lang="en-US" sz="6000" dirty="0"/>
              <a:t> de on </a:t>
            </a:r>
            <a:r>
              <a:rPr lang="en-US" sz="6000" dirty="0" err="1"/>
              <a:t>pennyb</a:t>
            </a:r>
            <a:endParaRPr lang="fi-FI" sz="6000" dirty="0"/>
          </a:p>
        </p:txBody>
      </p:sp>
      <p:sp>
        <p:nvSpPr>
          <p:cNvPr id="6" name="Text Placeholder 5">
            <a:extLst>
              <a:ext uri="{FF2B5EF4-FFF2-40B4-BE49-F238E27FC236}">
                <a16:creationId xmlns:a16="http://schemas.microsoft.com/office/drawing/2014/main" id="{D3F653D8-DB6A-45C0-9DC9-8EBF4A2564B6}"/>
              </a:ext>
            </a:extLst>
          </p:cNvPr>
          <p:cNvSpPr>
            <a:spLocks noGrp="1"/>
          </p:cNvSpPr>
          <p:nvPr>
            <p:ph type="body" sz="quarter" idx="10"/>
          </p:nvPr>
        </p:nvSpPr>
        <p:spPr>
          <a:xfrm>
            <a:off x="-1" y="4431319"/>
            <a:ext cx="9144000" cy="808894"/>
          </a:xfrm>
        </p:spPr>
        <p:txBody>
          <a:bodyPr/>
          <a:lstStyle/>
          <a:p>
            <a:r>
              <a:rPr lang="ar-EG" sz="6000" dirty="0"/>
              <a:t>أذكر أيضاً يا سيدنا</a:t>
            </a:r>
            <a:endParaRPr lang="en-US" sz="6000" dirty="0"/>
          </a:p>
        </p:txBody>
      </p:sp>
    </p:spTree>
    <p:extLst>
      <p:ext uri="{BB962C8B-B14F-4D97-AF65-F5344CB8AC3E}">
        <p14:creationId xmlns:p14="http://schemas.microsoft.com/office/powerpoint/2010/main" val="25422413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5400" dirty="0"/>
          </a:p>
        </p:txBody>
      </p:sp>
      <p:sp>
        <p:nvSpPr>
          <p:cNvPr id="3" name="Text Placeholder 2"/>
          <p:cNvSpPr>
            <a:spLocks noGrp="1"/>
          </p:cNvSpPr>
          <p:nvPr>
            <p:ph type="body" idx="1"/>
          </p:nvPr>
        </p:nvSpPr>
        <p:spPr>
          <a:xfrm>
            <a:off x="0" y="5889801"/>
            <a:ext cx="9143999" cy="968200"/>
          </a:xfrm>
        </p:spPr>
        <p:txBody>
          <a:bodyPr anchor="ctr"/>
          <a:lstStyle/>
          <a:p>
            <a:r>
              <a:rPr lang="ar-EG" sz="3600" dirty="0"/>
              <a:t>ان أؤون نيفين إيتاف هو نهين نان ائر بوميفئى خين نين تيهو نيم نين طوبه</a:t>
            </a:r>
          </a:p>
        </p:txBody>
      </p:sp>
      <p:sp>
        <p:nvSpPr>
          <p:cNvPr id="4" name="Text Placeholder 3"/>
          <p:cNvSpPr>
            <a:spLocks noGrp="1"/>
          </p:cNvSpPr>
          <p:nvPr>
            <p:ph type="body" sz="quarter" idx="3"/>
          </p:nvPr>
        </p:nvSpPr>
        <p:spPr>
          <a:xfrm>
            <a:off x="0" y="5055567"/>
            <a:ext cx="9144000" cy="808894"/>
          </a:xfrm>
        </p:spPr>
        <p:txBody>
          <a:bodyPr>
            <a:noAutofit/>
          </a:bodyPr>
          <a:lstStyle/>
          <a:p>
            <a:pPr>
              <a:lnSpc>
                <a:spcPct val="80000"/>
              </a:lnSpc>
              <a:spcBef>
                <a:spcPts val="0"/>
              </a:spcBef>
            </a:pPr>
            <a:r>
              <a:rPr lang="fi-FI" sz="3700" dirty="0"/>
              <a:t>`nouon</a:t>
            </a:r>
            <a:r>
              <a:rPr lang="ar-EG" sz="3700" dirty="0"/>
              <a:t> </a:t>
            </a:r>
            <a:r>
              <a:rPr lang="fi-FI" sz="3700" dirty="0"/>
              <a:t>niben `etauhonhen nan</a:t>
            </a:r>
            <a:r>
              <a:rPr lang="ar-EG" sz="3700" dirty="0"/>
              <a:t> </a:t>
            </a:r>
            <a:r>
              <a:rPr lang="fi-FI" sz="3700" dirty="0"/>
              <a:t>`eerpoumeu`i </a:t>
            </a:r>
            <a:r>
              <a:rPr lang="en-US" sz="3700" dirty="0"/>
              <a:t>q</a:t>
            </a:r>
            <a:r>
              <a:rPr lang="pt-BR" sz="3700" dirty="0"/>
              <a:t>en nen]ho nem</a:t>
            </a:r>
            <a:r>
              <a:rPr lang="ar-EG" sz="3700" dirty="0"/>
              <a:t> </a:t>
            </a:r>
            <a:r>
              <a:rPr lang="pt-BR" sz="3700" dirty="0"/>
              <a:t>nentwbh</a:t>
            </a:r>
            <a:r>
              <a:rPr lang="en-US" sz="3700" dirty="0"/>
              <a:t> </a:t>
            </a:r>
            <a:endParaRPr lang="fi-FI" sz="3700" dirty="0"/>
          </a:p>
        </p:txBody>
      </p:sp>
      <p:sp>
        <p:nvSpPr>
          <p:cNvPr id="6" name="Text Placeholder 5">
            <a:extLst>
              <a:ext uri="{FF2B5EF4-FFF2-40B4-BE49-F238E27FC236}">
                <a16:creationId xmlns:a16="http://schemas.microsoft.com/office/drawing/2014/main" id="{49245B75-2183-4077-9232-E879E0D85FC6}"/>
              </a:ext>
            </a:extLst>
          </p:cNvPr>
          <p:cNvSpPr>
            <a:spLocks noGrp="1"/>
          </p:cNvSpPr>
          <p:nvPr>
            <p:ph type="body" sz="quarter" idx="10"/>
          </p:nvPr>
        </p:nvSpPr>
        <p:spPr>
          <a:xfrm>
            <a:off x="-2" y="4364086"/>
            <a:ext cx="9144000" cy="666142"/>
          </a:xfrm>
        </p:spPr>
        <p:txBody>
          <a:bodyPr/>
          <a:lstStyle/>
          <a:p>
            <a:r>
              <a:rPr lang="ar-EG" sz="4000" dirty="0"/>
              <a:t>كل الذين أمرونا أن نذكرهم في سؤلاتنا و تضرعاتنا</a:t>
            </a:r>
            <a:endParaRPr lang="en-US" sz="4000" dirty="0"/>
          </a:p>
        </p:txBody>
      </p:sp>
    </p:spTree>
    <p:extLst>
      <p:ext uri="{BB962C8B-B14F-4D97-AF65-F5344CB8AC3E}">
        <p14:creationId xmlns:p14="http://schemas.microsoft.com/office/powerpoint/2010/main" val="348929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txBox="1">
            <a:spLocks/>
          </p:cNvSpPr>
          <p:nvPr/>
        </p:nvSpPr>
        <p:spPr bwMode="auto">
          <a:xfrm>
            <a:off x="0" y="4403725"/>
            <a:ext cx="9144000" cy="24542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ar-EG" altLang="en-US" sz="40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و أثناء ذلك يصلي الكاهن (</a:t>
            </a:r>
            <a:r>
              <a:rPr kumimoji="0" lang="en-US" altLang="en-US" sz="40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 </a:t>
            </a:r>
            <a:r>
              <a:rPr kumimoji="0" lang="ar-EG" altLang="en-US" sz="40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تذكارات الحمل</a:t>
            </a:r>
            <a:r>
              <a:rPr kumimoji="0" lang="en-US" altLang="en-US" sz="40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 </a:t>
            </a:r>
            <a:r>
              <a:rPr kumimoji="0" lang="ar-EG" altLang="en-US" sz="40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a:t>
            </a:r>
          </a:p>
          <a:p>
            <a:pPr marL="0" marR="0" lvl="0" indent="0" algn="ctr" defTabSz="914400" rtl="1" eaLnBrk="0" fontAlgn="base" latinLnBrk="0" hangingPunct="0">
              <a:lnSpc>
                <a:spcPct val="100000"/>
              </a:lnSpc>
              <a:spcBef>
                <a:spcPct val="0"/>
              </a:spcBef>
              <a:spcAft>
                <a:spcPct val="0"/>
              </a:spcAft>
              <a:buClrTx/>
              <a:buSzTx/>
              <a:buFontTx/>
              <a:buNone/>
              <a:tabLst/>
              <a:defRPr/>
            </a:pPr>
            <a:r>
              <a:rPr kumimoji="0" lang="ar-EG" altLang="en-US" sz="3600" b="1" i="0" u="none"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حيث يصلي لأجل الشعب الأحياء منهم و المنتقلين والمرضي و المسافرين و المسجونين و الذين فى شدة أو ضيقة و عن أهل بيته و عن المسيحيين عموماً</a:t>
            </a:r>
            <a:endParaRPr kumimoji="0" lang="en-US" altLang="en-US" sz="3600" b="1" i="0" u="none"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
        <p:nvSpPr>
          <p:cNvPr id="9" name="Rectangle 8">
            <a:hlinkClick r:id="rId2" action="ppaction://hlinksldjump"/>
          </p:cNvPr>
          <p:cNvSpPr/>
          <p:nvPr/>
        </p:nvSpPr>
        <p:spPr>
          <a:xfrm>
            <a:off x="8540951" y="4065171"/>
            <a:ext cx="60304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600" b="1" i="0" u="none" strike="noStrike" kern="1200" cap="none" spc="0" normalizeH="0" baseline="0" noProof="0" dirty="0">
                <a:ln>
                  <a:noFill/>
                </a:ln>
                <a:solidFill>
                  <a:srgbClr val="FFC000"/>
                </a:solidFill>
                <a:effectLst/>
                <a:uLnTx/>
                <a:uFillTx/>
                <a:latin typeface="Calibri"/>
                <a:ea typeface="+mn-ea"/>
                <a:cs typeface="Al-Mothnna" pitchFamily="2" charset="-78"/>
              </a:rPr>
              <a:t>عودة</a:t>
            </a:r>
          </a:p>
        </p:txBody>
      </p:sp>
      <p:sp>
        <p:nvSpPr>
          <p:cNvPr id="2" name="Title 1">
            <a:extLst>
              <a:ext uri="{FF2B5EF4-FFF2-40B4-BE49-F238E27FC236}">
                <a16:creationId xmlns:a16="http://schemas.microsoft.com/office/drawing/2014/main" id="{6ED75547-39C0-4772-B553-A5ADA856B45F}"/>
              </a:ext>
            </a:extLst>
          </p:cNvPr>
          <p:cNvSpPr>
            <a:spLocks noGrp="1"/>
          </p:cNvSpPr>
          <p:nvPr>
            <p:ph type="title"/>
          </p:nvPr>
        </p:nvSpPr>
        <p:spPr>
          <a:xfrm>
            <a:off x="-1927412" y="0"/>
            <a:ext cx="1927412" cy="1307719"/>
          </a:xfrm>
        </p:spPr>
        <p:txBody>
          <a:bodyPr>
            <a:normAutofit/>
          </a:bodyPr>
          <a:lstStyle/>
          <a:p>
            <a:pPr rtl="1"/>
            <a:r>
              <a:rPr lang="ar-EG" dirty="0">
                <a:solidFill>
                  <a:srgbClr val="FFC000"/>
                </a:solidFill>
              </a:rPr>
              <a:t>تأمل اللي القربان</a:t>
            </a:r>
            <a:endParaRPr lang="en-GB" dirty="0"/>
          </a:p>
        </p:txBody>
      </p:sp>
    </p:spTree>
    <p:extLst>
      <p:ext uri="{BB962C8B-B14F-4D97-AF65-F5344CB8AC3E}">
        <p14:creationId xmlns:p14="http://schemas.microsoft.com/office/powerpoint/2010/main" val="685082394"/>
      </p:ext>
    </p:extLst>
  </p:cSld>
  <p:clrMapOvr>
    <a:masterClrMapping/>
  </p:clrMapOvr>
  <p:transition spd="slow"/>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5400" dirty="0"/>
          </a:p>
        </p:txBody>
      </p:sp>
      <p:sp>
        <p:nvSpPr>
          <p:cNvPr id="3" name="Text Placeholder 2"/>
          <p:cNvSpPr>
            <a:spLocks noGrp="1"/>
          </p:cNvSpPr>
          <p:nvPr>
            <p:ph type="body" idx="1"/>
          </p:nvPr>
        </p:nvSpPr>
        <p:spPr>
          <a:xfrm>
            <a:off x="0" y="6158753"/>
            <a:ext cx="9143999" cy="699247"/>
          </a:xfrm>
        </p:spPr>
        <p:txBody>
          <a:bodyPr/>
          <a:lstStyle/>
          <a:p>
            <a:r>
              <a:rPr lang="ar-EG" sz="4400" dirty="0"/>
              <a:t>إيرى إمموؤو إى إبشوى هاروك إبشويس بيننوتى</a:t>
            </a:r>
          </a:p>
        </p:txBody>
      </p:sp>
      <p:sp>
        <p:nvSpPr>
          <p:cNvPr id="4" name="Text Placeholder 3"/>
          <p:cNvSpPr>
            <a:spLocks noGrp="1"/>
          </p:cNvSpPr>
          <p:nvPr>
            <p:ph type="body" sz="quarter" idx="3"/>
          </p:nvPr>
        </p:nvSpPr>
        <p:spPr>
          <a:xfrm>
            <a:off x="-2" y="5349861"/>
            <a:ext cx="9144000" cy="808892"/>
          </a:xfrm>
        </p:spPr>
        <p:txBody>
          <a:bodyPr>
            <a:normAutofit/>
          </a:bodyPr>
          <a:lstStyle/>
          <a:p>
            <a:r>
              <a:rPr lang="en-US" sz="4200" dirty="0"/>
              <a:t>`</a:t>
            </a:r>
            <a:r>
              <a:rPr lang="en-US" sz="4200" dirty="0" err="1"/>
              <a:t>eten`iri</a:t>
            </a:r>
            <a:r>
              <a:rPr lang="en-US" sz="4200" dirty="0"/>
              <a:t> `</a:t>
            </a:r>
            <a:r>
              <a:rPr lang="en-US" sz="4200" dirty="0" err="1"/>
              <a:t>mmwou</a:t>
            </a:r>
            <a:r>
              <a:rPr lang="en-US" sz="4200" dirty="0"/>
              <a:t> `</a:t>
            </a:r>
            <a:r>
              <a:rPr lang="en-US" sz="4200" dirty="0" err="1"/>
              <a:t>e`pswi</a:t>
            </a:r>
            <a:r>
              <a:rPr lang="ar-EG" sz="4200" dirty="0"/>
              <a:t> </a:t>
            </a:r>
            <a:r>
              <a:rPr lang="en-US" sz="4200" dirty="0" err="1"/>
              <a:t>harok</a:t>
            </a:r>
            <a:r>
              <a:rPr lang="en-US" sz="4200" dirty="0"/>
              <a:t> `P=o=c </a:t>
            </a:r>
            <a:r>
              <a:rPr lang="en-US" sz="4200" dirty="0" err="1"/>
              <a:t>Pennou</a:t>
            </a:r>
            <a:r>
              <a:rPr lang="en-US" sz="4200" dirty="0"/>
              <a:t>]</a:t>
            </a:r>
          </a:p>
        </p:txBody>
      </p:sp>
      <p:sp>
        <p:nvSpPr>
          <p:cNvPr id="6" name="Text Placeholder 5">
            <a:extLst>
              <a:ext uri="{FF2B5EF4-FFF2-40B4-BE49-F238E27FC236}">
                <a16:creationId xmlns:a16="http://schemas.microsoft.com/office/drawing/2014/main" id="{6222C2FC-E37E-4EBA-9B1A-E3461DE9DF80}"/>
              </a:ext>
            </a:extLst>
          </p:cNvPr>
          <p:cNvSpPr>
            <a:spLocks noGrp="1"/>
          </p:cNvSpPr>
          <p:nvPr>
            <p:ph type="body" sz="quarter" idx="10"/>
          </p:nvPr>
        </p:nvSpPr>
        <p:spPr>
          <a:xfrm>
            <a:off x="-2" y="4410635"/>
            <a:ext cx="9144000" cy="939226"/>
          </a:xfrm>
        </p:spPr>
        <p:txBody>
          <a:bodyPr/>
          <a:lstStyle/>
          <a:p>
            <a:r>
              <a:rPr lang="ar-EG" sz="6000" dirty="0"/>
              <a:t>التي نرفعها إليك أيها الرب إلهنا</a:t>
            </a:r>
            <a:endParaRPr lang="en-US" sz="6000" dirty="0"/>
          </a:p>
        </p:txBody>
      </p:sp>
    </p:spTree>
    <p:extLst>
      <p:ext uri="{BB962C8B-B14F-4D97-AF65-F5344CB8AC3E}">
        <p14:creationId xmlns:p14="http://schemas.microsoft.com/office/powerpoint/2010/main" val="176281484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4800" dirty="0"/>
          </a:p>
        </p:txBody>
      </p:sp>
      <p:sp>
        <p:nvSpPr>
          <p:cNvPr id="3" name="Text Placeholder 2"/>
          <p:cNvSpPr>
            <a:spLocks noGrp="1"/>
          </p:cNvSpPr>
          <p:nvPr>
            <p:ph type="body" idx="1"/>
          </p:nvPr>
        </p:nvSpPr>
        <p:spPr/>
        <p:txBody>
          <a:bodyPr anchor="ctr"/>
          <a:lstStyle/>
          <a:p>
            <a:r>
              <a:rPr lang="ar-EG" sz="3600" dirty="0"/>
              <a:t>نيئتاف إير شورب إن إنكوت ما إمطون نؤو نى إتشونى ما تالتشوؤ</a:t>
            </a:r>
          </a:p>
        </p:txBody>
      </p:sp>
      <p:sp>
        <p:nvSpPr>
          <p:cNvPr id="4" name="Text Placeholder 3"/>
          <p:cNvSpPr>
            <a:spLocks noGrp="1"/>
          </p:cNvSpPr>
          <p:nvPr>
            <p:ph type="body" sz="quarter" idx="3"/>
          </p:nvPr>
        </p:nvSpPr>
        <p:spPr>
          <a:xfrm>
            <a:off x="-1" y="5073389"/>
            <a:ext cx="9144000" cy="808894"/>
          </a:xfrm>
        </p:spPr>
        <p:txBody>
          <a:bodyPr anchor="t">
            <a:noAutofit/>
          </a:bodyPr>
          <a:lstStyle/>
          <a:p>
            <a:pPr>
              <a:lnSpc>
                <a:spcPct val="80000"/>
              </a:lnSpc>
              <a:spcBef>
                <a:spcPts val="0"/>
              </a:spcBef>
            </a:pPr>
            <a:r>
              <a:rPr lang="en-US" dirty="0" err="1"/>
              <a:t>Ny`etauersorp</a:t>
            </a:r>
            <a:r>
              <a:rPr lang="en-US" dirty="0"/>
              <a:t> `</a:t>
            </a:r>
            <a:r>
              <a:rPr lang="en-US" dirty="0" err="1"/>
              <a:t>n`enkot</a:t>
            </a:r>
            <a:r>
              <a:rPr lang="ar-EG" dirty="0"/>
              <a:t> </a:t>
            </a:r>
            <a:r>
              <a:rPr lang="en-US" dirty="0" err="1"/>
              <a:t>ma`mton</a:t>
            </a:r>
            <a:r>
              <a:rPr lang="en-US" dirty="0"/>
              <a:t> </a:t>
            </a:r>
            <a:r>
              <a:rPr lang="en-US" dirty="0" err="1"/>
              <a:t>nwou</a:t>
            </a:r>
            <a:r>
              <a:rPr lang="en-US" dirty="0"/>
              <a:t> </a:t>
            </a:r>
            <a:r>
              <a:rPr lang="en-US" dirty="0" err="1"/>
              <a:t>nyetswni</a:t>
            </a:r>
            <a:r>
              <a:rPr lang="ar-EG" dirty="0"/>
              <a:t> </a:t>
            </a:r>
            <a:r>
              <a:rPr lang="en-US" dirty="0" err="1"/>
              <a:t>matal</a:t>
            </a:r>
            <a:r>
              <a:rPr lang="en-US" dirty="0"/>
              <a:t>[</a:t>
            </a:r>
            <a:r>
              <a:rPr lang="en-US" dirty="0" err="1"/>
              <a:t>wou</a:t>
            </a:r>
            <a:endParaRPr lang="en-US" dirty="0"/>
          </a:p>
        </p:txBody>
      </p:sp>
      <p:sp>
        <p:nvSpPr>
          <p:cNvPr id="6" name="Text Placeholder 5">
            <a:extLst>
              <a:ext uri="{FF2B5EF4-FFF2-40B4-BE49-F238E27FC236}">
                <a16:creationId xmlns:a16="http://schemas.microsoft.com/office/drawing/2014/main" id="{CB9F7C7B-0EBF-4204-8C60-140383479491}"/>
              </a:ext>
            </a:extLst>
          </p:cNvPr>
          <p:cNvSpPr>
            <a:spLocks noGrp="1"/>
          </p:cNvSpPr>
          <p:nvPr>
            <p:ph type="body" sz="quarter" idx="10"/>
          </p:nvPr>
        </p:nvSpPr>
        <p:spPr>
          <a:xfrm>
            <a:off x="0" y="4383741"/>
            <a:ext cx="9144000" cy="635860"/>
          </a:xfrm>
        </p:spPr>
        <p:txBody>
          <a:bodyPr/>
          <a:lstStyle/>
          <a:p>
            <a:r>
              <a:rPr lang="ar-EG" sz="4400" dirty="0"/>
              <a:t>الذين سبقوا فرقدوا يارب نيحهم، المرضي إشفيهم</a:t>
            </a:r>
            <a:endParaRPr lang="en-US" sz="4400" dirty="0"/>
          </a:p>
        </p:txBody>
      </p:sp>
    </p:spTree>
    <p:extLst>
      <p:ext uri="{BB962C8B-B14F-4D97-AF65-F5344CB8AC3E}">
        <p14:creationId xmlns:p14="http://schemas.microsoft.com/office/powerpoint/2010/main" val="222937975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5400" dirty="0"/>
          </a:p>
        </p:txBody>
      </p:sp>
      <p:sp>
        <p:nvSpPr>
          <p:cNvPr id="3" name="Text Placeholder 2"/>
          <p:cNvSpPr>
            <a:spLocks noGrp="1"/>
          </p:cNvSpPr>
          <p:nvPr>
            <p:ph type="body" idx="1"/>
          </p:nvPr>
        </p:nvSpPr>
        <p:spPr>
          <a:xfrm>
            <a:off x="0" y="5960269"/>
            <a:ext cx="9143999" cy="897731"/>
          </a:xfrm>
        </p:spPr>
        <p:txBody>
          <a:bodyPr anchor="ctr"/>
          <a:lstStyle/>
          <a:p>
            <a:r>
              <a:rPr lang="ar-EG" sz="3600" dirty="0"/>
              <a:t>جى إنثوك غار بي بين أونخ تيرو نيم بين أوجاى تيرو نيم تين هلبيس تيرو </a:t>
            </a:r>
          </a:p>
        </p:txBody>
      </p:sp>
      <p:sp>
        <p:nvSpPr>
          <p:cNvPr id="4" name="Text Placeholder 3"/>
          <p:cNvSpPr>
            <a:spLocks noGrp="1"/>
          </p:cNvSpPr>
          <p:nvPr>
            <p:ph type="body" sz="quarter" idx="3"/>
          </p:nvPr>
        </p:nvSpPr>
        <p:spPr>
          <a:xfrm>
            <a:off x="-2" y="5073389"/>
            <a:ext cx="9144000" cy="808893"/>
          </a:xfrm>
        </p:spPr>
        <p:txBody>
          <a:bodyPr>
            <a:noAutofit/>
          </a:bodyPr>
          <a:lstStyle/>
          <a:p>
            <a:pPr>
              <a:lnSpc>
                <a:spcPct val="80000"/>
              </a:lnSpc>
            </a:pPr>
            <a:r>
              <a:rPr lang="en-US" dirty="0"/>
              <a:t>Je `</a:t>
            </a:r>
            <a:r>
              <a:rPr lang="en-US" dirty="0" err="1"/>
              <a:t>n;ok</a:t>
            </a:r>
            <a:r>
              <a:rPr lang="en-US" dirty="0"/>
              <a:t> gar pe </a:t>
            </a:r>
            <a:r>
              <a:rPr lang="en-US" dirty="0" err="1"/>
              <a:t>penwnq</a:t>
            </a:r>
            <a:r>
              <a:rPr lang="en-US" dirty="0"/>
              <a:t> </a:t>
            </a:r>
            <a:r>
              <a:rPr lang="en-US" dirty="0" err="1"/>
              <a:t>tyrou</a:t>
            </a:r>
            <a:r>
              <a:rPr lang="en-US" dirty="0"/>
              <a:t>@ </a:t>
            </a:r>
            <a:r>
              <a:rPr lang="pt-BR" dirty="0"/>
              <a:t>nem penoujai tyrou@ nem tenhelpic tyrou</a:t>
            </a:r>
          </a:p>
        </p:txBody>
      </p:sp>
      <p:sp>
        <p:nvSpPr>
          <p:cNvPr id="6" name="Text Placeholder 5">
            <a:extLst>
              <a:ext uri="{FF2B5EF4-FFF2-40B4-BE49-F238E27FC236}">
                <a16:creationId xmlns:a16="http://schemas.microsoft.com/office/drawing/2014/main" id="{47DAE23B-1707-4A69-A4D8-4DE94A878DD5}"/>
              </a:ext>
            </a:extLst>
          </p:cNvPr>
          <p:cNvSpPr>
            <a:spLocks noGrp="1"/>
          </p:cNvSpPr>
          <p:nvPr>
            <p:ph type="body" sz="quarter" idx="10"/>
          </p:nvPr>
        </p:nvSpPr>
        <p:spPr>
          <a:xfrm>
            <a:off x="-2" y="4363211"/>
            <a:ext cx="9144000" cy="710178"/>
          </a:xfrm>
        </p:spPr>
        <p:txBody>
          <a:bodyPr/>
          <a:lstStyle/>
          <a:p>
            <a:r>
              <a:rPr lang="ar-EG" sz="4400" dirty="0"/>
              <a:t>لأنك انت هو حياتنا كلنا وخلاصنا كلنا ورجاؤنا كلنا</a:t>
            </a:r>
            <a:endParaRPr lang="en-US" sz="4400" dirty="0"/>
          </a:p>
        </p:txBody>
      </p:sp>
    </p:spTree>
    <p:extLst>
      <p:ext uri="{BB962C8B-B14F-4D97-AF65-F5344CB8AC3E}">
        <p14:creationId xmlns:p14="http://schemas.microsoft.com/office/powerpoint/2010/main" val="239921411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rtl="0"/>
            <a:endParaRPr lang="en-US" sz="4400" dirty="0"/>
          </a:p>
        </p:txBody>
      </p:sp>
      <p:sp>
        <p:nvSpPr>
          <p:cNvPr id="3" name="Text Placeholder 2"/>
          <p:cNvSpPr>
            <a:spLocks noGrp="1"/>
          </p:cNvSpPr>
          <p:nvPr>
            <p:ph type="body" idx="1"/>
          </p:nvPr>
        </p:nvSpPr>
        <p:spPr/>
        <p:txBody>
          <a:bodyPr/>
          <a:lstStyle/>
          <a:p>
            <a:r>
              <a:rPr lang="ar-EG" sz="4400" dirty="0"/>
              <a:t>نيم بين طالتشو تيرو نيم تين أناستاسيس تيرين</a:t>
            </a:r>
          </a:p>
        </p:txBody>
      </p:sp>
      <p:sp>
        <p:nvSpPr>
          <p:cNvPr id="4" name="Text Placeholder 3"/>
          <p:cNvSpPr>
            <a:spLocks noGrp="1"/>
          </p:cNvSpPr>
          <p:nvPr>
            <p:ph type="body" sz="quarter" idx="3"/>
          </p:nvPr>
        </p:nvSpPr>
        <p:spPr>
          <a:xfrm>
            <a:off x="-2" y="5316242"/>
            <a:ext cx="9144000" cy="656836"/>
          </a:xfrm>
        </p:spPr>
        <p:txBody>
          <a:bodyPr anchor="t">
            <a:noAutofit/>
          </a:bodyPr>
          <a:lstStyle/>
          <a:p>
            <a:pPr>
              <a:lnSpc>
                <a:spcPct val="80000"/>
              </a:lnSpc>
            </a:pPr>
            <a:r>
              <a:rPr lang="pt-BR" sz="3800" dirty="0"/>
              <a:t>nem pental[o</a:t>
            </a:r>
            <a:r>
              <a:rPr lang="ar-EG" sz="3800" dirty="0"/>
              <a:t> </a:t>
            </a:r>
            <a:r>
              <a:rPr lang="pt-BR" sz="3800" dirty="0"/>
              <a:t>tyrou@ nem ten`anactacic tyren.</a:t>
            </a:r>
          </a:p>
        </p:txBody>
      </p:sp>
      <p:sp>
        <p:nvSpPr>
          <p:cNvPr id="6" name="Text Placeholder 5">
            <a:extLst>
              <a:ext uri="{FF2B5EF4-FFF2-40B4-BE49-F238E27FC236}">
                <a16:creationId xmlns:a16="http://schemas.microsoft.com/office/drawing/2014/main" id="{F4060967-8886-4DEA-A57B-00F6ABEB18CE}"/>
              </a:ext>
            </a:extLst>
          </p:cNvPr>
          <p:cNvSpPr>
            <a:spLocks noGrp="1"/>
          </p:cNvSpPr>
          <p:nvPr>
            <p:ph type="body" sz="quarter" idx="10"/>
          </p:nvPr>
        </p:nvSpPr>
        <p:spPr>
          <a:xfrm>
            <a:off x="-2" y="4363210"/>
            <a:ext cx="9144000" cy="877003"/>
          </a:xfrm>
        </p:spPr>
        <p:txBody>
          <a:bodyPr/>
          <a:lstStyle/>
          <a:p>
            <a:r>
              <a:rPr lang="ar-EG" sz="5400" dirty="0"/>
              <a:t>وشفاؤنا كلنا وقيامتنا كلنا</a:t>
            </a:r>
            <a:endParaRPr lang="en-US" sz="5400" dirty="0"/>
          </a:p>
        </p:txBody>
      </p:sp>
    </p:spTree>
    <p:extLst>
      <p:ext uri="{BB962C8B-B14F-4D97-AF65-F5344CB8AC3E}">
        <p14:creationId xmlns:p14="http://schemas.microsoft.com/office/powerpoint/2010/main" val="40227243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F682-50A4-45DF-88DC-0EA5EC4C4F19}"/>
              </a:ext>
            </a:extLst>
          </p:cNvPr>
          <p:cNvSpPr>
            <a:spLocks noGrp="1"/>
          </p:cNvSpPr>
          <p:nvPr>
            <p:ph type="title"/>
          </p:nvPr>
        </p:nvSpPr>
        <p:spPr>
          <a:xfrm>
            <a:off x="-1" y="4333510"/>
            <a:ext cx="9144000" cy="561220"/>
          </a:xfrm>
        </p:spPr>
        <p:txBody>
          <a:bodyPr anchor="t">
            <a:normAutofit fontScale="90000"/>
          </a:bodyPr>
          <a:lstStyle/>
          <a:p>
            <a:r>
              <a:rPr lang="ar-EG" sz="4000" b="1" kern="1200" dirty="0">
                <a:solidFill>
                  <a:schemeClr val="bg1"/>
                </a:solidFill>
                <a:latin typeface="Times New Roman" pitchFamily="18" charset="0"/>
                <a:ea typeface="+mn-ea"/>
                <a:cs typeface="Times New Roman" pitchFamily="18" charset="0"/>
              </a:rPr>
              <a:t>هلليلويا، هلليلويا، بارك إكليل هذه السنة، بصلاحك يا رب،</a:t>
            </a:r>
            <a:endParaRPr lang="en-GB" dirty="0"/>
          </a:p>
        </p:txBody>
      </p:sp>
      <p:sp>
        <p:nvSpPr>
          <p:cNvPr id="3" name="Text Placeholder 2">
            <a:extLst>
              <a:ext uri="{FF2B5EF4-FFF2-40B4-BE49-F238E27FC236}">
                <a16:creationId xmlns:a16="http://schemas.microsoft.com/office/drawing/2014/main" id="{32E93C8B-8FB6-4306-90FC-C0BB8C12E92F}"/>
              </a:ext>
            </a:extLst>
          </p:cNvPr>
          <p:cNvSpPr>
            <a:spLocks noGrp="1"/>
          </p:cNvSpPr>
          <p:nvPr>
            <p:ph type="body" idx="1"/>
          </p:nvPr>
        </p:nvSpPr>
        <p:spPr>
          <a:xfrm>
            <a:off x="0" y="5836025"/>
            <a:ext cx="9143999" cy="1021976"/>
          </a:xfrm>
        </p:spPr>
        <p:txBody>
          <a:bodyPr anchor="ctr"/>
          <a:lstStyle/>
          <a:p>
            <a:pPr>
              <a:spcBef>
                <a:spcPts val="0"/>
              </a:spcBef>
            </a:pPr>
            <a:r>
              <a:rPr lang="ar-EG" sz="3600" b="1" kern="1200" dirty="0">
                <a:solidFill>
                  <a:schemeClr val="bg1"/>
                </a:solidFill>
                <a:latin typeface="Times New Roman" pitchFamily="18" charset="0"/>
                <a:ea typeface="+mn-ea"/>
                <a:cs typeface="Times New Roman" pitchFamily="18" charset="0"/>
              </a:rPr>
              <a:t>الليلويا، الليلويا، إسمو إيه بي إكلوم انتيه تي رومبي: </a:t>
            </a:r>
          </a:p>
          <a:p>
            <a:pPr>
              <a:spcBef>
                <a:spcPts val="0"/>
              </a:spcBef>
            </a:pPr>
            <a:r>
              <a:rPr lang="ar-EG" sz="3600" b="1" kern="1200" dirty="0">
                <a:solidFill>
                  <a:schemeClr val="bg1"/>
                </a:solidFill>
                <a:latin typeface="Times New Roman" pitchFamily="18" charset="0"/>
                <a:ea typeface="+mn-ea"/>
                <a:cs typeface="Times New Roman" pitchFamily="18" charset="0"/>
              </a:rPr>
              <a:t>هيتين تيك ميت إخريستوس إبشويس:</a:t>
            </a:r>
            <a:endParaRPr lang="en-GB" sz="3600" dirty="0"/>
          </a:p>
        </p:txBody>
      </p:sp>
      <p:sp>
        <p:nvSpPr>
          <p:cNvPr id="4" name="Text Placeholder 3">
            <a:extLst>
              <a:ext uri="{FF2B5EF4-FFF2-40B4-BE49-F238E27FC236}">
                <a16:creationId xmlns:a16="http://schemas.microsoft.com/office/drawing/2014/main" id="{D15B8160-523D-408C-B22B-3683F0464554}"/>
              </a:ext>
            </a:extLst>
          </p:cNvPr>
          <p:cNvSpPr>
            <a:spLocks noGrp="1"/>
          </p:cNvSpPr>
          <p:nvPr>
            <p:ph type="body" sz="quarter" idx="3"/>
          </p:nvPr>
        </p:nvSpPr>
        <p:spPr>
          <a:xfrm>
            <a:off x="0" y="4894731"/>
            <a:ext cx="9144000" cy="1021976"/>
          </a:xfrm>
        </p:spPr>
        <p:txBody>
          <a:bodyPr anchor="ctr"/>
          <a:lstStyle/>
          <a:p>
            <a:pPr>
              <a:lnSpc>
                <a:spcPct val="80000"/>
              </a:lnSpc>
              <a:spcBef>
                <a:spcPts val="0"/>
              </a:spcBef>
            </a:pPr>
            <a:r>
              <a:rPr lang="en-GB" dirty="0" err="1"/>
              <a:t>Allylouia</a:t>
            </a:r>
            <a:r>
              <a:rPr lang="en-GB" dirty="0"/>
              <a:t> =a=l@ `</a:t>
            </a:r>
            <a:r>
              <a:rPr lang="en-GB" dirty="0" err="1"/>
              <a:t>cmou</a:t>
            </a:r>
            <a:r>
              <a:rPr lang="en-GB" dirty="0"/>
              <a:t> `epi`,</a:t>
            </a:r>
            <a:r>
              <a:rPr lang="en-GB" dirty="0" err="1"/>
              <a:t>lom</a:t>
            </a:r>
            <a:r>
              <a:rPr lang="en-GB" dirty="0"/>
              <a:t> `</a:t>
            </a:r>
            <a:r>
              <a:rPr lang="en-GB" dirty="0" err="1"/>
              <a:t>nte</a:t>
            </a:r>
            <a:r>
              <a:rPr lang="en-GB" dirty="0"/>
              <a:t> ]</a:t>
            </a:r>
            <a:r>
              <a:rPr lang="en-GB" dirty="0" err="1"/>
              <a:t>rompi</a:t>
            </a:r>
            <a:r>
              <a:rPr lang="en-GB" dirty="0"/>
              <a:t>@</a:t>
            </a:r>
            <a:endParaRPr lang="ar-EG" dirty="0"/>
          </a:p>
          <a:p>
            <a:pPr>
              <a:lnSpc>
                <a:spcPct val="80000"/>
              </a:lnSpc>
              <a:spcBef>
                <a:spcPts val="0"/>
              </a:spcBef>
            </a:pPr>
            <a:r>
              <a:rPr lang="en-GB" dirty="0"/>
              <a:t> </a:t>
            </a:r>
            <a:r>
              <a:rPr lang="en-GB" dirty="0" err="1"/>
              <a:t>hiten</a:t>
            </a:r>
            <a:r>
              <a:rPr lang="en-GB" dirty="0"/>
              <a:t> </a:t>
            </a:r>
            <a:r>
              <a:rPr lang="en-GB" dirty="0" err="1"/>
              <a:t>tekmet</a:t>
            </a:r>
            <a:r>
              <a:rPr lang="en-GB" dirty="0"/>
              <a:t>`,</a:t>
            </a:r>
            <a:r>
              <a:rPr lang="en-GB" dirty="0" err="1"/>
              <a:t>ryctoc</a:t>
            </a:r>
            <a:r>
              <a:rPr lang="en-GB" dirty="0"/>
              <a:t> `P=o=c@</a:t>
            </a:r>
          </a:p>
        </p:txBody>
      </p:sp>
    </p:spTree>
    <p:extLst>
      <p:ext uri="{BB962C8B-B14F-4D97-AF65-F5344CB8AC3E}">
        <p14:creationId xmlns:p14="http://schemas.microsoft.com/office/powerpoint/2010/main" val="280706413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3338-7EEF-4045-AF32-F9CF240FDEE8}"/>
              </a:ext>
            </a:extLst>
          </p:cNvPr>
          <p:cNvSpPr>
            <a:spLocks noGrp="1"/>
          </p:cNvSpPr>
          <p:nvPr>
            <p:ph type="title"/>
          </p:nvPr>
        </p:nvSpPr>
        <p:spPr>
          <a:xfrm>
            <a:off x="0" y="4360404"/>
            <a:ext cx="9144000" cy="682244"/>
          </a:xfrm>
        </p:spPr>
        <p:txBody>
          <a:bodyPr anchor="t"/>
          <a:lstStyle/>
          <a:p>
            <a:r>
              <a:rPr lang="ar-EG" sz="4000" b="1" kern="1200" dirty="0">
                <a:solidFill>
                  <a:schemeClr val="bg1"/>
                </a:solidFill>
                <a:latin typeface="Times New Roman" pitchFamily="18" charset="0"/>
                <a:ea typeface="+mn-ea"/>
                <a:cs typeface="Times New Roman" pitchFamily="18" charset="0"/>
              </a:rPr>
              <a:t>الأنهار والينابيع، والزروع والأثمار. هلليلويا هلليلويا.</a:t>
            </a:r>
            <a:endParaRPr lang="en-GB" dirty="0"/>
          </a:p>
        </p:txBody>
      </p:sp>
      <p:sp>
        <p:nvSpPr>
          <p:cNvPr id="3" name="Text Placeholder 2">
            <a:extLst>
              <a:ext uri="{FF2B5EF4-FFF2-40B4-BE49-F238E27FC236}">
                <a16:creationId xmlns:a16="http://schemas.microsoft.com/office/drawing/2014/main" id="{A1B4DC69-4A02-4DDB-B301-EFB0EC4332CC}"/>
              </a:ext>
            </a:extLst>
          </p:cNvPr>
          <p:cNvSpPr>
            <a:spLocks noGrp="1"/>
          </p:cNvSpPr>
          <p:nvPr>
            <p:ph type="body" idx="1"/>
          </p:nvPr>
        </p:nvSpPr>
        <p:spPr>
          <a:xfrm>
            <a:off x="0" y="5900705"/>
            <a:ext cx="9143999" cy="957295"/>
          </a:xfrm>
        </p:spPr>
        <p:txBody>
          <a:bodyPr anchor="b"/>
          <a:lstStyle/>
          <a:p>
            <a:pPr>
              <a:spcBef>
                <a:spcPts val="0"/>
              </a:spcBef>
            </a:pPr>
            <a:r>
              <a:rPr lang="ar-EG" sz="3600" b="1" kern="1200" dirty="0">
                <a:solidFill>
                  <a:schemeClr val="bg1"/>
                </a:solidFill>
                <a:latin typeface="Times New Roman" pitchFamily="18" charset="0"/>
                <a:ea typeface="+mn-ea"/>
                <a:cs typeface="Times New Roman" pitchFamily="18" charset="0"/>
              </a:rPr>
              <a:t>ني ياروؤ نيم ني مومي: نيم ني سيتي نيم ني كاربوس. </a:t>
            </a:r>
          </a:p>
          <a:p>
            <a:pPr>
              <a:spcBef>
                <a:spcPts val="0"/>
              </a:spcBef>
            </a:pPr>
            <a:r>
              <a:rPr lang="ar-EG" sz="3600" b="1" kern="1200" dirty="0">
                <a:solidFill>
                  <a:schemeClr val="bg1"/>
                </a:solidFill>
                <a:latin typeface="Times New Roman" pitchFamily="18" charset="0"/>
                <a:ea typeface="+mn-ea"/>
                <a:cs typeface="Times New Roman" pitchFamily="18" charset="0"/>
              </a:rPr>
              <a:t>الليلويا الليلويا.</a:t>
            </a:r>
            <a:endParaRPr lang="en-GB" sz="3600" dirty="0"/>
          </a:p>
        </p:txBody>
      </p:sp>
      <p:sp>
        <p:nvSpPr>
          <p:cNvPr id="4" name="Text Placeholder 3">
            <a:extLst>
              <a:ext uri="{FF2B5EF4-FFF2-40B4-BE49-F238E27FC236}">
                <a16:creationId xmlns:a16="http://schemas.microsoft.com/office/drawing/2014/main" id="{C1D75CA5-690B-4A9A-A818-CA765FB8E4EC}"/>
              </a:ext>
            </a:extLst>
          </p:cNvPr>
          <p:cNvSpPr>
            <a:spLocks noGrp="1"/>
          </p:cNvSpPr>
          <p:nvPr>
            <p:ph type="body" sz="quarter" idx="3"/>
          </p:nvPr>
        </p:nvSpPr>
        <p:spPr>
          <a:xfrm>
            <a:off x="0" y="5042648"/>
            <a:ext cx="9144000" cy="858057"/>
          </a:xfrm>
        </p:spPr>
        <p:txBody>
          <a:bodyPr anchor="ctr"/>
          <a:lstStyle/>
          <a:p>
            <a:pPr>
              <a:lnSpc>
                <a:spcPct val="80000"/>
              </a:lnSpc>
              <a:spcBef>
                <a:spcPts val="0"/>
              </a:spcBef>
            </a:pPr>
            <a:r>
              <a:rPr lang="pt-BR" dirty="0"/>
              <a:t>ni`arwou nem nimoumi@ nem nici] nem nikarpoc. Allylouia =a=l.</a:t>
            </a:r>
            <a:endParaRPr lang="en-GB" dirty="0"/>
          </a:p>
        </p:txBody>
      </p:sp>
    </p:spTree>
    <p:extLst>
      <p:ext uri="{BB962C8B-B14F-4D97-AF65-F5344CB8AC3E}">
        <p14:creationId xmlns:p14="http://schemas.microsoft.com/office/powerpoint/2010/main" val="266667180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ED69A-23A4-401B-A5D4-FC455B9A5ACD}"/>
              </a:ext>
            </a:extLst>
          </p:cNvPr>
          <p:cNvSpPr>
            <a:spLocks noGrp="1"/>
          </p:cNvSpPr>
          <p:nvPr>
            <p:ph type="title"/>
          </p:nvPr>
        </p:nvSpPr>
        <p:spPr>
          <a:xfrm>
            <a:off x="0" y="4360403"/>
            <a:ext cx="9144000" cy="633193"/>
          </a:xfrm>
        </p:spPr>
        <p:txBody>
          <a:bodyPr>
            <a:noAutofit/>
          </a:bodyPr>
          <a:lstStyle/>
          <a:p>
            <a:r>
              <a:rPr lang="ar-EG" sz="3300" b="1" kern="1200" dirty="0">
                <a:solidFill>
                  <a:schemeClr val="bg1"/>
                </a:solidFill>
                <a:latin typeface="Times New Roman" pitchFamily="18" charset="0"/>
                <a:ea typeface="+mn-ea"/>
                <a:cs typeface="Times New Roman" pitchFamily="18" charset="0"/>
              </a:rPr>
              <a:t>هلليلويا هلليلويا، يسوع المسيح ابن الله، الذى صلب على الصليب، </a:t>
            </a:r>
            <a:endParaRPr lang="en-GB" sz="3300" dirty="0"/>
          </a:p>
        </p:txBody>
      </p:sp>
      <p:sp>
        <p:nvSpPr>
          <p:cNvPr id="3" name="Text Placeholder 2">
            <a:extLst>
              <a:ext uri="{FF2B5EF4-FFF2-40B4-BE49-F238E27FC236}">
                <a16:creationId xmlns:a16="http://schemas.microsoft.com/office/drawing/2014/main" id="{03202145-66EB-45D0-A5B6-B6D29E13A66E}"/>
              </a:ext>
            </a:extLst>
          </p:cNvPr>
          <p:cNvSpPr>
            <a:spLocks noGrp="1"/>
          </p:cNvSpPr>
          <p:nvPr>
            <p:ph type="body" idx="1"/>
          </p:nvPr>
        </p:nvSpPr>
        <p:spPr>
          <a:xfrm>
            <a:off x="0" y="5999943"/>
            <a:ext cx="9143999" cy="858057"/>
          </a:xfrm>
        </p:spPr>
        <p:txBody>
          <a:bodyPr anchor="ctr"/>
          <a:lstStyle/>
          <a:p>
            <a:r>
              <a:rPr lang="ar-EG" sz="3200" b="1" kern="1200" dirty="0">
                <a:solidFill>
                  <a:schemeClr val="bg1"/>
                </a:solidFill>
                <a:latin typeface="Times New Roman" pitchFamily="18" charset="0"/>
                <a:ea typeface="+mn-ea"/>
                <a:cs typeface="Times New Roman" pitchFamily="18" charset="0"/>
              </a:rPr>
              <a:t>الليلويا الليلويا: ايسوس بخريستوس إبشيرى إمفنوتى: في إيتاﭫ آشف إيبي إستاﭬروس: </a:t>
            </a:r>
            <a:endParaRPr lang="en-GB" dirty="0"/>
          </a:p>
        </p:txBody>
      </p:sp>
      <p:sp>
        <p:nvSpPr>
          <p:cNvPr id="4" name="Text Placeholder 3">
            <a:extLst>
              <a:ext uri="{FF2B5EF4-FFF2-40B4-BE49-F238E27FC236}">
                <a16:creationId xmlns:a16="http://schemas.microsoft.com/office/drawing/2014/main" id="{C3C8D720-5468-4AB1-B1BB-2CD6616935E8}"/>
              </a:ext>
            </a:extLst>
          </p:cNvPr>
          <p:cNvSpPr>
            <a:spLocks noGrp="1"/>
          </p:cNvSpPr>
          <p:nvPr>
            <p:ph type="body" sz="quarter" idx="3"/>
          </p:nvPr>
        </p:nvSpPr>
        <p:spPr>
          <a:xfrm>
            <a:off x="0" y="5141886"/>
            <a:ext cx="9144000" cy="858057"/>
          </a:xfrm>
        </p:spPr>
        <p:txBody>
          <a:bodyPr anchor="ctr"/>
          <a:lstStyle/>
          <a:p>
            <a:pPr>
              <a:lnSpc>
                <a:spcPct val="80000"/>
              </a:lnSpc>
              <a:spcBef>
                <a:spcPts val="0"/>
              </a:spcBef>
            </a:pPr>
            <a:r>
              <a:rPr lang="es-ES" sz="4000" dirty="0"/>
              <a:t>A=l =a=l@ I=y=c P=,=c `</a:t>
            </a:r>
            <a:r>
              <a:rPr lang="es-ES" sz="4000" dirty="0" err="1"/>
              <a:t>pSyri</a:t>
            </a:r>
            <a:r>
              <a:rPr lang="es-ES" sz="4000" dirty="0"/>
              <a:t> `</a:t>
            </a:r>
            <a:r>
              <a:rPr lang="es-ES" sz="4000" dirty="0" err="1"/>
              <a:t>m`V</a:t>
            </a:r>
            <a:r>
              <a:rPr lang="es-ES" sz="4000" dirty="0"/>
              <a:t>]@</a:t>
            </a:r>
            <a:r>
              <a:rPr lang="ar-EG" sz="4000" dirty="0"/>
              <a:t> </a:t>
            </a:r>
            <a:r>
              <a:rPr lang="es-ES" sz="4000" dirty="0" err="1"/>
              <a:t>vy`etauasf</a:t>
            </a:r>
            <a:endParaRPr lang="ar-EG" sz="4000" dirty="0"/>
          </a:p>
          <a:p>
            <a:pPr>
              <a:lnSpc>
                <a:spcPct val="80000"/>
              </a:lnSpc>
              <a:spcBef>
                <a:spcPts val="0"/>
              </a:spcBef>
            </a:pPr>
            <a:r>
              <a:rPr lang="es-ES" sz="4000" dirty="0"/>
              <a:t> `</a:t>
            </a:r>
            <a:r>
              <a:rPr lang="es-ES" sz="4000" dirty="0" err="1"/>
              <a:t>epi`ctauroc</a:t>
            </a:r>
            <a:r>
              <a:rPr lang="es-ES" sz="4000" dirty="0"/>
              <a:t>@</a:t>
            </a:r>
            <a:endParaRPr lang="en-GB" sz="4000" dirty="0"/>
          </a:p>
        </p:txBody>
      </p:sp>
    </p:spTree>
    <p:extLst>
      <p:ext uri="{BB962C8B-B14F-4D97-AF65-F5344CB8AC3E}">
        <p14:creationId xmlns:p14="http://schemas.microsoft.com/office/powerpoint/2010/main" val="44963545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3601F-5F59-4618-B9AA-0BE23D00A421}"/>
              </a:ext>
            </a:extLst>
          </p:cNvPr>
          <p:cNvSpPr>
            <a:spLocks noGrp="1"/>
          </p:cNvSpPr>
          <p:nvPr>
            <p:ph type="title"/>
          </p:nvPr>
        </p:nvSpPr>
        <p:spPr>
          <a:xfrm>
            <a:off x="0" y="4373850"/>
            <a:ext cx="9144000" cy="615009"/>
          </a:xfrm>
        </p:spPr>
        <p:txBody>
          <a:bodyPr>
            <a:normAutofit fontScale="90000"/>
          </a:bodyPr>
          <a:lstStyle/>
          <a:p>
            <a:r>
              <a:rPr lang="ar-EG" sz="4000" b="1" kern="1200" dirty="0">
                <a:solidFill>
                  <a:schemeClr val="bg1"/>
                </a:solidFill>
                <a:latin typeface="Times New Roman" pitchFamily="18" charset="0"/>
                <a:ea typeface="+mn-ea"/>
                <a:cs typeface="Times New Roman" pitchFamily="18" charset="0"/>
              </a:rPr>
              <a:t>اسحق الشيطان تحت أرجلنا، هلليلويا هلليلويا</a:t>
            </a:r>
            <a:endParaRPr lang="en-GB" dirty="0"/>
          </a:p>
        </p:txBody>
      </p:sp>
      <p:sp>
        <p:nvSpPr>
          <p:cNvPr id="3" name="Text Placeholder 2">
            <a:extLst>
              <a:ext uri="{FF2B5EF4-FFF2-40B4-BE49-F238E27FC236}">
                <a16:creationId xmlns:a16="http://schemas.microsoft.com/office/drawing/2014/main" id="{A6DE8F43-F026-4824-8DD5-9A3E3CD8D11F}"/>
              </a:ext>
            </a:extLst>
          </p:cNvPr>
          <p:cNvSpPr>
            <a:spLocks noGrp="1"/>
          </p:cNvSpPr>
          <p:nvPr>
            <p:ph type="body" idx="1"/>
          </p:nvPr>
        </p:nvSpPr>
        <p:spPr>
          <a:xfrm>
            <a:off x="0" y="6202135"/>
            <a:ext cx="9143999" cy="655865"/>
          </a:xfrm>
        </p:spPr>
        <p:txBody>
          <a:bodyPr anchor="ctr"/>
          <a:lstStyle/>
          <a:p>
            <a:r>
              <a:rPr lang="ar-EG" sz="3200" b="1" kern="1200" dirty="0">
                <a:solidFill>
                  <a:schemeClr val="bg1"/>
                </a:solidFill>
                <a:latin typeface="Times New Roman" pitchFamily="18" charset="0"/>
                <a:ea typeface="+mn-ea"/>
                <a:cs typeface="Times New Roman" pitchFamily="18" charset="0"/>
              </a:rPr>
              <a:t>إك إيخوم خيم إم إبساطاناس سابيسيت إننين تشالاﭬج: الليلويا الليلويا.</a:t>
            </a:r>
            <a:endParaRPr lang="en-GB" dirty="0"/>
          </a:p>
        </p:txBody>
      </p:sp>
      <p:sp>
        <p:nvSpPr>
          <p:cNvPr id="4" name="Text Placeholder 3">
            <a:extLst>
              <a:ext uri="{FF2B5EF4-FFF2-40B4-BE49-F238E27FC236}">
                <a16:creationId xmlns:a16="http://schemas.microsoft.com/office/drawing/2014/main" id="{E529D585-BA9A-4AF4-BD60-BFBD5253BD48}"/>
              </a:ext>
            </a:extLst>
          </p:cNvPr>
          <p:cNvSpPr>
            <a:spLocks noGrp="1"/>
          </p:cNvSpPr>
          <p:nvPr>
            <p:ph type="body" sz="quarter" idx="3"/>
          </p:nvPr>
        </p:nvSpPr>
        <p:spPr>
          <a:xfrm>
            <a:off x="-1" y="4988859"/>
            <a:ext cx="9144000" cy="1213276"/>
          </a:xfrm>
        </p:spPr>
        <p:txBody>
          <a:bodyPr anchor="ctr"/>
          <a:lstStyle/>
          <a:p>
            <a:r>
              <a:rPr lang="pt-BR" sz="4400" dirty="0"/>
              <a:t>ek`eqwmqem `m`pCatanac@</a:t>
            </a:r>
            <a:r>
              <a:rPr lang="ar-EG" sz="4400" dirty="0"/>
              <a:t> </a:t>
            </a:r>
            <a:r>
              <a:rPr lang="pt-BR" sz="4400" dirty="0"/>
              <a:t>capecyt `nnen`[alauj. =A=l =a=l.</a:t>
            </a:r>
            <a:endParaRPr lang="en-GB" sz="4400" dirty="0"/>
          </a:p>
        </p:txBody>
      </p:sp>
    </p:spTree>
    <p:extLst>
      <p:ext uri="{BB962C8B-B14F-4D97-AF65-F5344CB8AC3E}">
        <p14:creationId xmlns:p14="http://schemas.microsoft.com/office/powerpoint/2010/main" val="401204205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7C01-D303-4DC2-82AC-D4E769B89E25}"/>
              </a:ext>
            </a:extLst>
          </p:cNvPr>
          <p:cNvSpPr>
            <a:spLocks noGrp="1"/>
          </p:cNvSpPr>
          <p:nvPr>
            <p:ph type="title"/>
          </p:nvPr>
        </p:nvSpPr>
        <p:spPr>
          <a:xfrm>
            <a:off x="-1" y="4360403"/>
            <a:ext cx="9144000" cy="782371"/>
          </a:xfrm>
        </p:spPr>
        <p:txBody>
          <a:bodyPr>
            <a:noAutofit/>
          </a:bodyPr>
          <a:lstStyle/>
          <a:p>
            <a:r>
              <a:rPr lang="ar-EG" sz="3900" b="1" kern="1200" dirty="0">
                <a:solidFill>
                  <a:schemeClr val="bg1"/>
                </a:solidFill>
                <a:latin typeface="Times New Roman" pitchFamily="18" charset="0"/>
                <a:ea typeface="+mn-ea"/>
                <a:cs typeface="Times New Roman" pitchFamily="18" charset="0"/>
              </a:rPr>
              <a:t>هلليلويا، هلليلويا، يسوع المسيح ابن الله ولد من العذراء،</a:t>
            </a:r>
            <a:endParaRPr lang="en-GB" sz="3900" dirty="0"/>
          </a:p>
        </p:txBody>
      </p:sp>
      <p:sp>
        <p:nvSpPr>
          <p:cNvPr id="3" name="Text Placeholder 2">
            <a:extLst>
              <a:ext uri="{FF2B5EF4-FFF2-40B4-BE49-F238E27FC236}">
                <a16:creationId xmlns:a16="http://schemas.microsoft.com/office/drawing/2014/main" id="{2F1C79F6-C8BC-4C38-8EAF-EA40BEF6C5F5}"/>
              </a:ext>
            </a:extLst>
          </p:cNvPr>
          <p:cNvSpPr>
            <a:spLocks noGrp="1"/>
          </p:cNvSpPr>
          <p:nvPr>
            <p:ph type="body" idx="1"/>
          </p:nvPr>
        </p:nvSpPr>
        <p:spPr>
          <a:xfrm>
            <a:off x="0" y="5822577"/>
            <a:ext cx="9143999" cy="1035424"/>
          </a:xfrm>
        </p:spPr>
        <p:txBody>
          <a:bodyPr anchor="ctr"/>
          <a:lstStyle/>
          <a:p>
            <a:r>
              <a:rPr lang="ar-EG" sz="3600" b="1" kern="1200" dirty="0">
                <a:solidFill>
                  <a:schemeClr val="bg1"/>
                </a:solidFill>
                <a:latin typeface="Times New Roman" pitchFamily="18" charset="0"/>
                <a:ea typeface="+mn-ea"/>
                <a:cs typeface="Times New Roman" pitchFamily="18" charset="0"/>
              </a:rPr>
              <a:t>الليلويا الليلويا: إيسوس بي إخرستوس إبشيري إم إفنوتي أسماسف إنجي تي بارثينوس:</a:t>
            </a:r>
            <a:endParaRPr lang="en-GB" sz="3600" dirty="0"/>
          </a:p>
        </p:txBody>
      </p:sp>
      <p:sp>
        <p:nvSpPr>
          <p:cNvPr id="4" name="Text Placeholder 3">
            <a:extLst>
              <a:ext uri="{FF2B5EF4-FFF2-40B4-BE49-F238E27FC236}">
                <a16:creationId xmlns:a16="http://schemas.microsoft.com/office/drawing/2014/main" id="{ED0F14C4-10F5-4C39-A604-50AC9F2896CC}"/>
              </a:ext>
            </a:extLst>
          </p:cNvPr>
          <p:cNvSpPr>
            <a:spLocks noGrp="1"/>
          </p:cNvSpPr>
          <p:nvPr>
            <p:ph type="body" sz="quarter" idx="3"/>
          </p:nvPr>
        </p:nvSpPr>
        <p:spPr>
          <a:xfrm>
            <a:off x="0" y="5142774"/>
            <a:ext cx="9144000" cy="679803"/>
          </a:xfrm>
        </p:spPr>
        <p:txBody>
          <a:bodyPr anchor="ctr"/>
          <a:lstStyle/>
          <a:p>
            <a:r>
              <a:rPr lang="en-GB" sz="3500" dirty="0"/>
              <a:t>=</a:t>
            </a:r>
            <a:r>
              <a:rPr lang="en-US" sz="3500" dirty="0"/>
              <a:t>a=</a:t>
            </a:r>
            <a:r>
              <a:rPr lang="en-GB" sz="3500" dirty="0"/>
              <a:t>l =a=l@ I=y=c P=,=c `</a:t>
            </a:r>
            <a:r>
              <a:rPr lang="en-GB" sz="3500" dirty="0" err="1"/>
              <a:t>psyri</a:t>
            </a:r>
            <a:r>
              <a:rPr lang="en-GB" sz="3500" dirty="0"/>
              <a:t> `mV] </a:t>
            </a:r>
            <a:r>
              <a:rPr lang="en-GB" sz="3500" dirty="0" err="1"/>
              <a:t>acmacf</a:t>
            </a:r>
            <a:r>
              <a:rPr lang="en-GB" sz="3500" dirty="0"/>
              <a:t> `</a:t>
            </a:r>
            <a:r>
              <a:rPr lang="en-GB" sz="3500" dirty="0" err="1"/>
              <a:t>nje</a:t>
            </a:r>
            <a:r>
              <a:rPr lang="ar-EG" sz="3500" dirty="0"/>
              <a:t> </a:t>
            </a:r>
            <a:r>
              <a:rPr lang="en-GB" sz="3500" dirty="0"/>
              <a:t>]</a:t>
            </a:r>
            <a:r>
              <a:rPr lang="en-GB" sz="3500" dirty="0" err="1"/>
              <a:t>par;enoc</a:t>
            </a:r>
            <a:r>
              <a:rPr lang="en-GB" sz="3500" dirty="0"/>
              <a:t>@</a:t>
            </a:r>
            <a:endParaRPr lang="ar-EG" sz="3500" dirty="0"/>
          </a:p>
        </p:txBody>
      </p:sp>
      <p:sp>
        <p:nvSpPr>
          <p:cNvPr id="5" name="TextBox 4">
            <a:hlinkClick r:id="rId2" action="ppaction://hlinksldjump"/>
            <a:extLst>
              <a:ext uri="{FF2B5EF4-FFF2-40B4-BE49-F238E27FC236}">
                <a16:creationId xmlns:a16="http://schemas.microsoft.com/office/drawing/2014/main" id="{15EB2A7A-4338-4CC9-B951-94F4266637AA}"/>
              </a:ext>
            </a:extLst>
          </p:cNvPr>
          <p:cNvSpPr txBox="1"/>
          <p:nvPr/>
        </p:nvSpPr>
        <p:spPr>
          <a:xfrm>
            <a:off x="-2" y="3883349"/>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89278635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1FC2-35B6-4FEB-8F6B-13813885165D}"/>
              </a:ext>
            </a:extLst>
          </p:cNvPr>
          <p:cNvSpPr>
            <a:spLocks noGrp="1"/>
          </p:cNvSpPr>
          <p:nvPr>
            <p:ph type="title"/>
          </p:nvPr>
        </p:nvSpPr>
        <p:spPr>
          <a:xfrm>
            <a:off x="0" y="4360403"/>
            <a:ext cx="9144000" cy="641903"/>
          </a:xfrm>
        </p:spPr>
        <p:txBody>
          <a:bodyPr>
            <a:noAutofit/>
          </a:bodyPr>
          <a:lstStyle/>
          <a:p>
            <a:r>
              <a:rPr lang="ar-EG" sz="3700" b="1" kern="1200" dirty="0">
                <a:solidFill>
                  <a:schemeClr val="bg1"/>
                </a:solidFill>
                <a:latin typeface="Times New Roman" pitchFamily="18" charset="0"/>
                <a:ea typeface="+mn-ea"/>
                <a:cs typeface="Times New Roman" pitchFamily="18" charset="0"/>
              </a:rPr>
              <a:t>في بيت لحم اليهودية كالأصوات النبوية، هلليلويا، هلليلويا.</a:t>
            </a:r>
            <a:endParaRPr lang="en-GB" sz="3700" dirty="0"/>
          </a:p>
        </p:txBody>
      </p:sp>
      <p:sp>
        <p:nvSpPr>
          <p:cNvPr id="3" name="Text Placeholder 2">
            <a:extLst>
              <a:ext uri="{FF2B5EF4-FFF2-40B4-BE49-F238E27FC236}">
                <a16:creationId xmlns:a16="http://schemas.microsoft.com/office/drawing/2014/main" id="{2D9D40C3-27D7-4C4F-BAB1-76BA3FC9271C}"/>
              </a:ext>
            </a:extLst>
          </p:cNvPr>
          <p:cNvSpPr>
            <a:spLocks noGrp="1"/>
          </p:cNvSpPr>
          <p:nvPr>
            <p:ph type="body" idx="1"/>
          </p:nvPr>
        </p:nvSpPr>
        <p:spPr>
          <a:xfrm>
            <a:off x="0" y="5908639"/>
            <a:ext cx="9143999" cy="949361"/>
          </a:xfrm>
        </p:spPr>
        <p:txBody>
          <a:bodyPr anchor="ctr"/>
          <a:lstStyle/>
          <a:p>
            <a:r>
              <a:rPr lang="ar-EG" sz="3600" b="1" kern="1200" dirty="0">
                <a:solidFill>
                  <a:schemeClr val="bg1"/>
                </a:solidFill>
                <a:latin typeface="Times New Roman" pitchFamily="18" charset="0"/>
                <a:ea typeface="+mn-ea"/>
                <a:cs typeface="Times New Roman" pitchFamily="18" charset="0"/>
              </a:rPr>
              <a:t>خين فيثليئيم إنتي تي يو</a:t>
            </a:r>
            <a:r>
              <a:rPr lang="ar-EG" sz="3600" dirty="0"/>
              <a:t>د</a:t>
            </a:r>
            <a:r>
              <a:rPr lang="ar-EG" sz="3600" b="1" kern="1200" dirty="0">
                <a:solidFill>
                  <a:schemeClr val="bg1"/>
                </a:solidFill>
                <a:latin typeface="Times New Roman" pitchFamily="18" charset="0"/>
                <a:ea typeface="+mn-ea"/>
                <a:cs typeface="Times New Roman" pitchFamily="18" charset="0"/>
              </a:rPr>
              <a:t>يئا كاتا ني إ</a:t>
            </a:r>
            <a:r>
              <a:rPr lang="ar-EG" sz="3600" dirty="0"/>
              <a:t>س</a:t>
            </a:r>
            <a:r>
              <a:rPr lang="ar-EG" sz="3600" b="1" kern="1200" dirty="0">
                <a:solidFill>
                  <a:schemeClr val="bg1"/>
                </a:solidFill>
                <a:latin typeface="Times New Roman" pitchFamily="18" charset="0"/>
                <a:ea typeface="+mn-ea"/>
                <a:cs typeface="Times New Roman" pitchFamily="18" charset="0"/>
              </a:rPr>
              <a:t>مي إم إبروفيتيكون: الليلويا الليلويا.</a:t>
            </a:r>
            <a:endParaRPr lang="en-GB" sz="3600" dirty="0"/>
          </a:p>
        </p:txBody>
      </p:sp>
      <p:sp>
        <p:nvSpPr>
          <p:cNvPr id="4" name="Text Placeholder 3">
            <a:extLst>
              <a:ext uri="{FF2B5EF4-FFF2-40B4-BE49-F238E27FC236}">
                <a16:creationId xmlns:a16="http://schemas.microsoft.com/office/drawing/2014/main" id="{6ED1FD34-453B-408D-872F-C453D5715454}"/>
              </a:ext>
            </a:extLst>
          </p:cNvPr>
          <p:cNvSpPr>
            <a:spLocks noGrp="1"/>
          </p:cNvSpPr>
          <p:nvPr>
            <p:ph type="body" sz="quarter" idx="3"/>
          </p:nvPr>
        </p:nvSpPr>
        <p:spPr>
          <a:xfrm>
            <a:off x="0" y="5002306"/>
            <a:ext cx="9144000" cy="906333"/>
          </a:xfrm>
        </p:spPr>
        <p:txBody>
          <a:bodyPr anchor="ctr"/>
          <a:lstStyle/>
          <a:p>
            <a:r>
              <a:rPr lang="en-GB" sz="3600" dirty="0" err="1"/>
              <a:t>qen</a:t>
            </a:r>
            <a:r>
              <a:rPr lang="en-GB" sz="3600" dirty="0"/>
              <a:t> </a:t>
            </a:r>
            <a:r>
              <a:rPr lang="en-GB" sz="3600" dirty="0" err="1"/>
              <a:t>By;leem</a:t>
            </a:r>
            <a:r>
              <a:rPr lang="en-GB" sz="3600" dirty="0"/>
              <a:t> `</a:t>
            </a:r>
            <a:r>
              <a:rPr lang="en-GB" sz="3600" dirty="0" err="1"/>
              <a:t>nte</a:t>
            </a:r>
            <a:r>
              <a:rPr lang="en-GB" sz="3600" dirty="0"/>
              <a:t> ]</a:t>
            </a:r>
            <a:r>
              <a:rPr lang="en-GB" sz="3600" dirty="0" err="1"/>
              <a:t>Ioudea</a:t>
            </a:r>
            <a:r>
              <a:rPr lang="en-GB" sz="3600" dirty="0"/>
              <a:t> kata </a:t>
            </a:r>
            <a:r>
              <a:rPr lang="en-GB" sz="3600" dirty="0" err="1"/>
              <a:t>ni`cmy</a:t>
            </a:r>
            <a:r>
              <a:rPr lang="en-GB" sz="3600" dirty="0"/>
              <a:t> `</a:t>
            </a:r>
            <a:r>
              <a:rPr lang="en-GB" sz="3600" dirty="0" err="1"/>
              <a:t>m`prouvytikon</a:t>
            </a:r>
            <a:r>
              <a:rPr lang="en-GB" sz="3600" dirty="0"/>
              <a:t>. =a=l =a=l</a:t>
            </a:r>
            <a:endParaRPr lang="en-GB" dirty="0"/>
          </a:p>
        </p:txBody>
      </p:sp>
    </p:spTree>
    <p:extLst>
      <p:ext uri="{BB962C8B-B14F-4D97-AF65-F5344CB8AC3E}">
        <p14:creationId xmlns:p14="http://schemas.microsoft.com/office/powerpoint/2010/main" val="211738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hlinkClick r:id="" action="ppaction://hlinkshowjump?jump=previousslide"/>
          </p:cNvPr>
          <p:cNvSpPr/>
          <p:nvPr/>
        </p:nvSpPr>
        <p:spPr>
          <a:xfrm>
            <a:off x="8606673" y="4018096"/>
            <a:ext cx="537327"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600" b="1" i="0" u="none" strike="noStrike" kern="1200" cap="none" spc="0" normalizeH="0" baseline="0" noProof="0" dirty="0">
                <a:ln>
                  <a:noFill/>
                </a:ln>
                <a:solidFill>
                  <a:srgbClr val="FFC000"/>
                </a:solidFill>
                <a:effectLst/>
                <a:uLnTx/>
                <a:uFillTx/>
                <a:latin typeface="Calibri"/>
                <a:ea typeface="+mn-ea"/>
                <a:cs typeface="Al-Mothnna" pitchFamily="2" charset="-78"/>
              </a:rPr>
              <a:t>تأمل</a:t>
            </a:r>
          </a:p>
        </p:txBody>
      </p:sp>
      <p:sp>
        <p:nvSpPr>
          <p:cNvPr id="6" name="TextBox 5">
            <a:hlinkClick r:id="rId3" action="ppaction://hlinksldjump"/>
            <a:extLst>
              <a:ext uri="{FF2B5EF4-FFF2-40B4-BE49-F238E27FC236}">
                <a16:creationId xmlns:a16="http://schemas.microsoft.com/office/drawing/2014/main" id="{06F9CD4D-7F2B-022B-2B21-844942B3933D}"/>
              </a:ext>
            </a:extLst>
          </p:cNvPr>
          <p:cNvSpPr txBox="1"/>
          <p:nvPr/>
        </p:nvSpPr>
        <p:spPr>
          <a:xfrm>
            <a:off x="0" y="3987318"/>
            <a:ext cx="2013692" cy="400110"/>
          </a:xfrm>
          <a:prstGeom prst="rect">
            <a:avLst/>
          </a:prstGeom>
        </p:spPr>
        <p:txBody>
          <a:bodyPr wrap="none">
            <a:spAutoFit/>
          </a:bodyPr>
          <a:lstStyle>
            <a:defPPr>
              <a:defRPr lang="en-US"/>
            </a:defPPr>
            <a:lvl1pPr algn="ctr">
              <a:defRPr sz="2000" b="1">
                <a:solidFill>
                  <a:srgbClr val="FFC000"/>
                </a:solidFill>
                <a:cs typeface="Al-Mothnna"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لحن</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اك</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اسمارؤوت</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
        <p:nvSpPr>
          <p:cNvPr id="7" name="Title 6">
            <a:extLst>
              <a:ext uri="{FF2B5EF4-FFF2-40B4-BE49-F238E27FC236}">
                <a16:creationId xmlns:a16="http://schemas.microsoft.com/office/drawing/2014/main" id="{9AD624FF-CC0E-4AA8-91A7-029E8354B251}"/>
              </a:ext>
            </a:extLst>
          </p:cNvPr>
          <p:cNvSpPr>
            <a:spLocks noGrp="1"/>
          </p:cNvSpPr>
          <p:nvPr>
            <p:ph type="title"/>
          </p:nvPr>
        </p:nvSpPr>
        <p:spPr>
          <a:xfrm>
            <a:off x="-2013692" y="0"/>
            <a:ext cx="2013692" cy="782371"/>
          </a:xfrm>
        </p:spPr>
        <p:txBody>
          <a:bodyPr>
            <a:normAutofit/>
          </a:bodyPr>
          <a:lstStyle/>
          <a:p>
            <a:pPr algn="r" rtl="1"/>
            <a:r>
              <a:rPr lang="ar-EG" dirty="0">
                <a:solidFill>
                  <a:srgbClr val="FFC000"/>
                </a:solidFill>
              </a:rPr>
              <a:t>اللي القربان</a:t>
            </a:r>
            <a:endParaRPr lang="en-GB" dirty="0">
              <a:solidFill>
                <a:srgbClr val="FFC000"/>
              </a:solidFill>
            </a:endParaRPr>
          </a:p>
        </p:txBody>
      </p:sp>
      <p:sp>
        <p:nvSpPr>
          <p:cNvPr id="9" name="Text Placeholder 1">
            <a:extLst>
              <a:ext uri="{FF2B5EF4-FFF2-40B4-BE49-F238E27FC236}">
                <a16:creationId xmlns:a16="http://schemas.microsoft.com/office/drawing/2014/main" id="{59BB1FE6-3269-417D-838B-DF11C41AB8CD}"/>
              </a:ext>
            </a:extLst>
          </p:cNvPr>
          <p:cNvSpPr>
            <a:spLocks noGrp="1"/>
          </p:cNvSpPr>
          <p:nvPr/>
        </p:nvSpPr>
        <p:spPr bwMode="auto">
          <a:xfrm>
            <a:off x="-618689" y="5581906"/>
            <a:ext cx="4105275" cy="1016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ctr" eaLnBrk="1" hangingPunct="1">
              <a:buFontTx/>
              <a:buNone/>
            </a:pPr>
            <a:r>
              <a:rPr lang="ar-EG" altLang="en-US" sz="6000" b="1" dirty="0">
                <a:solidFill>
                  <a:srgbClr val="FFFFFF"/>
                </a:solidFill>
                <a:latin typeface="Times New Roman" panose="02020603050405020304" pitchFamily="18" charset="0"/>
                <a:cs typeface="Times New Roman" panose="02020603050405020304" pitchFamily="18" charset="0"/>
              </a:rPr>
              <a:t>الليلويا</a:t>
            </a:r>
            <a:endParaRPr lang="ar-EG" altLang="en-US" sz="4800" dirty="0">
              <a:cs typeface="Times New Roman" panose="02020603050405020304" pitchFamily="18" charset="0"/>
            </a:endParaRPr>
          </a:p>
        </p:txBody>
      </p:sp>
      <p:sp>
        <p:nvSpPr>
          <p:cNvPr id="10" name="Text Placeholder 2">
            <a:extLst>
              <a:ext uri="{FF2B5EF4-FFF2-40B4-BE49-F238E27FC236}">
                <a16:creationId xmlns:a16="http://schemas.microsoft.com/office/drawing/2014/main" id="{545FB2E2-B4A2-4B0C-B60C-0D518061BB98}"/>
              </a:ext>
            </a:extLst>
          </p:cNvPr>
          <p:cNvSpPr>
            <a:spLocks noGrp="1"/>
          </p:cNvSpPr>
          <p:nvPr/>
        </p:nvSpPr>
        <p:spPr bwMode="auto">
          <a:xfrm>
            <a:off x="5498664" y="5581906"/>
            <a:ext cx="4264025" cy="1016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ctr" eaLnBrk="1" hangingPunct="1">
              <a:buFontTx/>
              <a:buNone/>
            </a:pPr>
            <a:r>
              <a:rPr lang="ar-EG" altLang="en-US" sz="6000" b="1" dirty="0">
                <a:solidFill>
                  <a:srgbClr val="FFFFFF"/>
                </a:solidFill>
                <a:latin typeface="Times New Roman" panose="02020603050405020304" pitchFamily="18" charset="0"/>
                <a:cs typeface="Times New Roman" panose="02020603050405020304" pitchFamily="18" charset="0"/>
              </a:rPr>
              <a:t>هلليلويا </a:t>
            </a:r>
            <a:endParaRPr lang="ar-EG" altLang="en-US" sz="4400" dirty="0">
              <a:cs typeface="Times New Roman" panose="02020603050405020304" pitchFamily="18" charset="0"/>
            </a:endParaRPr>
          </a:p>
        </p:txBody>
      </p:sp>
      <p:sp>
        <p:nvSpPr>
          <p:cNvPr id="11" name="TextBox 4">
            <a:extLst>
              <a:ext uri="{FF2B5EF4-FFF2-40B4-BE49-F238E27FC236}">
                <a16:creationId xmlns:a16="http://schemas.microsoft.com/office/drawing/2014/main" id="{A38A206A-0F4F-47D4-AC8F-78C0BFBCC228}"/>
              </a:ext>
            </a:extLst>
          </p:cNvPr>
          <p:cNvSpPr txBox="1">
            <a:spLocks noChangeArrowheads="1"/>
          </p:cNvSpPr>
          <p:nvPr/>
        </p:nvSpPr>
        <p:spPr bwMode="auto">
          <a:xfrm>
            <a:off x="1403350" y="4447443"/>
            <a:ext cx="63373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ar-SA"/>
            </a:defPPr>
            <a:lvl1pPr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9pPr>
          </a:lstStyle>
          <a:p>
            <a:pPr algn="ctr" rtl="1" eaLnBrk="1" hangingPunct="1"/>
            <a:r>
              <a:rPr lang="en-US" altLang="en-US" sz="4800" dirty="0" err="1">
                <a:solidFill>
                  <a:srgbClr val="FFC000"/>
                </a:solidFill>
                <a:latin typeface="Avva_Marcos" panose="04020500000000000000" pitchFamily="82" charset="0"/>
                <a:cs typeface="Times New Roman" panose="02020603050405020304" pitchFamily="18" charset="0"/>
              </a:rPr>
              <a:t>A</a:t>
            </a:r>
            <a:r>
              <a:rPr lang="en-US" altLang="en-US" sz="4800" dirty="0" err="1">
                <a:solidFill>
                  <a:srgbClr val="FFC000"/>
                </a:solidFill>
                <a:latin typeface="Abraam" pitchFamily="2" charset="0"/>
                <a:cs typeface="Times New Roman" panose="02020603050405020304" pitchFamily="18" charset="0"/>
              </a:rPr>
              <a:t>llhlou`ia</a:t>
            </a:r>
            <a:endParaRPr lang="ar-EG" altLang="en-US" sz="3200" dirty="0">
              <a:solidFill>
                <a:srgbClr val="FFC000"/>
              </a:solidFill>
              <a:latin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DA4393E6-B6B9-4C12-A367-209E89C6B5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8590" y="5243111"/>
            <a:ext cx="3006820" cy="1678455"/>
          </a:xfrm>
          <a:prstGeom prst="rect">
            <a:avLst/>
          </a:prstGeom>
          <a:effectLst>
            <a:softEdge rad="127000"/>
          </a:effectLst>
        </p:spPr>
      </p:pic>
    </p:spTree>
    <p:extLst>
      <p:ext uri="{BB962C8B-B14F-4D97-AF65-F5344CB8AC3E}">
        <p14:creationId xmlns:p14="http://schemas.microsoft.com/office/powerpoint/2010/main" val="250898385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D10B-5BE6-4BAC-9323-6E4B6B72CE43}"/>
              </a:ext>
            </a:extLst>
          </p:cNvPr>
          <p:cNvSpPr>
            <a:spLocks noGrp="1"/>
          </p:cNvSpPr>
          <p:nvPr>
            <p:ph type="title"/>
          </p:nvPr>
        </p:nvSpPr>
        <p:spPr>
          <a:xfrm>
            <a:off x="0" y="4373851"/>
            <a:ext cx="9144000" cy="682358"/>
          </a:xfrm>
        </p:spPr>
        <p:txBody>
          <a:bodyPr>
            <a:noAutofit/>
          </a:bodyPr>
          <a:lstStyle/>
          <a:p>
            <a:r>
              <a:rPr lang="ar-EG" sz="4400" b="1" kern="1200" dirty="0">
                <a:solidFill>
                  <a:schemeClr val="bg1"/>
                </a:solidFill>
                <a:latin typeface="Times New Roman" pitchFamily="18" charset="0"/>
                <a:ea typeface="+mn-ea"/>
                <a:cs typeface="Times New Roman" pitchFamily="18" charset="0"/>
              </a:rPr>
              <a:t>هلليلويا هلليلويا، يسوع المسيح ابن الله، </a:t>
            </a:r>
            <a:endParaRPr lang="en-GB" sz="4400" dirty="0"/>
          </a:p>
        </p:txBody>
      </p:sp>
      <p:sp>
        <p:nvSpPr>
          <p:cNvPr id="3" name="Text Placeholder 2">
            <a:extLst>
              <a:ext uri="{FF2B5EF4-FFF2-40B4-BE49-F238E27FC236}">
                <a16:creationId xmlns:a16="http://schemas.microsoft.com/office/drawing/2014/main" id="{E758AB51-74B9-4E9B-A607-5FEBC6E9F290}"/>
              </a:ext>
            </a:extLst>
          </p:cNvPr>
          <p:cNvSpPr>
            <a:spLocks noGrp="1"/>
          </p:cNvSpPr>
          <p:nvPr>
            <p:ph type="body" idx="1"/>
          </p:nvPr>
        </p:nvSpPr>
        <p:spPr/>
        <p:txBody>
          <a:bodyPr anchor="ctr"/>
          <a:lstStyle/>
          <a:p>
            <a:r>
              <a:rPr lang="ar-EG" sz="4000" b="1" kern="1200" dirty="0">
                <a:solidFill>
                  <a:schemeClr val="bg1"/>
                </a:solidFill>
                <a:latin typeface="Times New Roman" pitchFamily="18" charset="0"/>
                <a:ea typeface="+mn-ea"/>
                <a:cs typeface="Times New Roman" pitchFamily="18" charset="0"/>
              </a:rPr>
              <a:t>الليلويا الليلويا: إيسوس بخرستوس إبشيري إم إفنوتي:</a:t>
            </a:r>
            <a:endParaRPr lang="en-GB" sz="4000" dirty="0"/>
          </a:p>
        </p:txBody>
      </p:sp>
      <p:sp>
        <p:nvSpPr>
          <p:cNvPr id="4" name="Text Placeholder 3">
            <a:extLst>
              <a:ext uri="{FF2B5EF4-FFF2-40B4-BE49-F238E27FC236}">
                <a16:creationId xmlns:a16="http://schemas.microsoft.com/office/drawing/2014/main" id="{31F20C33-722A-4CE3-AF7D-DB93BDBD1781}"/>
              </a:ext>
            </a:extLst>
          </p:cNvPr>
          <p:cNvSpPr>
            <a:spLocks noGrp="1"/>
          </p:cNvSpPr>
          <p:nvPr>
            <p:ph type="body" sz="quarter" idx="3"/>
          </p:nvPr>
        </p:nvSpPr>
        <p:spPr>
          <a:xfrm>
            <a:off x="0" y="5056210"/>
            <a:ext cx="9144000" cy="943734"/>
          </a:xfrm>
        </p:spPr>
        <p:txBody>
          <a:bodyPr anchor="ctr"/>
          <a:lstStyle/>
          <a:p>
            <a:pPr>
              <a:spcBef>
                <a:spcPts val="0"/>
              </a:spcBef>
            </a:pPr>
            <a:r>
              <a:rPr lang="en-US" sz="4400" b="0" i="0" u="none" strike="noStrike" dirty="0" err="1">
                <a:effectLst/>
                <a:latin typeface="CS New Athanasius" pitchFamily="34" charset="0"/>
              </a:rPr>
              <a:t>Allylouia</a:t>
            </a:r>
            <a:r>
              <a:rPr lang="en-US" sz="4400" b="0" i="0" u="none" strike="noStrike" dirty="0">
                <a:effectLst/>
                <a:latin typeface="CS New Athanasius" pitchFamily="34" charset="0"/>
              </a:rPr>
              <a:t> =a=l I=y=c P=,=c `</a:t>
            </a:r>
            <a:r>
              <a:rPr lang="en-US" sz="4400" b="0" i="0" u="none" strike="noStrike" dirty="0" err="1">
                <a:effectLst/>
                <a:latin typeface="CS New Athanasius" pitchFamily="34" charset="0"/>
              </a:rPr>
              <a:t>pSyri</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m`V</a:t>
            </a:r>
            <a:r>
              <a:rPr lang="en-US" sz="4400" b="0" i="0" u="none" strike="noStrike" dirty="0">
                <a:effectLst/>
                <a:latin typeface="CS New Athanasius" pitchFamily="34" charset="0"/>
              </a:rPr>
              <a:t>]@</a:t>
            </a:r>
          </a:p>
        </p:txBody>
      </p:sp>
      <p:sp>
        <p:nvSpPr>
          <p:cNvPr id="5" name="TextBox 4">
            <a:hlinkClick r:id="rId2" action="ppaction://hlinksldjump"/>
            <a:extLst>
              <a:ext uri="{FF2B5EF4-FFF2-40B4-BE49-F238E27FC236}">
                <a16:creationId xmlns:a16="http://schemas.microsoft.com/office/drawing/2014/main" id="{80FF4F49-2E6C-4CDC-A00C-E4D90BCE142F}"/>
              </a:ext>
            </a:extLst>
          </p:cNvPr>
          <p:cNvSpPr txBox="1"/>
          <p:nvPr/>
        </p:nvSpPr>
        <p:spPr>
          <a:xfrm>
            <a:off x="0" y="3885092"/>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71138994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73E3-C991-461F-9101-73EA2B1BE02E}"/>
              </a:ext>
            </a:extLst>
          </p:cNvPr>
          <p:cNvSpPr>
            <a:spLocks noGrp="1"/>
          </p:cNvSpPr>
          <p:nvPr>
            <p:ph type="title"/>
          </p:nvPr>
        </p:nvSpPr>
        <p:spPr>
          <a:xfrm>
            <a:off x="-1" y="4373852"/>
            <a:ext cx="9144000" cy="668796"/>
          </a:xfrm>
        </p:spPr>
        <p:txBody>
          <a:bodyPr/>
          <a:lstStyle/>
          <a:p>
            <a:r>
              <a:rPr lang="ar-EG" sz="4000" b="1" kern="1200" dirty="0">
                <a:solidFill>
                  <a:schemeClr val="bg1"/>
                </a:solidFill>
                <a:latin typeface="Times New Roman" pitchFamily="18" charset="0"/>
                <a:ea typeface="+mn-ea"/>
                <a:cs typeface="Times New Roman" pitchFamily="18" charset="0"/>
              </a:rPr>
              <a:t>قبل إليه الختان، كما ينبغي بالناموس. هلليلويا هلليلويا.</a:t>
            </a:r>
            <a:endParaRPr lang="en-GB" dirty="0"/>
          </a:p>
        </p:txBody>
      </p:sp>
      <p:sp>
        <p:nvSpPr>
          <p:cNvPr id="3" name="Text Placeholder 2">
            <a:extLst>
              <a:ext uri="{FF2B5EF4-FFF2-40B4-BE49-F238E27FC236}">
                <a16:creationId xmlns:a16="http://schemas.microsoft.com/office/drawing/2014/main" id="{5018AF3D-9AEC-4444-B70A-CAF745559097}"/>
              </a:ext>
            </a:extLst>
          </p:cNvPr>
          <p:cNvSpPr>
            <a:spLocks noGrp="1"/>
          </p:cNvSpPr>
          <p:nvPr>
            <p:ph type="body" idx="1"/>
          </p:nvPr>
        </p:nvSpPr>
        <p:spPr/>
        <p:txBody>
          <a:bodyPr anchor="ctr"/>
          <a:lstStyle/>
          <a:p>
            <a:r>
              <a:rPr lang="ar-EG" b="1" kern="1200" dirty="0">
                <a:solidFill>
                  <a:schemeClr val="bg1"/>
                </a:solidFill>
                <a:latin typeface="Times New Roman" pitchFamily="18" charset="0"/>
                <a:ea typeface="+mn-ea"/>
                <a:cs typeface="Times New Roman" pitchFamily="18" charset="0"/>
              </a:rPr>
              <a:t>أفشوبي إيروف إمبي سى ڤي: كاطا بيتيس شيه خين بي نوموس. الليلويا. الليلويا.</a:t>
            </a:r>
            <a:endParaRPr lang="en-GB" dirty="0"/>
          </a:p>
        </p:txBody>
      </p:sp>
      <p:sp>
        <p:nvSpPr>
          <p:cNvPr id="4" name="Text Placeholder 3">
            <a:extLst>
              <a:ext uri="{FF2B5EF4-FFF2-40B4-BE49-F238E27FC236}">
                <a16:creationId xmlns:a16="http://schemas.microsoft.com/office/drawing/2014/main" id="{77558BC0-711B-484E-B16F-6A834917F70A}"/>
              </a:ext>
            </a:extLst>
          </p:cNvPr>
          <p:cNvSpPr>
            <a:spLocks noGrp="1"/>
          </p:cNvSpPr>
          <p:nvPr>
            <p:ph type="body" sz="quarter" idx="3"/>
          </p:nvPr>
        </p:nvSpPr>
        <p:spPr>
          <a:xfrm>
            <a:off x="0" y="5042648"/>
            <a:ext cx="9144000" cy="957295"/>
          </a:xfrm>
        </p:spPr>
        <p:txBody>
          <a:bodyPr anchor="ctr"/>
          <a:lstStyle/>
          <a:p>
            <a:pPr>
              <a:spcBef>
                <a:spcPts val="0"/>
              </a:spcBef>
            </a:pPr>
            <a:r>
              <a:rPr lang="en-US" b="0" i="0" u="none" strike="noStrike" dirty="0" err="1">
                <a:effectLst/>
                <a:latin typeface="CS New Athanasius" pitchFamily="34" charset="0"/>
              </a:rPr>
              <a:t>afswop</a:t>
            </a:r>
            <a:r>
              <a:rPr lang="en-US" b="0" i="0" u="none" strike="noStrike" dirty="0">
                <a:effectLst/>
                <a:latin typeface="CS New Athanasius" pitchFamily="34" charset="0"/>
              </a:rPr>
              <a:t> `</a:t>
            </a:r>
            <a:r>
              <a:rPr lang="en-US" b="0" i="0" u="none" strike="noStrike" dirty="0" err="1">
                <a:effectLst/>
                <a:latin typeface="CS New Athanasius" pitchFamily="34" charset="0"/>
              </a:rPr>
              <a:t>erof</a:t>
            </a:r>
            <a:r>
              <a:rPr lang="en-US" dirty="0"/>
              <a:t> `</a:t>
            </a:r>
            <a:r>
              <a:rPr lang="en-US" b="0" i="0" u="none" strike="noStrike" dirty="0" err="1">
                <a:effectLst/>
                <a:latin typeface="CS New Athanasius" pitchFamily="34" charset="0"/>
              </a:rPr>
              <a:t>mpicebi</a:t>
            </a:r>
            <a:r>
              <a:rPr lang="en-US" dirty="0"/>
              <a:t>@ kata </a:t>
            </a:r>
            <a:r>
              <a:rPr lang="en-US" dirty="0" err="1"/>
              <a:t>petecse</a:t>
            </a:r>
            <a:r>
              <a:rPr lang="en-US" dirty="0"/>
              <a:t> </a:t>
            </a:r>
            <a:r>
              <a:rPr lang="en-US" dirty="0" err="1"/>
              <a:t>qen</a:t>
            </a:r>
            <a:r>
              <a:rPr lang="en-US" dirty="0"/>
              <a:t> </a:t>
            </a:r>
            <a:r>
              <a:rPr lang="en-US" dirty="0" err="1"/>
              <a:t>pinomoc</a:t>
            </a:r>
            <a:r>
              <a:rPr lang="en-US" dirty="0"/>
              <a:t>. =A=l =a=l.</a:t>
            </a:r>
            <a:endParaRPr lang="en-GB" dirty="0"/>
          </a:p>
        </p:txBody>
      </p:sp>
    </p:spTree>
    <p:extLst>
      <p:ext uri="{BB962C8B-B14F-4D97-AF65-F5344CB8AC3E}">
        <p14:creationId xmlns:p14="http://schemas.microsoft.com/office/powerpoint/2010/main" val="33198449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D9BAA-359B-4BD4-A19E-D83485EDAE87}"/>
              </a:ext>
            </a:extLst>
          </p:cNvPr>
          <p:cNvSpPr>
            <a:spLocks noGrp="1"/>
          </p:cNvSpPr>
          <p:nvPr>
            <p:ph type="title"/>
          </p:nvPr>
        </p:nvSpPr>
        <p:spPr>
          <a:xfrm>
            <a:off x="-1" y="4320063"/>
            <a:ext cx="9144000" cy="561220"/>
          </a:xfrm>
        </p:spPr>
        <p:txBody>
          <a:bodyPr>
            <a:noAutofit/>
          </a:bodyPr>
          <a:lstStyle/>
          <a:p>
            <a:r>
              <a:rPr lang="ar-EG" sz="2800" b="1" kern="1200" dirty="0">
                <a:solidFill>
                  <a:schemeClr val="bg1"/>
                </a:solidFill>
                <a:latin typeface="Times New Roman" pitchFamily="18" charset="0"/>
                <a:ea typeface="+mn-ea"/>
                <a:cs typeface="Times New Roman" pitchFamily="18" charset="0"/>
              </a:rPr>
              <a:t>هلليلويا، هلليلويا، </a:t>
            </a:r>
            <a:r>
              <a:rPr lang="ar-SA" sz="2800" b="1" dirty="0">
                <a:solidFill>
                  <a:schemeClr val="bg1"/>
                </a:solidFill>
                <a:latin typeface="Times New Roman" panose="02020603050405020304" pitchFamily="18" charset="0"/>
                <a:cs typeface="Times New Roman" panose="02020603050405020304" pitchFamily="18" charset="0"/>
              </a:rPr>
              <a:t>يسوع المسيح إبن الله</a:t>
            </a:r>
            <a:r>
              <a:rPr lang="ar-EG" sz="2800" b="1" dirty="0">
                <a:solidFill>
                  <a:schemeClr val="bg1"/>
                </a:solidFill>
                <a:latin typeface="Times New Roman" panose="02020603050405020304" pitchFamily="18" charset="0"/>
                <a:cs typeface="Times New Roman" panose="02020603050405020304" pitchFamily="18" charset="0"/>
              </a:rPr>
              <a:t>،</a:t>
            </a:r>
            <a:r>
              <a:rPr lang="ar-SA" sz="2800" b="1" dirty="0">
                <a:solidFill>
                  <a:schemeClr val="bg1"/>
                </a:solidFill>
                <a:latin typeface="Times New Roman" panose="02020603050405020304" pitchFamily="18" charset="0"/>
                <a:cs typeface="Times New Roman" panose="02020603050405020304" pitchFamily="18" charset="0"/>
              </a:rPr>
              <a:t> اعتمد في الأردن</a:t>
            </a:r>
            <a:r>
              <a:rPr lang="ar-EG" sz="2800" b="1" kern="1200" dirty="0">
                <a:solidFill>
                  <a:schemeClr val="bg1"/>
                </a:solidFill>
                <a:latin typeface="Times New Roman" pitchFamily="18" charset="0"/>
                <a:ea typeface="+mn-ea"/>
                <a:cs typeface="Times New Roman" pitchFamily="18" charset="0"/>
              </a:rPr>
              <a:t>، هلليلويا، هلليلويا. </a:t>
            </a:r>
            <a:endParaRPr lang="en-GB" sz="2800" dirty="0"/>
          </a:p>
        </p:txBody>
      </p:sp>
      <p:sp>
        <p:nvSpPr>
          <p:cNvPr id="3" name="Text Placeholder 2">
            <a:extLst>
              <a:ext uri="{FF2B5EF4-FFF2-40B4-BE49-F238E27FC236}">
                <a16:creationId xmlns:a16="http://schemas.microsoft.com/office/drawing/2014/main" id="{32FCDCB5-30C8-4E70-A0F6-65F4C2A4669D}"/>
              </a:ext>
            </a:extLst>
          </p:cNvPr>
          <p:cNvSpPr>
            <a:spLocks noGrp="1"/>
          </p:cNvSpPr>
          <p:nvPr>
            <p:ph type="body" idx="1"/>
          </p:nvPr>
        </p:nvSpPr>
        <p:spPr>
          <a:xfrm>
            <a:off x="0" y="5960491"/>
            <a:ext cx="9143999" cy="897509"/>
          </a:xfrm>
        </p:spPr>
        <p:txBody>
          <a:bodyPr/>
          <a:lstStyle/>
          <a:p>
            <a:r>
              <a:rPr lang="ar-EG" sz="3200" b="1" kern="1200" dirty="0">
                <a:solidFill>
                  <a:schemeClr val="bg1"/>
                </a:solidFill>
                <a:latin typeface="Times New Roman" pitchFamily="18" charset="0"/>
                <a:ea typeface="+mn-ea"/>
                <a:cs typeface="Times New Roman" pitchFamily="18" charset="0"/>
              </a:rPr>
              <a:t>الليلويا الليلويا:</a:t>
            </a:r>
            <a:r>
              <a:rPr lang="ar-EG" sz="3200" b="1" dirty="0">
                <a:solidFill>
                  <a:schemeClr val="bg1"/>
                </a:solidFill>
                <a:latin typeface="Times New Roman" panose="02020603050405020304" pitchFamily="18" charset="0"/>
                <a:cs typeface="Times New Roman" panose="02020603050405020304" pitchFamily="18" charset="0"/>
              </a:rPr>
              <a:t> إيسوس بخرستوس إبشيري إم إفنوتي: أفتشي أومس خين بي يورذانيس:</a:t>
            </a:r>
            <a:r>
              <a:rPr lang="ar-EG" sz="3200" b="1" kern="1200" dirty="0">
                <a:solidFill>
                  <a:schemeClr val="bg1"/>
                </a:solidFill>
                <a:latin typeface="Times New Roman" pitchFamily="18" charset="0"/>
                <a:ea typeface="+mn-ea"/>
                <a:cs typeface="Times New Roman" pitchFamily="18" charset="0"/>
              </a:rPr>
              <a:t> الليلويا الليلويا. </a:t>
            </a:r>
          </a:p>
        </p:txBody>
      </p:sp>
      <p:sp>
        <p:nvSpPr>
          <p:cNvPr id="4" name="Text Placeholder 3">
            <a:extLst>
              <a:ext uri="{FF2B5EF4-FFF2-40B4-BE49-F238E27FC236}">
                <a16:creationId xmlns:a16="http://schemas.microsoft.com/office/drawing/2014/main" id="{E943B03C-8CA3-4D90-AFF5-46110A9E3353}"/>
              </a:ext>
            </a:extLst>
          </p:cNvPr>
          <p:cNvSpPr>
            <a:spLocks noGrp="1"/>
          </p:cNvSpPr>
          <p:nvPr>
            <p:ph type="body" sz="quarter" idx="3"/>
          </p:nvPr>
        </p:nvSpPr>
        <p:spPr>
          <a:xfrm>
            <a:off x="-1" y="4881283"/>
            <a:ext cx="9144000" cy="1079208"/>
          </a:xfrm>
        </p:spPr>
        <p:txBody>
          <a:bodyPr anchor="t"/>
          <a:lstStyle/>
          <a:p>
            <a:r>
              <a:rPr lang="en-GB" dirty="0" err="1"/>
              <a:t>Allylouia</a:t>
            </a:r>
            <a:r>
              <a:rPr lang="en-GB" dirty="0"/>
              <a:t> =a=l I=y=c P=,=c `</a:t>
            </a:r>
            <a:r>
              <a:rPr lang="en-GB" dirty="0" err="1"/>
              <a:t>psyri</a:t>
            </a:r>
            <a:r>
              <a:rPr lang="en-GB" dirty="0"/>
              <a:t> `mV]@ </a:t>
            </a:r>
            <a:r>
              <a:rPr lang="en-GB" dirty="0" err="1"/>
              <a:t>af</a:t>
            </a:r>
            <a:r>
              <a:rPr lang="en-GB" dirty="0"/>
              <a:t>[</a:t>
            </a:r>
            <a:r>
              <a:rPr lang="en-GB" dirty="0" err="1"/>
              <a:t>iwmc</a:t>
            </a:r>
            <a:r>
              <a:rPr lang="en-GB" dirty="0"/>
              <a:t> </a:t>
            </a:r>
            <a:r>
              <a:rPr lang="en-GB" dirty="0" err="1"/>
              <a:t>qen</a:t>
            </a:r>
            <a:r>
              <a:rPr lang="en-GB" dirty="0"/>
              <a:t> </a:t>
            </a:r>
            <a:r>
              <a:rPr lang="en-GB" dirty="0" err="1"/>
              <a:t>piIordanyc</a:t>
            </a:r>
            <a:r>
              <a:rPr lang="en-GB" dirty="0"/>
              <a:t>. =A=l =a=l.</a:t>
            </a:r>
          </a:p>
        </p:txBody>
      </p:sp>
      <p:sp>
        <p:nvSpPr>
          <p:cNvPr id="5" name="TextBox 4">
            <a:hlinkClick r:id="rId2" action="ppaction://hlinksldjump"/>
            <a:extLst>
              <a:ext uri="{FF2B5EF4-FFF2-40B4-BE49-F238E27FC236}">
                <a16:creationId xmlns:a16="http://schemas.microsoft.com/office/drawing/2014/main" id="{BF3E9EEA-8C21-4973-AADD-2182FB997DE3}"/>
              </a:ext>
            </a:extLst>
          </p:cNvPr>
          <p:cNvSpPr txBox="1"/>
          <p:nvPr/>
        </p:nvSpPr>
        <p:spPr>
          <a:xfrm>
            <a:off x="0" y="3885092"/>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5252309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7B451-AC69-421B-B066-01A955A59442}"/>
              </a:ext>
            </a:extLst>
          </p:cNvPr>
          <p:cNvSpPr>
            <a:spLocks noGrp="1"/>
          </p:cNvSpPr>
          <p:nvPr>
            <p:ph type="title"/>
          </p:nvPr>
        </p:nvSpPr>
        <p:spPr>
          <a:xfrm>
            <a:off x="-1" y="4360403"/>
            <a:ext cx="9144000" cy="782371"/>
          </a:xfrm>
        </p:spPr>
        <p:txBody>
          <a:bodyPr>
            <a:normAutofit/>
          </a:bodyPr>
          <a:lstStyle/>
          <a:p>
            <a:r>
              <a:rPr lang="ar-EG" sz="4400" b="1" kern="1200" dirty="0">
                <a:solidFill>
                  <a:schemeClr val="bg1"/>
                </a:solidFill>
                <a:latin typeface="Times New Roman" pitchFamily="18" charset="0"/>
                <a:ea typeface="+mn-ea"/>
                <a:cs typeface="Times New Roman" pitchFamily="18" charset="0"/>
              </a:rPr>
              <a:t>هلليلويا هلليلويا، يسوع المسيح ابن الله، </a:t>
            </a:r>
            <a:endParaRPr lang="en-GB" sz="4400" dirty="0"/>
          </a:p>
        </p:txBody>
      </p:sp>
      <p:sp>
        <p:nvSpPr>
          <p:cNvPr id="3" name="Text Placeholder 2">
            <a:extLst>
              <a:ext uri="{FF2B5EF4-FFF2-40B4-BE49-F238E27FC236}">
                <a16:creationId xmlns:a16="http://schemas.microsoft.com/office/drawing/2014/main" id="{47204816-44ED-4EA8-AEE2-0EB0D3FCEDD1}"/>
              </a:ext>
            </a:extLst>
          </p:cNvPr>
          <p:cNvSpPr>
            <a:spLocks noGrp="1"/>
          </p:cNvSpPr>
          <p:nvPr>
            <p:ph type="body" idx="1"/>
          </p:nvPr>
        </p:nvSpPr>
        <p:spPr/>
        <p:txBody>
          <a:bodyPr anchor="ctr"/>
          <a:lstStyle/>
          <a:p>
            <a:r>
              <a:rPr lang="ar-EG" sz="4000" b="1" kern="1200" dirty="0">
                <a:solidFill>
                  <a:schemeClr val="bg1"/>
                </a:solidFill>
                <a:latin typeface="Times New Roman" pitchFamily="18" charset="0"/>
                <a:ea typeface="+mn-ea"/>
                <a:cs typeface="Times New Roman" pitchFamily="18" charset="0"/>
              </a:rPr>
              <a:t>الليلويا الليلويا: إيسوس بخرستوس إبشيرى إمفنوتى:</a:t>
            </a:r>
          </a:p>
        </p:txBody>
      </p:sp>
      <p:sp>
        <p:nvSpPr>
          <p:cNvPr id="4" name="Text Placeholder 3">
            <a:extLst>
              <a:ext uri="{FF2B5EF4-FFF2-40B4-BE49-F238E27FC236}">
                <a16:creationId xmlns:a16="http://schemas.microsoft.com/office/drawing/2014/main" id="{4A6E2F8E-76AC-4827-8A62-610C4B85926C}"/>
              </a:ext>
            </a:extLst>
          </p:cNvPr>
          <p:cNvSpPr>
            <a:spLocks noGrp="1"/>
          </p:cNvSpPr>
          <p:nvPr>
            <p:ph type="body" sz="quarter" idx="3"/>
          </p:nvPr>
        </p:nvSpPr>
        <p:spPr>
          <a:xfrm>
            <a:off x="0" y="5142774"/>
            <a:ext cx="9144000" cy="857169"/>
          </a:xfrm>
        </p:spPr>
        <p:txBody>
          <a:bodyPr anchor="ctr"/>
          <a:lstStyle/>
          <a:p>
            <a:r>
              <a:rPr lang="en-GB" sz="4400" dirty="0" err="1"/>
              <a:t>Allylouial</a:t>
            </a:r>
            <a:r>
              <a:rPr lang="en-GB" sz="4400" dirty="0"/>
              <a:t> =a=l@ I=y=c P=,=c `</a:t>
            </a:r>
            <a:r>
              <a:rPr lang="en-GB" sz="4400" dirty="0" err="1"/>
              <a:t>Psyri</a:t>
            </a:r>
            <a:r>
              <a:rPr lang="en-GB" sz="4400" dirty="0"/>
              <a:t> `mV]@</a:t>
            </a:r>
          </a:p>
        </p:txBody>
      </p:sp>
    </p:spTree>
    <p:extLst>
      <p:ext uri="{BB962C8B-B14F-4D97-AF65-F5344CB8AC3E}">
        <p14:creationId xmlns:p14="http://schemas.microsoft.com/office/powerpoint/2010/main" val="69097849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F6AB8-3DA2-442E-911A-D104E1EC0249}"/>
              </a:ext>
            </a:extLst>
          </p:cNvPr>
          <p:cNvSpPr>
            <a:spLocks noGrp="1"/>
          </p:cNvSpPr>
          <p:nvPr>
            <p:ph type="title"/>
          </p:nvPr>
        </p:nvSpPr>
        <p:spPr>
          <a:xfrm>
            <a:off x="0" y="4360404"/>
            <a:ext cx="9144000" cy="782371"/>
          </a:xfrm>
        </p:spPr>
        <p:txBody>
          <a:bodyPr>
            <a:normAutofit/>
          </a:bodyPr>
          <a:lstStyle/>
          <a:p>
            <a:r>
              <a:rPr lang="ar-EG" sz="4400" b="1" kern="1200" dirty="0">
                <a:solidFill>
                  <a:schemeClr val="bg1"/>
                </a:solidFill>
                <a:latin typeface="Times New Roman" pitchFamily="18" charset="0"/>
                <a:ea typeface="+mn-ea"/>
                <a:cs typeface="Times New Roman" pitchFamily="18" charset="0"/>
              </a:rPr>
              <a:t>بارك المياه فصيرها خمراً. هلليلويا هلليلويا.</a:t>
            </a:r>
            <a:endParaRPr lang="en-GB" sz="4400" dirty="0"/>
          </a:p>
        </p:txBody>
      </p:sp>
      <p:sp>
        <p:nvSpPr>
          <p:cNvPr id="3" name="Text Placeholder 2">
            <a:extLst>
              <a:ext uri="{FF2B5EF4-FFF2-40B4-BE49-F238E27FC236}">
                <a16:creationId xmlns:a16="http://schemas.microsoft.com/office/drawing/2014/main" id="{9CBF4AEE-2D48-43A0-82E6-942E839AC090}"/>
              </a:ext>
            </a:extLst>
          </p:cNvPr>
          <p:cNvSpPr>
            <a:spLocks noGrp="1"/>
          </p:cNvSpPr>
          <p:nvPr>
            <p:ph type="body" idx="1"/>
          </p:nvPr>
        </p:nvSpPr>
        <p:spPr/>
        <p:txBody>
          <a:bodyPr anchor="ctr"/>
          <a:lstStyle/>
          <a:p>
            <a:r>
              <a:rPr lang="ar-EG" sz="3800" b="1" kern="1200" dirty="0">
                <a:solidFill>
                  <a:schemeClr val="bg1"/>
                </a:solidFill>
                <a:latin typeface="Times New Roman" pitchFamily="18" charset="0"/>
                <a:ea typeface="+mn-ea"/>
                <a:cs typeface="Times New Roman" pitchFamily="18" charset="0"/>
              </a:rPr>
              <a:t>أف إسمو اى نى موأوو أف أيتو إن إيرب: الليلويا. الليلويا.</a:t>
            </a:r>
            <a:endParaRPr lang="en-GB" sz="3800" dirty="0"/>
          </a:p>
        </p:txBody>
      </p:sp>
      <p:sp>
        <p:nvSpPr>
          <p:cNvPr id="4" name="Text Placeholder 3">
            <a:extLst>
              <a:ext uri="{FF2B5EF4-FFF2-40B4-BE49-F238E27FC236}">
                <a16:creationId xmlns:a16="http://schemas.microsoft.com/office/drawing/2014/main" id="{0D9A07E2-44C3-467F-9051-62B13FD0505C}"/>
              </a:ext>
            </a:extLst>
          </p:cNvPr>
          <p:cNvSpPr>
            <a:spLocks noGrp="1"/>
          </p:cNvSpPr>
          <p:nvPr>
            <p:ph type="body" sz="quarter" idx="3"/>
          </p:nvPr>
        </p:nvSpPr>
        <p:spPr>
          <a:xfrm>
            <a:off x="0" y="5142776"/>
            <a:ext cx="9144000" cy="857168"/>
          </a:xfrm>
        </p:spPr>
        <p:txBody>
          <a:bodyPr anchor="ctr"/>
          <a:lstStyle/>
          <a:p>
            <a:r>
              <a:rPr lang="en-GB" sz="4400" dirty="0" err="1"/>
              <a:t>af`cmou</a:t>
            </a:r>
            <a:r>
              <a:rPr lang="en-GB" sz="4400" dirty="0"/>
              <a:t> `</a:t>
            </a:r>
            <a:r>
              <a:rPr lang="en-GB" sz="4400" dirty="0" err="1"/>
              <a:t>enimwou</a:t>
            </a:r>
            <a:r>
              <a:rPr lang="en-GB" sz="4400" dirty="0"/>
              <a:t> </a:t>
            </a:r>
            <a:r>
              <a:rPr lang="en-GB" sz="4400" dirty="0" err="1"/>
              <a:t>afaitou</a:t>
            </a:r>
            <a:r>
              <a:rPr lang="en-GB" sz="4400" dirty="0"/>
              <a:t> `</a:t>
            </a:r>
            <a:r>
              <a:rPr lang="en-GB" sz="4400" dirty="0" err="1"/>
              <a:t>nyrp</a:t>
            </a:r>
            <a:r>
              <a:rPr lang="en-GB" sz="4400" dirty="0"/>
              <a:t>@ =a=l =a=l.</a:t>
            </a:r>
          </a:p>
        </p:txBody>
      </p:sp>
      <p:sp>
        <p:nvSpPr>
          <p:cNvPr id="5" name="TextBox 4">
            <a:hlinkClick r:id="rId2" action="ppaction://hlinksldjump"/>
            <a:extLst>
              <a:ext uri="{FF2B5EF4-FFF2-40B4-BE49-F238E27FC236}">
                <a16:creationId xmlns:a16="http://schemas.microsoft.com/office/drawing/2014/main" id="{A5D1902A-BB69-4585-AB19-56E731A93AD0}"/>
              </a:ext>
            </a:extLst>
          </p:cNvPr>
          <p:cNvSpPr txBox="1"/>
          <p:nvPr/>
        </p:nvSpPr>
        <p:spPr>
          <a:xfrm>
            <a:off x="0" y="3885092"/>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36371839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B3E9-F66D-4B90-BEB0-A30E15CA29C8}"/>
              </a:ext>
            </a:extLst>
          </p:cNvPr>
          <p:cNvSpPr>
            <a:spLocks noGrp="1"/>
          </p:cNvSpPr>
          <p:nvPr>
            <p:ph type="title"/>
          </p:nvPr>
        </p:nvSpPr>
        <p:spPr>
          <a:xfrm>
            <a:off x="0" y="4360403"/>
            <a:ext cx="9144000" cy="615009"/>
          </a:xfrm>
        </p:spPr>
        <p:txBody>
          <a:bodyPr>
            <a:normAutofit/>
          </a:bodyPr>
          <a:lstStyle/>
          <a:p>
            <a:r>
              <a:rPr lang="ar-EG" sz="3700" b="1" kern="1200" dirty="0">
                <a:solidFill>
                  <a:schemeClr val="bg1"/>
                </a:solidFill>
                <a:latin typeface="Times New Roman" pitchFamily="18" charset="0"/>
                <a:ea typeface="+mn-ea"/>
                <a:cs typeface="Times New Roman" pitchFamily="18" charset="0"/>
              </a:rPr>
              <a:t>(هليلويا)2، يسوع المسيح ابن الله، دخل الهيكل، (هليلويا)2</a:t>
            </a:r>
            <a:endParaRPr lang="en-GB" sz="3700" dirty="0"/>
          </a:p>
        </p:txBody>
      </p:sp>
      <p:sp>
        <p:nvSpPr>
          <p:cNvPr id="3" name="Text Placeholder 2">
            <a:extLst>
              <a:ext uri="{FF2B5EF4-FFF2-40B4-BE49-F238E27FC236}">
                <a16:creationId xmlns:a16="http://schemas.microsoft.com/office/drawing/2014/main" id="{126C8881-9609-4D0D-8780-DB6A8A19AA22}"/>
              </a:ext>
            </a:extLst>
          </p:cNvPr>
          <p:cNvSpPr>
            <a:spLocks noGrp="1"/>
          </p:cNvSpPr>
          <p:nvPr>
            <p:ph type="body" idx="1"/>
          </p:nvPr>
        </p:nvSpPr>
        <p:spPr>
          <a:xfrm>
            <a:off x="0" y="5905329"/>
            <a:ext cx="9143999" cy="952672"/>
          </a:xfrm>
        </p:spPr>
        <p:txBody>
          <a:bodyPr anchor="ctr"/>
          <a:lstStyle/>
          <a:p>
            <a:r>
              <a:rPr lang="ar-EG" sz="3600" b="1" kern="1200" dirty="0">
                <a:solidFill>
                  <a:schemeClr val="bg1"/>
                </a:solidFill>
                <a:latin typeface="Times New Roman" pitchFamily="18" charset="0"/>
                <a:ea typeface="+mn-ea"/>
                <a:cs typeface="Times New Roman" pitchFamily="18" charset="0"/>
              </a:rPr>
              <a:t>الليلويا. الليلويا: إيسوس بخرستوس إبشيري إم إفنوتي: إفشيه إيخون إيه بي إرفيي: الليلويا. الليلويا.</a:t>
            </a:r>
          </a:p>
        </p:txBody>
      </p:sp>
      <p:sp>
        <p:nvSpPr>
          <p:cNvPr id="4" name="Text Placeholder 3">
            <a:extLst>
              <a:ext uri="{FF2B5EF4-FFF2-40B4-BE49-F238E27FC236}">
                <a16:creationId xmlns:a16="http://schemas.microsoft.com/office/drawing/2014/main" id="{8D1B4AE1-1AF3-494E-963B-E0D0DBE18724}"/>
              </a:ext>
            </a:extLst>
          </p:cNvPr>
          <p:cNvSpPr>
            <a:spLocks noGrp="1"/>
          </p:cNvSpPr>
          <p:nvPr>
            <p:ph type="body" sz="quarter" idx="3"/>
          </p:nvPr>
        </p:nvSpPr>
        <p:spPr>
          <a:xfrm>
            <a:off x="0" y="5096435"/>
            <a:ext cx="9144000" cy="808893"/>
          </a:xfrm>
        </p:spPr>
        <p:txBody>
          <a:bodyPr anchor="ctr"/>
          <a:lstStyle/>
          <a:p>
            <a:pPr>
              <a:spcBef>
                <a:spcPts val="0"/>
              </a:spcBef>
            </a:pPr>
            <a:r>
              <a:rPr lang="en-GB" dirty="0" err="1"/>
              <a:t>Allylouial</a:t>
            </a:r>
            <a:r>
              <a:rPr lang="en-GB" dirty="0"/>
              <a:t> =a=l@ I=y=c P=,=c `</a:t>
            </a:r>
            <a:r>
              <a:rPr lang="en-GB" dirty="0" err="1"/>
              <a:t>Psyri</a:t>
            </a:r>
            <a:r>
              <a:rPr lang="en-GB" dirty="0"/>
              <a:t> `mV]</a:t>
            </a:r>
            <a:r>
              <a:rPr lang="en-US" dirty="0"/>
              <a:t>@</a:t>
            </a:r>
            <a:r>
              <a:rPr lang="ar-EG" dirty="0"/>
              <a:t> </a:t>
            </a:r>
            <a:r>
              <a:rPr lang="en-GB" dirty="0"/>
              <a:t>`</a:t>
            </a:r>
            <a:r>
              <a:rPr lang="en-GB" dirty="0" err="1"/>
              <a:t>afse</a:t>
            </a:r>
            <a:r>
              <a:rPr lang="en-GB" dirty="0"/>
              <a:t> `</a:t>
            </a:r>
            <a:r>
              <a:rPr lang="en-GB" dirty="0" err="1"/>
              <a:t>eqoun</a:t>
            </a:r>
            <a:r>
              <a:rPr lang="en-GB" dirty="0"/>
              <a:t> `</a:t>
            </a:r>
            <a:r>
              <a:rPr lang="en-GB" dirty="0" err="1"/>
              <a:t>epi`ervei</a:t>
            </a:r>
            <a:r>
              <a:rPr lang="en-GB" dirty="0"/>
              <a:t> =A=l =a=l.</a:t>
            </a:r>
          </a:p>
        </p:txBody>
      </p:sp>
      <p:sp>
        <p:nvSpPr>
          <p:cNvPr id="5" name="TextBox 4">
            <a:hlinkClick r:id="rId2" action="ppaction://hlinksldjump"/>
            <a:extLst>
              <a:ext uri="{FF2B5EF4-FFF2-40B4-BE49-F238E27FC236}">
                <a16:creationId xmlns:a16="http://schemas.microsoft.com/office/drawing/2014/main" id="{C1C8243E-D26C-467B-BD16-A12C44E54A55}"/>
              </a:ext>
            </a:extLst>
          </p:cNvPr>
          <p:cNvSpPr txBox="1"/>
          <p:nvPr/>
        </p:nvSpPr>
        <p:spPr>
          <a:xfrm>
            <a:off x="65755" y="3905503"/>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00905193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484F-8975-0FFB-2B53-982BF2F4B883}"/>
              </a:ext>
            </a:extLst>
          </p:cNvPr>
          <p:cNvSpPr>
            <a:spLocks noGrp="1"/>
          </p:cNvSpPr>
          <p:nvPr>
            <p:ph type="title"/>
          </p:nvPr>
        </p:nvSpPr>
        <p:spPr>
          <a:xfrm>
            <a:off x="0" y="4288472"/>
            <a:ext cx="9144000" cy="782371"/>
          </a:xfrm>
        </p:spPr>
        <p:txBody>
          <a:bodyPr>
            <a:noAutofit/>
          </a:bodyPr>
          <a:lstStyle/>
          <a:p>
            <a:r>
              <a:rPr lang="ar-EG" sz="2800" dirty="0"/>
              <a:t>هلليلويا هلليلويا، يسوع المسيح إبن الله، تجسد من العذراء، هلليلويا هلليلويا.</a:t>
            </a:r>
            <a:endParaRPr lang="en-US" sz="2800" dirty="0"/>
          </a:p>
        </p:txBody>
      </p:sp>
      <p:sp>
        <p:nvSpPr>
          <p:cNvPr id="3" name="Text Placeholder 2">
            <a:extLst>
              <a:ext uri="{FF2B5EF4-FFF2-40B4-BE49-F238E27FC236}">
                <a16:creationId xmlns:a16="http://schemas.microsoft.com/office/drawing/2014/main" id="{B5AD5FB4-D96C-BA14-CBD7-A592DCBFCCD0}"/>
              </a:ext>
            </a:extLst>
          </p:cNvPr>
          <p:cNvSpPr>
            <a:spLocks noGrp="1"/>
          </p:cNvSpPr>
          <p:nvPr>
            <p:ph type="body" idx="1"/>
          </p:nvPr>
        </p:nvSpPr>
        <p:spPr/>
        <p:txBody>
          <a:bodyPr/>
          <a:lstStyle/>
          <a:p>
            <a:r>
              <a:rPr lang="ar-EG" sz="3200" b="1" kern="1200" dirty="0">
                <a:solidFill>
                  <a:schemeClr val="bg1"/>
                </a:solidFill>
                <a:latin typeface="Times New Roman" pitchFamily="18" charset="0"/>
                <a:ea typeface="+mn-ea"/>
                <a:cs typeface="Times New Roman" pitchFamily="18" charset="0"/>
              </a:rPr>
              <a:t>الليلويا الليلويا: إيسوس بخرستوس  إبشيري إم إفنوتي: أفتشي صاركس إيڤول خين تي بارثينوس: الليلويا الليلويا.</a:t>
            </a:r>
          </a:p>
        </p:txBody>
      </p:sp>
      <p:sp>
        <p:nvSpPr>
          <p:cNvPr id="4" name="Text Placeholder 3">
            <a:extLst>
              <a:ext uri="{FF2B5EF4-FFF2-40B4-BE49-F238E27FC236}">
                <a16:creationId xmlns:a16="http://schemas.microsoft.com/office/drawing/2014/main" id="{2A5A3BC9-1E9C-25E4-7BD9-6F2A1736CAC3}"/>
              </a:ext>
            </a:extLst>
          </p:cNvPr>
          <p:cNvSpPr>
            <a:spLocks noGrp="1"/>
          </p:cNvSpPr>
          <p:nvPr>
            <p:ph type="body" sz="quarter" idx="3"/>
          </p:nvPr>
        </p:nvSpPr>
        <p:spPr>
          <a:xfrm>
            <a:off x="-1" y="5166310"/>
            <a:ext cx="9144000" cy="682357"/>
          </a:xfrm>
        </p:spPr>
        <p:txBody>
          <a:bodyPr/>
          <a:lstStyle/>
          <a:p>
            <a:r>
              <a:rPr lang="en-US" sz="3200" b="0" i="0" u="none" strike="noStrike" dirty="0" err="1">
                <a:effectLst/>
                <a:latin typeface="CS New Athanasius" pitchFamily="34" charset="0"/>
              </a:rPr>
              <a:t>Allylouia</a:t>
            </a:r>
            <a:r>
              <a:rPr lang="en-US" sz="3200" b="0" i="0" u="none" strike="noStrike" dirty="0">
                <a:effectLst/>
                <a:latin typeface="CS New Athanasius" pitchFamily="34" charset="0"/>
              </a:rPr>
              <a:t> =a=l@ </a:t>
            </a:r>
            <a:r>
              <a:rPr lang="en-US" sz="3200" b="0" i="0" u="none" strike="noStrike" dirty="0" err="1">
                <a:effectLst/>
                <a:latin typeface="CS New Athanasius" pitchFamily="34" charset="0"/>
              </a:rPr>
              <a:t>Iycouc</a:t>
            </a:r>
            <a:r>
              <a:rPr lang="en-US" sz="3200" b="0" i="0" u="none" strike="noStrike" dirty="0">
                <a:effectLst/>
                <a:latin typeface="CS New Athanasius" pitchFamily="34" charset="0"/>
              </a:rPr>
              <a:t> Pi`,</a:t>
            </a:r>
            <a:r>
              <a:rPr lang="en-US" sz="3200" b="0" i="0" u="none" strike="noStrike" dirty="0" err="1">
                <a:effectLst/>
                <a:latin typeface="CS New Athanasius" pitchFamily="34" charset="0"/>
              </a:rPr>
              <a:t>rictoc</a:t>
            </a:r>
            <a:r>
              <a:rPr lang="en-US" sz="3200" b="0" i="0" u="none" strike="noStrike" dirty="0">
                <a:effectLst/>
                <a:latin typeface="CS New Athanasius" pitchFamily="34" charset="0"/>
              </a:rPr>
              <a:t> `</a:t>
            </a:r>
            <a:r>
              <a:rPr lang="en-US" sz="3200" b="0" i="0" u="none" strike="noStrike" dirty="0" err="1">
                <a:effectLst/>
                <a:latin typeface="CS New Athanasius" pitchFamily="34" charset="0"/>
              </a:rPr>
              <a:t>Psyri</a:t>
            </a:r>
            <a:r>
              <a:rPr lang="en-US" sz="3200" b="0" i="0" u="none" strike="noStrike" dirty="0">
                <a:effectLst/>
                <a:latin typeface="CS New Athanasius" pitchFamily="34" charset="0"/>
              </a:rPr>
              <a:t> `</a:t>
            </a:r>
            <a:r>
              <a:rPr lang="en-US" sz="3200" b="0" i="0" u="none" strike="noStrike" dirty="0" err="1">
                <a:effectLst/>
                <a:latin typeface="CS New Athanasius" pitchFamily="34" charset="0"/>
              </a:rPr>
              <a:t>m`Vnou</a:t>
            </a:r>
            <a:r>
              <a:rPr lang="en-US" sz="3200" b="0" i="0" u="none" strike="noStrike" dirty="0">
                <a:effectLst/>
                <a:latin typeface="CS New Athanasius" pitchFamily="34" charset="0"/>
              </a:rPr>
              <a:t>]@ </a:t>
            </a:r>
            <a:r>
              <a:rPr lang="en-US" sz="3200" b="0" i="0" u="none" strike="noStrike" dirty="0" err="1">
                <a:effectLst/>
                <a:latin typeface="CS New Athanasius" pitchFamily="34" charset="0"/>
              </a:rPr>
              <a:t>af</a:t>
            </a:r>
            <a:r>
              <a:rPr lang="en-US" sz="3200" b="0" i="0" u="none" strike="noStrike" dirty="0">
                <a:effectLst/>
                <a:latin typeface="CS New Athanasius" pitchFamily="34" charset="0"/>
              </a:rPr>
              <a:t>[</a:t>
            </a:r>
            <a:r>
              <a:rPr lang="en-US" sz="3200" b="0" i="0" u="none" strike="noStrike" dirty="0" err="1">
                <a:effectLst/>
                <a:latin typeface="CS New Athanasius" pitchFamily="34" charset="0"/>
              </a:rPr>
              <a:t>icarx</a:t>
            </a:r>
            <a:r>
              <a:rPr lang="en-US" sz="3200" b="0" i="0" u="none" strike="noStrike" dirty="0">
                <a:effectLst/>
                <a:latin typeface="CS New Athanasius" pitchFamily="34" charset="0"/>
              </a:rPr>
              <a:t> `</a:t>
            </a:r>
            <a:r>
              <a:rPr lang="en-US" sz="3200" b="0" i="0" u="none" strike="noStrike" dirty="0" err="1">
                <a:effectLst/>
                <a:latin typeface="CS New Athanasius" pitchFamily="34" charset="0"/>
              </a:rPr>
              <a:t>ebol</a:t>
            </a:r>
            <a:r>
              <a:rPr lang="en-US" sz="3200" b="0" i="0" u="none" strike="noStrike" dirty="0">
                <a:effectLst/>
                <a:latin typeface="CS New Athanasius" pitchFamily="34" charset="0"/>
              </a:rPr>
              <a:t> </a:t>
            </a:r>
            <a:r>
              <a:rPr lang="en-US" sz="3200" b="0" i="0" u="none" strike="noStrike" dirty="0" err="1">
                <a:effectLst/>
                <a:latin typeface="CS New Athanasius" pitchFamily="34" charset="0"/>
              </a:rPr>
              <a:t>qen</a:t>
            </a:r>
            <a:r>
              <a:rPr lang="en-US" sz="3200" b="0" i="0" u="none" strike="noStrike" dirty="0">
                <a:effectLst/>
                <a:latin typeface="CS New Athanasius" pitchFamily="34" charset="0"/>
              </a:rPr>
              <a:t> }</a:t>
            </a:r>
            <a:r>
              <a:rPr lang="en-US" sz="3200" b="0" i="0" u="none" strike="noStrike" dirty="0" err="1">
                <a:effectLst/>
                <a:latin typeface="CS New Athanasius" pitchFamily="34" charset="0"/>
              </a:rPr>
              <a:t>par;enoc</a:t>
            </a:r>
            <a:r>
              <a:rPr lang="en-US" sz="3200" b="0" i="0" u="none" strike="noStrike" dirty="0">
                <a:effectLst/>
                <a:latin typeface="CS New Athanasius" pitchFamily="34" charset="0"/>
              </a:rPr>
              <a:t>@ =a=l =a=l.</a:t>
            </a:r>
          </a:p>
        </p:txBody>
      </p:sp>
      <p:sp>
        <p:nvSpPr>
          <p:cNvPr id="5" name="TextBox 4">
            <a:hlinkClick r:id="rId2" action="ppaction://hlinksldjump"/>
            <a:extLst>
              <a:ext uri="{FF2B5EF4-FFF2-40B4-BE49-F238E27FC236}">
                <a16:creationId xmlns:a16="http://schemas.microsoft.com/office/drawing/2014/main" id="{3B0D656A-C392-1C3B-D5D4-9765D1C700A3}"/>
              </a:ext>
            </a:extLst>
          </p:cNvPr>
          <p:cNvSpPr txBox="1"/>
          <p:nvPr/>
        </p:nvSpPr>
        <p:spPr>
          <a:xfrm>
            <a:off x="65755" y="3905503"/>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93646121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65104"/>
            <a:ext cx="9144000" cy="782371"/>
          </a:xfrm>
        </p:spPr>
        <p:txBody>
          <a:bodyPr/>
          <a:lstStyle/>
          <a:p>
            <a:pPr>
              <a:spcBef>
                <a:spcPct val="20000"/>
              </a:spcBef>
            </a:pPr>
            <a:r>
              <a:rPr lang="ar-SA" sz="4400" dirty="0"/>
              <a:t>هلليلويا هلليلويا، يسوع المسيح ملك المجد،</a:t>
            </a:r>
          </a:p>
        </p:txBody>
      </p:sp>
      <p:sp>
        <p:nvSpPr>
          <p:cNvPr id="6" name="Text Placeholder 5"/>
          <p:cNvSpPr>
            <a:spLocks noGrp="1"/>
          </p:cNvSpPr>
          <p:nvPr>
            <p:ph type="body" idx="1"/>
          </p:nvPr>
        </p:nvSpPr>
        <p:spPr>
          <a:xfrm>
            <a:off x="0" y="5949280"/>
            <a:ext cx="9143999" cy="808893"/>
          </a:xfrm>
        </p:spPr>
        <p:txBody>
          <a:bodyPr anchor="t"/>
          <a:lstStyle/>
          <a:p>
            <a:r>
              <a:rPr lang="ar-EG" sz="3600" dirty="0"/>
              <a:t>الليلويا. الليلويا إيسوس بخرستوس  إبؤرو انتى اب او اوو:</a:t>
            </a:r>
          </a:p>
        </p:txBody>
      </p:sp>
      <p:sp>
        <p:nvSpPr>
          <p:cNvPr id="7" name="Text Placeholder 6"/>
          <p:cNvSpPr>
            <a:spLocks noGrp="1"/>
          </p:cNvSpPr>
          <p:nvPr>
            <p:ph type="body" sz="quarter" idx="3"/>
          </p:nvPr>
        </p:nvSpPr>
        <p:spPr>
          <a:xfrm>
            <a:off x="-1" y="5147475"/>
            <a:ext cx="9144000" cy="801806"/>
          </a:xfrm>
        </p:spPr>
        <p:txBody>
          <a:bodyPr/>
          <a:lstStyle/>
          <a:p>
            <a:pPr lvl="0" rtl="0"/>
            <a:r>
              <a:rPr lang="en-US" sz="4400" dirty="0">
                <a:latin typeface="CS Avva Shenouda" panose="020B7200000000000000" pitchFamily="34" charset="0"/>
              </a:rPr>
              <a:t>a=l =a=l @ </a:t>
            </a:r>
            <a:r>
              <a:rPr lang="es-ES" sz="4400" dirty="0">
                <a:latin typeface="CS Avva Shenouda" panose="020B7200000000000000" pitchFamily="34" charset="0"/>
              </a:rPr>
              <a:t>I=y=c P=,=c  `p`</a:t>
            </a:r>
            <a:r>
              <a:rPr lang="en-US" sz="4400" dirty="0">
                <a:latin typeface="CS Avva Shenouda" panose="020B7200000000000000" pitchFamily="34" charset="0"/>
              </a:rPr>
              <a:t>o</a:t>
            </a:r>
            <a:r>
              <a:rPr lang="es-ES" sz="4400" dirty="0">
                <a:latin typeface="CS Avva Shenouda" panose="020B7200000000000000" pitchFamily="34" charset="0"/>
              </a:rPr>
              <a:t>uro `</a:t>
            </a:r>
            <a:r>
              <a:rPr lang="es-ES" sz="4400" dirty="0" err="1">
                <a:latin typeface="CS Avva Shenouda" panose="020B7200000000000000" pitchFamily="34" charset="0"/>
              </a:rPr>
              <a:t>nte</a:t>
            </a:r>
            <a:r>
              <a:rPr lang="ar-EG" sz="4400" dirty="0">
                <a:latin typeface="CS Avva Shenouda" panose="020B7200000000000000" pitchFamily="34" charset="0"/>
              </a:rPr>
              <a:t> </a:t>
            </a:r>
            <a:r>
              <a:rPr lang="en-US" sz="4400" dirty="0">
                <a:latin typeface="CS Avva Shenouda" panose="020B7200000000000000" pitchFamily="34" charset="0"/>
              </a:rPr>
              <a:t>`</a:t>
            </a:r>
            <a:r>
              <a:rPr lang="en-US" sz="4400" dirty="0" err="1">
                <a:latin typeface="CS Avva Shenouda" panose="020B7200000000000000" pitchFamily="34" charset="0"/>
              </a:rPr>
              <a:t>p`w`ou</a:t>
            </a:r>
            <a:endParaRPr lang="en-US" sz="4400" dirty="0"/>
          </a:p>
        </p:txBody>
      </p:sp>
      <p:sp>
        <p:nvSpPr>
          <p:cNvPr id="8" name="TextBox 7">
            <a:hlinkClick r:id="rId2" action="ppaction://hlinksldjump"/>
            <a:extLst>
              <a:ext uri="{FF2B5EF4-FFF2-40B4-BE49-F238E27FC236}">
                <a16:creationId xmlns:a16="http://schemas.microsoft.com/office/drawing/2014/main" id="{A56A62BE-CF7A-42B0-9D6E-8ED544FAFD55}"/>
              </a:ext>
            </a:extLst>
          </p:cNvPr>
          <p:cNvSpPr txBox="1"/>
          <p:nvPr/>
        </p:nvSpPr>
        <p:spPr>
          <a:xfrm>
            <a:off x="65755" y="3905503"/>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1151393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270975"/>
            <a:ext cx="9144000" cy="782371"/>
          </a:xfrm>
        </p:spPr>
        <p:txBody>
          <a:bodyPr>
            <a:normAutofit/>
          </a:bodyPr>
          <a:lstStyle/>
          <a:p>
            <a:r>
              <a:rPr lang="ar-SA" sz="3600" dirty="0"/>
              <a:t>قام من الأموات</a:t>
            </a:r>
            <a:r>
              <a:rPr lang="ar-EG" sz="3600" dirty="0"/>
              <a:t> ، في اليوم الثالث. هلليلويا هلليلويا.</a:t>
            </a:r>
          </a:p>
        </p:txBody>
      </p:sp>
      <p:sp>
        <p:nvSpPr>
          <p:cNvPr id="3" name="Text Placeholder 2"/>
          <p:cNvSpPr>
            <a:spLocks noGrp="1"/>
          </p:cNvSpPr>
          <p:nvPr>
            <p:ph type="body" idx="1"/>
          </p:nvPr>
        </p:nvSpPr>
        <p:spPr>
          <a:xfrm>
            <a:off x="0" y="6076491"/>
            <a:ext cx="9143999" cy="808893"/>
          </a:xfrm>
        </p:spPr>
        <p:txBody>
          <a:bodyPr/>
          <a:lstStyle/>
          <a:p>
            <a:r>
              <a:rPr lang="ar-EG" sz="3000" dirty="0"/>
              <a:t>أفطونف إيفول خين نى إثموؤت: خين بى إيهو أوو إمماه شومت الليلويا. الليلويا.</a:t>
            </a:r>
          </a:p>
        </p:txBody>
      </p:sp>
      <p:sp>
        <p:nvSpPr>
          <p:cNvPr id="4" name="Text Placeholder 3"/>
          <p:cNvSpPr>
            <a:spLocks noGrp="1"/>
          </p:cNvSpPr>
          <p:nvPr>
            <p:ph type="body" sz="quarter" idx="3"/>
          </p:nvPr>
        </p:nvSpPr>
        <p:spPr>
          <a:xfrm>
            <a:off x="0" y="4941168"/>
            <a:ext cx="9144000" cy="1114405"/>
          </a:xfrm>
        </p:spPr>
        <p:txBody>
          <a:bodyPr/>
          <a:lstStyle/>
          <a:p>
            <a:pPr rtl="0"/>
            <a:r>
              <a:rPr lang="en-US" sz="3400" dirty="0" err="1">
                <a:latin typeface="CS Avva Shenouda" panose="020B7200000000000000" pitchFamily="34" charset="0"/>
              </a:rPr>
              <a:t>aftwnf</a:t>
            </a:r>
            <a:r>
              <a:rPr lang="en-US" sz="3400" dirty="0">
                <a:latin typeface="CS Avva Shenouda" panose="020B7200000000000000" pitchFamily="34" charset="0"/>
              </a:rPr>
              <a:t> `</a:t>
            </a:r>
            <a:r>
              <a:rPr lang="en-US" sz="3400" dirty="0" err="1">
                <a:latin typeface="CS Avva Shenouda" panose="020B7200000000000000" pitchFamily="34" charset="0"/>
              </a:rPr>
              <a:t>ebol</a:t>
            </a:r>
            <a:r>
              <a:rPr lang="en-US" sz="3400" dirty="0">
                <a:latin typeface="CS Avva Shenouda" panose="020B7200000000000000" pitchFamily="34" charset="0"/>
              </a:rPr>
              <a:t> </a:t>
            </a:r>
            <a:r>
              <a:rPr lang="en-US" sz="3400" dirty="0" err="1">
                <a:latin typeface="CS Avva Shenouda" panose="020B7200000000000000" pitchFamily="34" charset="0"/>
              </a:rPr>
              <a:t>qen</a:t>
            </a:r>
            <a:r>
              <a:rPr lang="en-US" sz="3400" dirty="0">
                <a:latin typeface="CS Avva Shenouda" panose="020B7200000000000000" pitchFamily="34" charset="0"/>
              </a:rPr>
              <a:t> </a:t>
            </a:r>
            <a:r>
              <a:rPr lang="en-US" sz="3400" dirty="0" err="1">
                <a:latin typeface="CS Avva Shenouda" panose="020B7200000000000000" pitchFamily="34" charset="0"/>
              </a:rPr>
              <a:t>ny`e;mw`out</a:t>
            </a:r>
            <a:r>
              <a:rPr lang="en-US" sz="3400" dirty="0">
                <a:latin typeface="CS Avva Shenouda" panose="020B7200000000000000" pitchFamily="34" charset="0"/>
              </a:rPr>
              <a:t> @ </a:t>
            </a:r>
            <a:r>
              <a:rPr lang="en-US" sz="3400" dirty="0" err="1">
                <a:latin typeface="CS Avva Shenouda" panose="020B7200000000000000" pitchFamily="34" charset="0"/>
              </a:rPr>
              <a:t>qen</a:t>
            </a:r>
            <a:r>
              <a:rPr lang="en-US" sz="3400" dirty="0">
                <a:latin typeface="CS Avva Shenouda" panose="020B7200000000000000" pitchFamily="34" charset="0"/>
              </a:rPr>
              <a:t> </a:t>
            </a:r>
            <a:r>
              <a:rPr lang="en-US" sz="3400" dirty="0" err="1">
                <a:latin typeface="CS Avva Shenouda" panose="020B7200000000000000" pitchFamily="34" charset="0"/>
              </a:rPr>
              <a:t>p</a:t>
            </a:r>
            <a:r>
              <a:rPr lang="en-US" sz="3400" dirty="0" err="1">
                <a:latin typeface="Avva_Shenouda" panose="020B0500000000000000" pitchFamily="34" charset="0"/>
              </a:rPr>
              <a:t>`</a:t>
            </a:r>
            <a:r>
              <a:rPr lang="en-US" sz="3400" dirty="0" err="1">
                <a:latin typeface="CS Avva Shenouda" panose="020B7200000000000000" pitchFamily="34" charset="0"/>
              </a:rPr>
              <a:t>ehoou</a:t>
            </a:r>
            <a:r>
              <a:rPr lang="en-US" sz="3400" dirty="0">
                <a:latin typeface="CS Avva Shenouda" panose="020B7200000000000000" pitchFamily="34" charset="0"/>
              </a:rPr>
              <a:t> </a:t>
            </a:r>
            <a:r>
              <a:rPr lang="en-US" sz="3400" dirty="0" err="1">
                <a:latin typeface="CS Avva Shenouda" panose="020B7200000000000000" pitchFamily="34" charset="0"/>
              </a:rPr>
              <a:t>emma</a:t>
            </a:r>
            <a:r>
              <a:rPr lang="en-US" sz="3400" dirty="0">
                <a:latin typeface="CS Avva Shenouda" panose="020B7200000000000000" pitchFamily="34" charset="0"/>
              </a:rPr>
              <a:t> </a:t>
            </a:r>
            <a:r>
              <a:rPr lang="en-US" sz="3400" dirty="0" err="1">
                <a:latin typeface="CS Avva Shenouda" panose="020B7200000000000000" pitchFamily="34" charset="0"/>
              </a:rPr>
              <a:t>somt</a:t>
            </a:r>
            <a:r>
              <a:rPr lang="en-US" sz="3400" dirty="0">
                <a:latin typeface="CS Avva Shenouda" panose="020B7200000000000000" pitchFamily="34" charset="0"/>
              </a:rPr>
              <a:t> .</a:t>
            </a:r>
            <a:endParaRPr lang="en-US" sz="3400" dirty="0"/>
          </a:p>
        </p:txBody>
      </p:sp>
    </p:spTree>
    <p:extLst>
      <p:ext uri="{BB962C8B-B14F-4D97-AF65-F5344CB8AC3E}">
        <p14:creationId xmlns:p14="http://schemas.microsoft.com/office/powerpoint/2010/main" val="38681321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647A5-A112-4628-B798-3D4B6AC89283}"/>
              </a:ext>
            </a:extLst>
          </p:cNvPr>
          <p:cNvSpPr>
            <a:spLocks noGrp="1"/>
          </p:cNvSpPr>
          <p:nvPr>
            <p:ph type="title"/>
          </p:nvPr>
        </p:nvSpPr>
        <p:spPr>
          <a:xfrm>
            <a:off x="-2" y="4344715"/>
            <a:ext cx="9144001" cy="782371"/>
          </a:xfrm>
        </p:spPr>
        <p:txBody>
          <a:bodyPr>
            <a:noAutofit/>
          </a:bodyPr>
          <a:lstStyle/>
          <a:p>
            <a:r>
              <a:rPr lang="ar-EG" sz="2400" dirty="0">
                <a:effectLst/>
                <a:latin typeface="Tahoma" panose="020B0604030504040204" pitchFamily="34" charset="0"/>
              </a:rPr>
              <a:t>(هلليلويا)2 المسيح قام من بين الأموات، وصعد إلى السموات، وجلس عن يمين أبيه، (هلليلويا)2  .</a:t>
            </a:r>
            <a:endParaRPr lang="en-GB" sz="2400" dirty="0"/>
          </a:p>
        </p:txBody>
      </p:sp>
      <p:sp>
        <p:nvSpPr>
          <p:cNvPr id="3" name="Text Placeholder 2">
            <a:extLst>
              <a:ext uri="{FF2B5EF4-FFF2-40B4-BE49-F238E27FC236}">
                <a16:creationId xmlns:a16="http://schemas.microsoft.com/office/drawing/2014/main" id="{8E549557-0356-4B34-84E9-93A1BAB243EF}"/>
              </a:ext>
            </a:extLst>
          </p:cNvPr>
          <p:cNvSpPr>
            <a:spLocks noGrp="1"/>
          </p:cNvSpPr>
          <p:nvPr>
            <p:ph type="body" idx="1"/>
          </p:nvPr>
        </p:nvSpPr>
        <p:spPr/>
        <p:txBody>
          <a:bodyPr/>
          <a:lstStyle/>
          <a:p>
            <a:r>
              <a:rPr lang="ar-EG" sz="2700" dirty="0">
                <a:effectLst/>
                <a:latin typeface="Tahoma" panose="020B0604030504040204" pitchFamily="34" charset="0"/>
              </a:rPr>
              <a:t>الليلويا (2) : بي خريستوس آفطونف إيﭬول خين ني إثموأووت : أووه آفشيناف إيه إبشوي إيه ني في أووي : آفهيمسي صا أووي نام إمبيف يوت : الليلويا (2)  .</a:t>
            </a:r>
            <a:endParaRPr lang="en-GB" sz="2700" dirty="0"/>
          </a:p>
        </p:txBody>
      </p:sp>
      <p:sp>
        <p:nvSpPr>
          <p:cNvPr id="4" name="Text Placeholder 3">
            <a:extLst>
              <a:ext uri="{FF2B5EF4-FFF2-40B4-BE49-F238E27FC236}">
                <a16:creationId xmlns:a16="http://schemas.microsoft.com/office/drawing/2014/main" id="{B91DFF14-5B8F-457D-98AA-75416AC938EC}"/>
              </a:ext>
            </a:extLst>
          </p:cNvPr>
          <p:cNvSpPr>
            <a:spLocks noGrp="1"/>
          </p:cNvSpPr>
          <p:nvPr>
            <p:ph type="body" sz="quarter" idx="3"/>
          </p:nvPr>
        </p:nvSpPr>
        <p:spPr/>
        <p:txBody>
          <a:bodyPr/>
          <a:lstStyle/>
          <a:p>
            <a:r>
              <a:rPr lang="pt-BR" sz="2600" dirty="0">
                <a:effectLst/>
                <a:latin typeface="Avva_Shenouda" panose="020B0500000000000000" pitchFamily="34" charset="0"/>
              </a:rPr>
              <a:t>A=l A=l : P=x=c a4twn4 ebolqen n3e0mwovt : ovoh a42ena4 e`p2wi enif3ov`I : a4hemci caov`inam `mPe4iwt : =a=l =a=l.</a:t>
            </a:r>
            <a:endParaRPr lang="en-GB" sz="2600" dirty="0"/>
          </a:p>
        </p:txBody>
      </p:sp>
    </p:spTree>
    <p:extLst>
      <p:ext uri="{BB962C8B-B14F-4D97-AF65-F5344CB8AC3E}">
        <p14:creationId xmlns:p14="http://schemas.microsoft.com/office/powerpoint/2010/main" val="1790168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83026" y="75686"/>
            <a:ext cx="1683026" cy="1295914"/>
          </a:xfrm>
        </p:spPr>
        <p:txBody>
          <a:bodyPr>
            <a:normAutofit fontScale="90000"/>
          </a:bodyPr>
          <a:lstStyle/>
          <a:p>
            <a:r>
              <a:rPr kumimoji="0" lang="ar-EG" altLang="en-US" sz="44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مجدا و اكراما</a:t>
            </a:r>
            <a:endParaRPr lang="en-US" dirty="0"/>
          </a:p>
        </p:txBody>
      </p:sp>
      <p:sp>
        <p:nvSpPr>
          <p:cNvPr id="5" name="Text Placeholder 4"/>
          <p:cNvSpPr>
            <a:spLocks noGrp="1"/>
          </p:cNvSpPr>
          <p:nvPr>
            <p:ph type="body" idx="1"/>
          </p:nvPr>
        </p:nvSpPr>
        <p:spPr>
          <a:xfrm>
            <a:off x="0" y="6131859"/>
            <a:ext cx="9143999" cy="726141"/>
          </a:xfrm>
        </p:spPr>
        <p:txBody>
          <a:bodyPr anchor="ctr"/>
          <a:lstStyle/>
          <a:p>
            <a:r>
              <a:rPr lang="ar-EG" sz="3600" dirty="0"/>
              <a:t>أوأو أو نيم أو طايو أوطايو نيم أوأو أو إنتى بان آجيا إترياس </a:t>
            </a:r>
          </a:p>
        </p:txBody>
      </p:sp>
      <p:sp>
        <p:nvSpPr>
          <p:cNvPr id="7" name="Text Placeholder 6"/>
          <p:cNvSpPr>
            <a:spLocks noGrp="1"/>
          </p:cNvSpPr>
          <p:nvPr>
            <p:ph type="body" sz="quarter" idx="3"/>
          </p:nvPr>
        </p:nvSpPr>
        <p:spPr>
          <a:xfrm>
            <a:off x="-1" y="5160848"/>
            <a:ext cx="9144000" cy="971011"/>
          </a:xfrm>
        </p:spPr>
        <p:txBody>
          <a:bodyPr anchor="ctr"/>
          <a:lstStyle/>
          <a:p>
            <a:r>
              <a:rPr lang="pt-BR" sz="4000" dirty="0"/>
              <a:t>Ou`wou nem outai`o@ outai`o nem ou`wou@ n]pan`agi`a `triac </a:t>
            </a:r>
          </a:p>
        </p:txBody>
      </p:sp>
      <p:sp>
        <p:nvSpPr>
          <p:cNvPr id="3" name="Text Placeholder 2">
            <a:extLst>
              <a:ext uri="{FF2B5EF4-FFF2-40B4-BE49-F238E27FC236}">
                <a16:creationId xmlns:a16="http://schemas.microsoft.com/office/drawing/2014/main" id="{6E25B6C4-C0E3-4176-9288-D5E2C1D75299}"/>
              </a:ext>
            </a:extLst>
          </p:cNvPr>
          <p:cNvSpPr>
            <a:spLocks noGrp="1"/>
          </p:cNvSpPr>
          <p:nvPr>
            <p:ph type="body" sz="quarter" idx="10"/>
          </p:nvPr>
        </p:nvSpPr>
        <p:spPr>
          <a:xfrm>
            <a:off x="0" y="4346575"/>
            <a:ext cx="9144000" cy="814273"/>
          </a:xfrm>
        </p:spPr>
        <p:txBody>
          <a:bodyPr/>
          <a:lstStyle/>
          <a:p>
            <a:r>
              <a:rPr lang="ar-EG" sz="4000" dirty="0"/>
              <a:t>مجداً وإكراماً إكراماً ومجداً للثالوث القدوس</a:t>
            </a:r>
            <a:endParaRPr lang="en-US" sz="4000" dirty="0"/>
          </a:p>
        </p:txBody>
      </p:sp>
    </p:spTree>
    <p:extLst>
      <p:ext uri="{BB962C8B-B14F-4D97-AF65-F5344CB8AC3E}">
        <p14:creationId xmlns:p14="http://schemas.microsoft.com/office/powerpoint/2010/main" val="232407933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4A3AD-57AC-45B7-A747-F8BD994A1CEC}"/>
              </a:ext>
            </a:extLst>
          </p:cNvPr>
          <p:cNvSpPr>
            <a:spLocks noGrp="1"/>
          </p:cNvSpPr>
          <p:nvPr>
            <p:ph type="title"/>
          </p:nvPr>
        </p:nvSpPr>
        <p:spPr>
          <a:xfrm>
            <a:off x="-42865" y="4387575"/>
            <a:ext cx="9258301" cy="782371"/>
          </a:xfrm>
        </p:spPr>
        <p:txBody>
          <a:bodyPr anchor="t">
            <a:noAutofit/>
          </a:bodyPr>
          <a:lstStyle/>
          <a:p>
            <a:r>
              <a:rPr lang="ar-EG" sz="2800" dirty="0">
                <a:effectLst/>
                <a:latin typeface="Tahoma" panose="020B0604030504040204" pitchFamily="34" charset="0"/>
              </a:rPr>
              <a:t>هلليلويا (2) ، المسيح قام ثم صعد، وأرسل لنا الباراقليط روح الحق هلليلويا (2) </a:t>
            </a:r>
            <a:endParaRPr lang="en-GB" sz="2800" dirty="0"/>
          </a:p>
        </p:txBody>
      </p:sp>
      <p:sp>
        <p:nvSpPr>
          <p:cNvPr id="3" name="Text Placeholder 2">
            <a:extLst>
              <a:ext uri="{FF2B5EF4-FFF2-40B4-BE49-F238E27FC236}">
                <a16:creationId xmlns:a16="http://schemas.microsoft.com/office/drawing/2014/main" id="{86974D2D-1006-4E89-AA8D-F4F423E0711B}"/>
              </a:ext>
            </a:extLst>
          </p:cNvPr>
          <p:cNvSpPr>
            <a:spLocks noGrp="1"/>
          </p:cNvSpPr>
          <p:nvPr>
            <p:ph type="body" idx="1"/>
          </p:nvPr>
        </p:nvSpPr>
        <p:spPr/>
        <p:txBody>
          <a:bodyPr/>
          <a:lstStyle/>
          <a:p>
            <a:r>
              <a:rPr lang="ar-EG" sz="2800" dirty="0">
                <a:effectLst/>
                <a:latin typeface="Tahoma" panose="020B0604030504040204" pitchFamily="34" charset="0"/>
              </a:rPr>
              <a:t>الليلويا (2) : بي خريستوس آفطونف اووه آفشيناف : آف أووأورب نان إمبي باراكليتون : بي بنيﭭما إنتي تي ميثمي : الليلويا (2)  .</a:t>
            </a:r>
            <a:endParaRPr lang="en-GB" sz="2800" dirty="0"/>
          </a:p>
        </p:txBody>
      </p:sp>
      <p:sp>
        <p:nvSpPr>
          <p:cNvPr id="4" name="Text Placeholder 3">
            <a:extLst>
              <a:ext uri="{FF2B5EF4-FFF2-40B4-BE49-F238E27FC236}">
                <a16:creationId xmlns:a16="http://schemas.microsoft.com/office/drawing/2014/main" id="{DA853E92-047A-4023-86C7-13BE3364CA87}"/>
              </a:ext>
            </a:extLst>
          </p:cNvPr>
          <p:cNvSpPr>
            <a:spLocks noGrp="1"/>
          </p:cNvSpPr>
          <p:nvPr>
            <p:ph type="body" sz="quarter" idx="3"/>
          </p:nvPr>
        </p:nvSpPr>
        <p:spPr>
          <a:xfrm>
            <a:off x="0" y="5165952"/>
            <a:ext cx="9144000" cy="682357"/>
          </a:xfrm>
        </p:spPr>
        <p:txBody>
          <a:bodyPr/>
          <a:lstStyle/>
          <a:p>
            <a:r>
              <a:rPr lang="pt-BR" sz="2800" dirty="0">
                <a:effectLst/>
                <a:latin typeface="Avva_Shenouda" panose="020B0500000000000000" pitchFamily="34" charset="0"/>
              </a:rPr>
              <a:t>A=l =a=l : P=x=c a4twn4 ovoh a42ena4 : a4ovwrp nan `mpiparakl3ton : Pi=p=n=a `nte 5me0m3i : =a=l =a=l</a:t>
            </a:r>
            <a:endParaRPr lang="en-GB" sz="2800" dirty="0"/>
          </a:p>
        </p:txBody>
      </p:sp>
    </p:spTree>
    <p:extLst>
      <p:ext uri="{BB962C8B-B14F-4D97-AF65-F5344CB8AC3E}">
        <p14:creationId xmlns:p14="http://schemas.microsoft.com/office/powerpoint/2010/main" val="33422254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A7547-C27B-4EBF-A81F-27FF5F99ABF5}"/>
              </a:ext>
            </a:extLst>
          </p:cNvPr>
          <p:cNvSpPr>
            <a:spLocks noGrp="1"/>
          </p:cNvSpPr>
          <p:nvPr>
            <p:ph type="title"/>
          </p:nvPr>
        </p:nvSpPr>
        <p:spPr>
          <a:xfrm>
            <a:off x="-1" y="4409851"/>
            <a:ext cx="9144000" cy="782371"/>
          </a:xfrm>
        </p:spPr>
        <p:txBody>
          <a:bodyPr anchor="t">
            <a:noAutofit/>
          </a:bodyPr>
          <a:lstStyle/>
          <a:p>
            <a:r>
              <a:rPr lang="ar-EG" sz="2800" dirty="0">
                <a:effectLst/>
                <a:latin typeface="Tahoma" panose="020B0604030504040204" pitchFamily="34" charset="0"/>
              </a:rPr>
              <a:t>هلليلويا هلليلويا يسوع المسيح ابن الله تجلي علي جبل تابور هلليلويا هلليلويا </a:t>
            </a:r>
            <a:endParaRPr lang="en-GB" sz="2800" dirty="0"/>
          </a:p>
        </p:txBody>
      </p:sp>
      <p:sp>
        <p:nvSpPr>
          <p:cNvPr id="3" name="Text Placeholder 2">
            <a:extLst>
              <a:ext uri="{FF2B5EF4-FFF2-40B4-BE49-F238E27FC236}">
                <a16:creationId xmlns:a16="http://schemas.microsoft.com/office/drawing/2014/main" id="{43BAD690-1159-48D8-964C-B28BB729D295}"/>
              </a:ext>
            </a:extLst>
          </p:cNvPr>
          <p:cNvSpPr>
            <a:spLocks noGrp="1"/>
          </p:cNvSpPr>
          <p:nvPr>
            <p:ph type="body" idx="1"/>
          </p:nvPr>
        </p:nvSpPr>
        <p:spPr/>
        <p:txBody>
          <a:bodyPr/>
          <a:lstStyle/>
          <a:p>
            <a:r>
              <a:rPr lang="ar-EG" sz="2800" dirty="0">
                <a:effectLst/>
                <a:latin typeface="Tahoma" panose="020B0604030504040204" pitchFamily="34" charset="0"/>
              </a:rPr>
              <a:t>الليلويا الليلويا: ايسوس بي اخرستوس ابشيري ام افنوتي اف شوبتف ايجين بي طؤو انثافور . الليلويا الليلويا </a:t>
            </a:r>
            <a:endParaRPr lang="en-GB" sz="2800" dirty="0"/>
          </a:p>
        </p:txBody>
      </p:sp>
      <p:sp>
        <p:nvSpPr>
          <p:cNvPr id="4" name="Text Placeholder 3">
            <a:extLst>
              <a:ext uri="{FF2B5EF4-FFF2-40B4-BE49-F238E27FC236}">
                <a16:creationId xmlns:a16="http://schemas.microsoft.com/office/drawing/2014/main" id="{5AD52386-2744-4EEC-9E33-043725B8CDBC}"/>
              </a:ext>
            </a:extLst>
          </p:cNvPr>
          <p:cNvSpPr>
            <a:spLocks noGrp="1"/>
          </p:cNvSpPr>
          <p:nvPr>
            <p:ph type="body" sz="quarter" idx="3"/>
          </p:nvPr>
        </p:nvSpPr>
        <p:spPr/>
        <p:txBody>
          <a:bodyPr/>
          <a:lstStyle/>
          <a:p>
            <a:r>
              <a:rPr lang="en-GB" sz="2800" dirty="0">
                <a:effectLst/>
                <a:latin typeface="Avva_Shenouda" panose="020B0500000000000000" pitchFamily="34" charset="0"/>
              </a:rPr>
              <a:t>All3lovia 1=a=l: =I=3=c =P=x=c `p23ri `mF85 a42obt4 `</a:t>
            </a:r>
            <a:r>
              <a:rPr lang="en-GB" sz="2800" dirty="0" err="1">
                <a:effectLst/>
                <a:latin typeface="Avva_Shenouda" panose="020B0500000000000000" pitchFamily="34" charset="0"/>
              </a:rPr>
              <a:t>egen</a:t>
            </a:r>
            <a:r>
              <a:rPr lang="en-GB" sz="2800" dirty="0">
                <a:effectLst/>
                <a:latin typeface="Avva_Shenouda" panose="020B0500000000000000" pitchFamily="34" charset="0"/>
              </a:rPr>
              <a:t> </a:t>
            </a:r>
            <a:r>
              <a:rPr lang="en-GB" sz="2800" dirty="0" err="1">
                <a:effectLst/>
                <a:latin typeface="Avva_Shenouda" panose="020B0500000000000000" pitchFamily="34" charset="0"/>
              </a:rPr>
              <a:t>pitwov</a:t>
            </a:r>
            <a:r>
              <a:rPr lang="en-GB" sz="2800" dirty="0">
                <a:effectLst/>
                <a:latin typeface="Avva_Shenouda" panose="020B0500000000000000" pitchFamily="34" charset="0"/>
              </a:rPr>
              <a:t> `n)</a:t>
            </a:r>
            <a:r>
              <a:rPr lang="en-GB" sz="2800" dirty="0" err="1">
                <a:effectLst/>
                <a:latin typeface="Avva_Shenouda" panose="020B0500000000000000" pitchFamily="34" charset="0"/>
              </a:rPr>
              <a:t>abwr</a:t>
            </a:r>
            <a:r>
              <a:rPr lang="en-GB" sz="2800" dirty="0">
                <a:effectLst/>
                <a:latin typeface="Avva_Shenouda" panose="020B0500000000000000" pitchFamily="34" charset="0"/>
              </a:rPr>
              <a:t> : a=l a=l</a:t>
            </a:r>
            <a:endParaRPr lang="en-GB" sz="2800" dirty="0"/>
          </a:p>
        </p:txBody>
      </p:sp>
    </p:spTree>
    <p:extLst>
      <p:ext uri="{BB962C8B-B14F-4D97-AF65-F5344CB8AC3E}">
        <p14:creationId xmlns:p14="http://schemas.microsoft.com/office/powerpoint/2010/main" val="38252813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9D1AD-0A61-497D-80CD-A174B0FCC7EF}"/>
              </a:ext>
            </a:extLst>
          </p:cNvPr>
          <p:cNvSpPr>
            <a:spLocks noGrp="1"/>
          </p:cNvSpPr>
          <p:nvPr>
            <p:ph type="title"/>
          </p:nvPr>
        </p:nvSpPr>
        <p:spPr>
          <a:xfrm>
            <a:off x="0" y="4351439"/>
            <a:ext cx="9144000" cy="650867"/>
          </a:xfrm>
        </p:spPr>
        <p:txBody>
          <a:bodyPr>
            <a:normAutofit/>
          </a:bodyPr>
          <a:lstStyle/>
          <a:p>
            <a:r>
              <a:rPr lang="ar-EG" sz="3700" b="1" kern="1200" dirty="0">
                <a:solidFill>
                  <a:schemeClr val="bg1"/>
                </a:solidFill>
                <a:latin typeface="Times New Roman" pitchFamily="18" charset="0"/>
                <a:ea typeface="+mn-ea"/>
                <a:cs typeface="Times New Roman" pitchFamily="18" charset="0"/>
              </a:rPr>
              <a:t>هلليلويا هلليلويا، يسوع المسيح إبن الله، تجسد من العذراء.</a:t>
            </a:r>
            <a:endParaRPr lang="en-GB" sz="3700" dirty="0"/>
          </a:p>
        </p:txBody>
      </p:sp>
      <p:sp>
        <p:nvSpPr>
          <p:cNvPr id="3" name="Text Placeholder 2">
            <a:extLst>
              <a:ext uri="{FF2B5EF4-FFF2-40B4-BE49-F238E27FC236}">
                <a16:creationId xmlns:a16="http://schemas.microsoft.com/office/drawing/2014/main" id="{89E9B885-1992-4DC6-9F9F-C1199A39AA81}"/>
              </a:ext>
            </a:extLst>
          </p:cNvPr>
          <p:cNvSpPr>
            <a:spLocks noGrp="1"/>
          </p:cNvSpPr>
          <p:nvPr>
            <p:ph type="body" idx="1"/>
          </p:nvPr>
        </p:nvSpPr>
        <p:spPr>
          <a:xfrm>
            <a:off x="0" y="5910041"/>
            <a:ext cx="9143999" cy="947959"/>
          </a:xfrm>
        </p:spPr>
        <p:txBody>
          <a:bodyPr anchor="ctr"/>
          <a:lstStyle/>
          <a:p>
            <a:pPr>
              <a:spcBef>
                <a:spcPts val="0"/>
              </a:spcBef>
            </a:pPr>
            <a:r>
              <a:rPr lang="ar-EG" sz="3500" b="1" kern="1200" dirty="0">
                <a:solidFill>
                  <a:schemeClr val="bg1"/>
                </a:solidFill>
                <a:latin typeface="Times New Roman" pitchFamily="18" charset="0"/>
                <a:ea typeface="+mn-ea"/>
                <a:cs typeface="Times New Roman" pitchFamily="18" charset="0"/>
              </a:rPr>
              <a:t>الليلويا الليلويا: إيسوس بخرستوس إبشيري إم إفنوتي:</a:t>
            </a:r>
            <a:endParaRPr lang="en-US" sz="3500" b="1" kern="1200" dirty="0">
              <a:solidFill>
                <a:schemeClr val="bg1"/>
              </a:solidFill>
              <a:latin typeface="Times New Roman" pitchFamily="18" charset="0"/>
              <a:ea typeface="+mn-ea"/>
              <a:cs typeface="Times New Roman" pitchFamily="18" charset="0"/>
            </a:endParaRPr>
          </a:p>
          <a:p>
            <a:pPr>
              <a:spcBef>
                <a:spcPts val="0"/>
              </a:spcBef>
            </a:pPr>
            <a:r>
              <a:rPr lang="ar-EG" sz="3500" b="1" kern="1200" dirty="0">
                <a:solidFill>
                  <a:schemeClr val="bg1"/>
                </a:solidFill>
                <a:latin typeface="Times New Roman" pitchFamily="18" charset="0"/>
                <a:ea typeface="+mn-ea"/>
                <a:cs typeface="Times New Roman" pitchFamily="18" charset="0"/>
              </a:rPr>
              <a:t> أفتشي صاركس</a:t>
            </a:r>
            <a:r>
              <a:rPr lang="en-US" sz="3500" b="1" kern="1200" dirty="0">
                <a:solidFill>
                  <a:schemeClr val="bg1"/>
                </a:solidFill>
                <a:latin typeface="Times New Roman" pitchFamily="18" charset="0"/>
                <a:ea typeface="+mn-ea"/>
                <a:cs typeface="Times New Roman" pitchFamily="18" charset="0"/>
              </a:rPr>
              <a:t> </a:t>
            </a:r>
            <a:r>
              <a:rPr lang="ar-EG" sz="3500" b="1" kern="1200" dirty="0">
                <a:solidFill>
                  <a:schemeClr val="bg1"/>
                </a:solidFill>
                <a:latin typeface="Times New Roman" pitchFamily="18" charset="0"/>
                <a:ea typeface="+mn-ea"/>
                <a:cs typeface="Times New Roman" pitchFamily="18" charset="0"/>
              </a:rPr>
              <a:t>ايفول خين تي بارثينوس.</a:t>
            </a:r>
            <a:endParaRPr lang="en-GB" sz="3500" dirty="0"/>
          </a:p>
        </p:txBody>
      </p:sp>
      <p:sp>
        <p:nvSpPr>
          <p:cNvPr id="4" name="Text Placeholder 3">
            <a:extLst>
              <a:ext uri="{FF2B5EF4-FFF2-40B4-BE49-F238E27FC236}">
                <a16:creationId xmlns:a16="http://schemas.microsoft.com/office/drawing/2014/main" id="{599C9EF5-879F-4036-B914-1C3CB81804AF}"/>
              </a:ext>
            </a:extLst>
          </p:cNvPr>
          <p:cNvSpPr>
            <a:spLocks noGrp="1"/>
          </p:cNvSpPr>
          <p:nvPr>
            <p:ph type="body" sz="quarter" idx="3"/>
          </p:nvPr>
        </p:nvSpPr>
        <p:spPr>
          <a:xfrm>
            <a:off x="-1" y="5002306"/>
            <a:ext cx="9144000" cy="907735"/>
          </a:xfrm>
        </p:spPr>
        <p:txBody>
          <a:bodyPr anchor="ctr"/>
          <a:lstStyle/>
          <a:p>
            <a:pPr>
              <a:spcBef>
                <a:spcPts val="0"/>
              </a:spcBef>
            </a:pPr>
            <a:r>
              <a:rPr lang="en-GB" sz="3500" dirty="0" err="1">
                <a:latin typeface="CS New Athanasius" panose="020B0500000000000000" pitchFamily="34" charset="0"/>
              </a:rPr>
              <a:t>Allylouia</a:t>
            </a:r>
            <a:r>
              <a:rPr lang="en-GB" sz="3500" dirty="0">
                <a:latin typeface="CS New Athanasius" panose="020B0500000000000000" pitchFamily="34" charset="0"/>
              </a:rPr>
              <a:t> (=b)@ </a:t>
            </a:r>
            <a:r>
              <a:rPr lang="en-GB" sz="3500" dirty="0" err="1">
                <a:latin typeface="CS New Athanasius" panose="020B0500000000000000" pitchFamily="34" charset="0"/>
              </a:rPr>
              <a:t>Iycouc</a:t>
            </a:r>
            <a:r>
              <a:rPr lang="en-GB" sz="3500" dirty="0">
                <a:latin typeface="CS New Athanasius" panose="020B0500000000000000" pitchFamily="34" charset="0"/>
              </a:rPr>
              <a:t> Pi`,</a:t>
            </a:r>
            <a:r>
              <a:rPr lang="en-GB" sz="3500" dirty="0" err="1">
                <a:latin typeface="CS New Athanasius" panose="020B0500000000000000" pitchFamily="34" charset="0"/>
              </a:rPr>
              <a:t>rictoc</a:t>
            </a:r>
            <a:r>
              <a:rPr lang="en-GB" sz="3500" dirty="0">
                <a:latin typeface="CS New Athanasius" panose="020B0500000000000000" pitchFamily="34" charset="0"/>
              </a:rPr>
              <a:t> `</a:t>
            </a:r>
            <a:r>
              <a:rPr lang="en-GB" sz="3500" dirty="0" err="1">
                <a:latin typeface="CS New Athanasius" panose="020B0500000000000000" pitchFamily="34" charset="0"/>
              </a:rPr>
              <a:t>Psyri</a:t>
            </a:r>
            <a:r>
              <a:rPr lang="en-GB" sz="3500" dirty="0">
                <a:latin typeface="CS New Athanasius" panose="020B0500000000000000" pitchFamily="34" charset="0"/>
              </a:rPr>
              <a:t> `</a:t>
            </a:r>
            <a:r>
              <a:rPr lang="en-GB" sz="3500" dirty="0" err="1">
                <a:latin typeface="CS New Athanasius" panose="020B0500000000000000" pitchFamily="34" charset="0"/>
              </a:rPr>
              <a:t>m`Vnou</a:t>
            </a:r>
            <a:r>
              <a:rPr lang="en-GB" sz="3500" dirty="0">
                <a:latin typeface="CS New Athanasius" panose="020B0500000000000000" pitchFamily="34" charset="0"/>
              </a:rPr>
              <a:t>]@ </a:t>
            </a:r>
            <a:r>
              <a:rPr lang="en-GB" sz="3500" dirty="0" err="1">
                <a:latin typeface="CS New Athanasius" panose="020B0500000000000000" pitchFamily="34" charset="0"/>
              </a:rPr>
              <a:t>af</a:t>
            </a:r>
            <a:r>
              <a:rPr lang="en-GB" sz="3500" dirty="0">
                <a:latin typeface="CS New Athanasius" panose="020B0500000000000000" pitchFamily="34" charset="0"/>
              </a:rPr>
              <a:t>[</a:t>
            </a:r>
            <a:r>
              <a:rPr lang="en-GB" sz="3500" dirty="0" err="1">
                <a:latin typeface="CS New Athanasius" panose="020B0500000000000000" pitchFamily="34" charset="0"/>
              </a:rPr>
              <a:t>icarx</a:t>
            </a:r>
            <a:r>
              <a:rPr lang="en-GB" sz="3500" dirty="0">
                <a:latin typeface="CS New Athanasius" panose="020B0500000000000000" pitchFamily="34" charset="0"/>
              </a:rPr>
              <a:t> `</a:t>
            </a:r>
            <a:r>
              <a:rPr lang="en-GB" sz="3500" dirty="0" err="1">
                <a:latin typeface="CS New Athanasius" panose="020B0500000000000000" pitchFamily="34" charset="0"/>
              </a:rPr>
              <a:t>ebol</a:t>
            </a:r>
            <a:r>
              <a:rPr lang="en-GB" sz="3500" dirty="0">
                <a:latin typeface="CS New Athanasius" panose="020B0500000000000000" pitchFamily="34" charset="0"/>
              </a:rPr>
              <a:t> </a:t>
            </a:r>
            <a:r>
              <a:rPr lang="en-GB" sz="3500" dirty="0" err="1">
                <a:latin typeface="CS New Athanasius" panose="020B0500000000000000" pitchFamily="34" charset="0"/>
              </a:rPr>
              <a:t>qen</a:t>
            </a:r>
            <a:r>
              <a:rPr lang="en-GB" sz="3500" dirty="0">
                <a:latin typeface="CS New Athanasius" panose="020B0500000000000000" pitchFamily="34" charset="0"/>
              </a:rPr>
              <a:t> }</a:t>
            </a:r>
            <a:r>
              <a:rPr lang="en-GB" sz="3500" dirty="0" err="1">
                <a:latin typeface="CS New Athanasius" panose="020B0500000000000000" pitchFamily="34" charset="0"/>
              </a:rPr>
              <a:t>par;enoc</a:t>
            </a:r>
            <a:r>
              <a:rPr lang="en-GB" sz="3500" dirty="0">
                <a:latin typeface="CS New Athanasius" panose="020B0500000000000000" pitchFamily="34" charset="0"/>
              </a:rPr>
              <a:t>.</a:t>
            </a:r>
          </a:p>
        </p:txBody>
      </p:sp>
    </p:spTree>
    <p:extLst>
      <p:ext uri="{BB962C8B-B14F-4D97-AF65-F5344CB8AC3E}">
        <p14:creationId xmlns:p14="http://schemas.microsoft.com/office/powerpoint/2010/main" val="423124789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E00E4-C602-4030-8C1D-25ABABE555F7}"/>
              </a:ext>
            </a:extLst>
          </p:cNvPr>
          <p:cNvSpPr>
            <a:spLocks noGrp="1"/>
          </p:cNvSpPr>
          <p:nvPr>
            <p:ph type="title"/>
          </p:nvPr>
        </p:nvSpPr>
        <p:spPr>
          <a:xfrm>
            <a:off x="0" y="4356063"/>
            <a:ext cx="9144000" cy="782371"/>
          </a:xfrm>
        </p:spPr>
        <p:txBody>
          <a:bodyPr>
            <a:normAutofit/>
          </a:bodyPr>
          <a:lstStyle/>
          <a:p>
            <a:r>
              <a:rPr lang="ar-EG" sz="4400" dirty="0"/>
              <a:t>و ولد من العذراء، في بيت لحم اليهودية </a:t>
            </a:r>
            <a:endParaRPr lang="en-GB" sz="4400" dirty="0"/>
          </a:p>
        </p:txBody>
      </p:sp>
      <p:sp>
        <p:nvSpPr>
          <p:cNvPr id="3" name="Text Placeholder 2">
            <a:extLst>
              <a:ext uri="{FF2B5EF4-FFF2-40B4-BE49-F238E27FC236}">
                <a16:creationId xmlns:a16="http://schemas.microsoft.com/office/drawing/2014/main" id="{61653FF3-97A3-4519-80A2-BBEF2BAA0C6C}"/>
              </a:ext>
            </a:extLst>
          </p:cNvPr>
          <p:cNvSpPr>
            <a:spLocks noGrp="1"/>
          </p:cNvSpPr>
          <p:nvPr>
            <p:ph type="body" idx="1"/>
          </p:nvPr>
        </p:nvSpPr>
        <p:spPr>
          <a:xfrm>
            <a:off x="1" y="5920805"/>
            <a:ext cx="9143999" cy="937195"/>
          </a:xfrm>
        </p:spPr>
        <p:txBody>
          <a:bodyPr anchor="ctr"/>
          <a:lstStyle/>
          <a:p>
            <a:r>
              <a:rPr lang="ar-EG" sz="3500" b="1" kern="1200" dirty="0">
                <a:solidFill>
                  <a:schemeClr val="bg1"/>
                </a:solidFill>
                <a:latin typeface="Times New Roman" pitchFamily="18" charset="0"/>
                <a:ea typeface="+mn-ea"/>
                <a:cs typeface="Times New Roman" pitchFamily="18" charset="0"/>
              </a:rPr>
              <a:t>أووه أسماسف إنجي تي بارثينوس: خين فيثليئيم إنتي تي يوذيئا </a:t>
            </a:r>
            <a:endParaRPr lang="en-GB" sz="3500" dirty="0"/>
          </a:p>
        </p:txBody>
      </p:sp>
      <p:sp>
        <p:nvSpPr>
          <p:cNvPr id="4" name="Text Placeholder 3">
            <a:extLst>
              <a:ext uri="{FF2B5EF4-FFF2-40B4-BE49-F238E27FC236}">
                <a16:creationId xmlns:a16="http://schemas.microsoft.com/office/drawing/2014/main" id="{89267EA3-88C0-402C-A76E-34FDC01B9D32}"/>
              </a:ext>
            </a:extLst>
          </p:cNvPr>
          <p:cNvSpPr>
            <a:spLocks noGrp="1"/>
          </p:cNvSpPr>
          <p:nvPr>
            <p:ph type="body" sz="quarter" idx="3"/>
          </p:nvPr>
        </p:nvSpPr>
        <p:spPr>
          <a:xfrm>
            <a:off x="0" y="5138434"/>
            <a:ext cx="9144000" cy="785309"/>
          </a:xfrm>
        </p:spPr>
        <p:txBody>
          <a:bodyPr/>
          <a:lstStyle/>
          <a:p>
            <a:r>
              <a:rPr lang="en-US" dirty="0" err="1">
                <a:latin typeface="CS New Athanasius" panose="020B0500000000000000" pitchFamily="34" charset="0"/>
              </a:rPr>
              <a:t>acmacf</a:t>
            </a:r>
            <a:r>
              <a:rPr lang="en-US" dirty="0">
                <a:latin typeface="CS New Athanasius" panose="020B0500000000000000" pitchFamily="34" charset="0"/>
              </a:rPr>
              <a:t> `</a:t>
            </a:r>
            <a:r>
              <a:rPr lang="en-US" dirty="0" err="1">
                <a:latin typeface="CS New Athanasius" panose="020B0500000000000000" pitchFamily="34" charset="0"/>
              </a:rPr>
              <a:t>nje</a:t>
            </a:r>
            <a:r>
              <a:rPr lang="en-US" dirty="0">
                <a:latin typeface="CS New Athanasius" panose="020B0500000000000000" pitchFamily="34" charset="0"/>
              </a:rPr>
              <a:t> ]</a:t>
            </a:r>
            <a:r>
              <a:rPr lang="en-US" dirty="0" err="1">
                <a:latin typeface="CS New Athanasius" panose="020B0500000000000000" pitchFamily="34" charset="0"/>
              </a:rPr>
              <a:t>par;enoc</a:t>
            </a:r>
            <a:r>
              <a:rPr lang="en-US" dirty="0">
                <a:latin typeface="CS New Athanasius" panose="020B0500000000000000" pitchFamily="34" charset="0"/>
              </a:rPr>
              <a:t> </a:t>
            </a:r>
            <a:r>
              <a:rPr lang="en-US" dirty="0" err="1">
                <a:latin typeface="CS New Athanasius" panose="020B0500000000000000" pitchFamily="34" charset="0"/>
              </a:rPr>
              <a:t>qen</a:t>
            </a:r>
            <a:r>
              <a:rPr lang="en-US" dirty="0">
                <a:latin typeface="CS New Athanasius" panose="020B0500000000000000" pitchFamily="34" charset="0"/>
              </a:rPr>
              <a:t> </a:t>
            </a:r>
            <a:r>
              <a:rPr lang="en-US" dirty="0" err="1">
                <a:latin typeface="CS New Athanasius" panose="020B0500000000000000" pitchFamily="34" charset="0"/>
              </a:rPr>
              <a:t>By;leem</a:t>
            </a:r>
            <a:r>
              <a:rPr lang="en-US" dirty="0">
                <a:latin typeface="CS New Athanasius" panose="020B0500000000000000" pitchFamily="34" charset="0"/>
              </a:rPr>
              <a:t> `</a:t>
            </a:r>
            <a:r>
              <a:rPr lang="en-US" dirty="0" err="1">
                <a:latin typeface="CS New Athanasius" panose="020B0500000000000000" pitchFamily="34" charset="0"/>
              </a:rPr>
              <a:t>nte</a:t>
            </a:r>
            <a:r>
              <a:rPr lang="en-US" dirty="0">
                <a:latin typeface="CS New Athanasius" panose="020B0500000000000000" pitchFamily="34" charset="0"/>
              </a:rPr>
              <a:t> ]</a:t>
            </a:r>
            <a:r>
              <a:rPr lang="en-US" dirty="0" err="1">
                <a:latin typeface="CS New Athanasius" panose="020B0500000000000000" pitchFamily="34" charset="0"/>
              </a:rPr>
              <a:t>Ioudea</a:t>
            </a:r>
            <a:r>
              <a:rPr lang="en-US" dirty="0">
                <a:latin typeface="CS New Athanasius" panose="020B0500000000000000" pitchFamily="34" charset="0"/>
              </a:rPr>
              <a:t> </a:t>
            </a:r>
            <a:endParaRPr lang="en-GB" dirty="0">
              <a:latin typeface="CS New Athanasius" panose="020B0500000000000000" pitchFamily="34" charset="0"/>
            </a:endParaRPr>
          </a:p>
        </p:txBody>
      </p:sp>
    </p:spTree>
    <p:extLst>
      <p:ext uri="{BB962C8B-B14F-4D97-AF65-F5344CB8AC3E}">
        <p14:creationId xmlns:p14="http://schemas.microsoft.com/office/powerpoint/2010/main" val="175091708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D50F2-060E-4B22-B3DF-E9D72BDE4A69}"/>
              </a:ext>
            </a:extLst>
          </p:cNvPr>
          <p:cNvSpPr>
            <a:spLocks noGrp="1"/>
          </p:cNvSpPr>
          <p:nvPr>
            <p:ph type="title"/>
          </p:nvPr>
        </p:nvSpPr>
        <p:spPr>
          <a:xfrm>
            <a:off x="-1" y="4364887"/>
            <a:ext cx="9144000" cy="682358"/>
          </a:xfrm>
        </p:spPr>
        <p:txBody>
          <a:bodyPr>
            <a:normAutofit/>
          </a:bodyPr>
          <a:lstStyle/>
          <a:p>
            <a:r>
              <a:rPr lang="ar-EG" sz="4000" b="1" kern="1200" dirty="0">
                <a:solidFill>
                  <a:schemeClr val="bg1"/>
                </a:solidFill>
                <a:latin typeface="Times New Roman" pitchFamily="18" charset="0"/>
                <a:ea typeface="+mn-ea"/>
                <a:cs typeface="Times New Roman" pitchFamily="18" charset="0"/>
              </a:rPr>
              <a:t>قام من الأموات في اليوم الثالث. هلليلويا هلليلويا.</a:t>
            </a:r>
            <a:endParaRPr lang="en-GB" sz="4000" dirty="0"/>
          </a:p>
        </p:txBody>
      </p:sp>
      <p:sp>
        <p:nvSpPr>
          <p:cNvPr id="3" name="Text Placeholder 2">
            <a:extLst>
              <a:ext uri="{FF2B5EF4-FFF2-40B4-BE49-F238E27FC236}">
                <a16:creationId xmlns:a16="http://schemas.microsoft.com/office/drawing/2014/main" id="{E352C43E-1994-4D67-B986-D195CFD5EDF0}"/>
              </a:ext>
            </a:extLst>
          </p:cNvPr>
          <p:cNvSpPr>
            <a:spLocks noGrp="1"/>
          </p:cNvSpPr>
          <p:nvPr>
            <p:ph type="body" idx="1"/>
          </p:nvPr>
        </p:nvSpPr>
        <p:spPr>
          <a:xfrm>
            <a:off x="-1" y="6049108"/>
            <a:ext cx="9143999" cy="808892"/>
          </a:xfrm>
        </p:spPr>
        <p:txBody>
          <a:bodyPr anchor="ctr"/>
          <a:lstStyle/>
          <a:p>
            <a:r>
              <a:rPr lang="ar-EG" sz="3400" b="1" kern="1200" dirty="0">
                <a:solidFill>
                  <a:schemeClr val="bg1"/>
                </a:solidFill>
                <a:latin typeface="Times New Roman" pitchFamily="18" charset="0"/>
                <a:ea typeface="+mn-ea"/>
                <a:cs typeface="Times New Roman" pitchFamily="18" charset="0"/>
              </a:rPr>
              <a:t>أفطونف إي</a:t>
            </a:r>
            <a:r>
              <a:rPr lang="ar-EG" sz="3400" b="1" dirty="0">
                <a:solidFill>
                  <a:srgbClr val="FFFFFF"/>
                </a:solidFill>
                <a:latin typeface="Times New Roman"/>
                <a:cs typeface="Times New Roman"/>
              </a:rPr>
              <a:t>ڤ</a:t>
            </a:r>
            <a:r>
              <a:rPr lang="ar-EG" sz="3400" b="1" kern="1200" dirty="0">
                <a:solidFill>
                  <a:schemeClr val="bg1"/>
                </a:solidFill>
                <a:latin typeface="Times New Roman" pitchFamily="18" charset="0"/>
                <a:ea typeface="+mn-ea"/>
                <a:cs typeface="Times New Roman" pitchFamily="18" charset="0"/>
              </a:rPr>
              <a:t>ول خين نى إثموؤت: خين بى إيهو أوو إمماه شومت. الليلويا الليلويا.</a:t>
            </a:r>
            <a:endParaRPr lang="en-GB" sz="3400" dirty="0"/>
          </a:p>
        </p:txBody>
      </p:sp>
      <p:sp>
        <p:nvSpPr>
          <p:cNvPr id="4" name="Text Placeholder 3">
            <a:extLst>
              <a:ext uri="{FF2B5EF4-FFF2-40B4-BE49-F238E27FC236}">
                <a16:creationId xmlns:a16="http://schemas.microsoft.com/office/drawing/2014/main" id="{7881392D-9D4C-4287-A496-BB3B21351395}"/>
              </a:ext>
            </a:extLst>
          </p:cNvPr>
          <p:cNvSpPr>
            <a:spLocks noGrp="1"/>
          </p:cNvSpPr>
          <p:nvPr>
            <p:ph type="body" sz="quarter" idx="3"/>
          </p:nvPr>
        </p:nvSpPr>
        <p:spPr>
          <a:xfrm>
            <a:off x="0" y="5047245"/>
            <a:ext cx="9144000" cy="808893"/>
          </a:xfrm>
        </p:spPr>
        <p:txBody>
          <a:bodyPr anchor="ctr"/>
          <a:lstStyle/>
          <a:p>
            <a:r>
              <a:rPr lang="en-GB" sz="4000" dirty="0" err="1">
                <a:latin typeface="CS New Athanasius" panose="020B0500000000000000" pitchFamily="34" charset="0"/>
              </a:rPr>
              <a:t>aftwnf</a:t>
            </a:r>
            <a:r>
              <a:rPr lang="en-GB" sz="4000" dirty="0">
                <a:latin typeface="CS New Athanasius" panose="020B0500000000000000" pitchFamily="34" charset="0"/>
              </a:rPr>
              <a:t> </a:t>
            </a:r>
            <a:r>
              <a:rPr lang="en-GB" sz="4000" dirty="0" err="1">
                <a:latin typeface="CS New Athanasius" panose="020B0500000000000000" pitchFamily="34" charset="0"/>
              </a:rPr>
              <a:t>ebolqen</a:t>
            </a:r>
            <a:r>
              <a:rPr lang="en-GB" sz="4000" dirty="0">
                <a:latin typeface="CS New Athanasius" panose="020B0500000000000000" pitchFamily="34" charset="0"/>
              </a:rPr>
              <a:t> </a:t>
            </a:r>
            <a:r>
              <a:rPr lang="en-GB" sz="4000" dirty="0" err="1">
                <a:latin typeface="CS New Athanasius" panose="020B0500000000000000" pitchFamily="34" charset="0"/>
              </a:rPr>
              <a:t>nye;mwout</a:t>
            </a:r>
            <a:r>
              <a:rPr lang="en-GB" sz="4000" dirty="0">
                <a:latin typeface="CS New Athanasius" panose="020B0500000000000000" pitchFamily="34" charset="0"/>
              </a:rPr>
              <a:t> </a:t>
            </a:r>
            <a:r>
              <a:rPr lang="en-GB" sz="4000" dirty="0" err="1">
                <a:latin typeface="CS New Athanasius" panose="020B0500000000000000" pitchFamily="34" charset="0"/>
              </a:rPr>
              <a:t>qen</a:t>
            </a:r>
            <a:r>
              <a:rPr lang="en-GB" sz="4000" dirty="0">
                <a:latin typeface="CS New Athanasius" panose="020B0500000000000000" pitchFamily="34" charset="0"/>
              </a:rPr>
              <a:t> </a:t>
            </a:r>
            <a:r>
              <a:rPr lang="en-GB" sz="4000" dirty="0" err="1">
                <a:latin typeface="CS New Athanasius" panose="020B0500000000000000" pitchFamily="34" charset="0"/>
              </a:rPr>
              <a:t>pi`ehoou</a:t>
            </a:r>
            <a:endParaRPr lang="en-GB" sz="4000" dirty="0">
              <a:latin typeface="CS New Athanasius" panose="020B0500000000000000" pitchFamily="34" charset="0"/>
            </a:endParaRPr>
          </a:p>
          <a:p>
            <a:pPr>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mmahsomt</a:t>
            </a:r>
            <a:r>
              <a:rPr lang="en-GB" sz="4000" dirty="0">
                <a:latin typeface="CS New Athanasius" panose="020B0500000000000000" pitchFamily="34" charset="0"/>
              </a:rPr>
              <a:t>. =A=l =a=l.</a:t>
            </a:r>
          </a:p>
        </p:txBody>
      </p:sp>
    </p:spTree>
    <p:extLst>
      <p:ext uri="{BB962C8B-B14F-4D97-AF65-F5344CB8AC3E}">
        <p14:creationId xmlns:p14="http://schemas.microsoft.com/office/powerpoint/2010/main" val="47570117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374561"/>
            <a:ext cx="9144000" cy="755909"/>
          </a:xfrm>
        </p:spPr>
        <p:txBody>
          <a:bodyPr anchor="t">
            <a:noAutofit/>
          </a:bodyPr>
          <a:lstStyle/>
          <a:p>
            <a:r>
              <a:rPr lang="ar-EG" sz="6600" dirty="0"/>
              <a:t>هلليلويا</a:t>
            </a:r>
            <a:endParaRPr lang="en-US" sz="6600" dirty="0"/>
          </a:p>
        </p:txBody>
      </p:sp>
      <p:sp>
        <p:nvSpPr>
          <p:cNvPr id="8" name="Text Placeholder 7"/>
          <p:cNvSpPr>
            <a:spLocks noGrp="1"/>
          </p:cNvSpPr>
          <p:nvPr>
            <p:ph type="body" idx="1"/>
          </p:nvPr>
        </p:nvSpPr>
        <p:spPr/>
        <p:txBody>
          <a:bodyPr anchor="ctr"/>
          <a:lstStyle/>
          <a:p>
            <a:r>
              <a:rPr lang="ar-EG" sz="6600" dirty="0"/>
              <a:t>الليلويا</a:t>
            </a:r>
          </a:p>
        </p:txBody>
      </p:sp>
      <p:sp>
        <p:nvSpPr>
          <p:cNvPr id="9" name="Text Placeholder 8"/>
          <p:cNvSpPr>
            <a:spLocks noGrp="1"/>
          </p:cNvSpPr>
          <p:nvPr>
            <p:ph type="body" sz="quarter" idx="3"/>
          </p:nvPr>
        </p:nvSpPr>
        <p:spPr>
          <a:xfrm>
            <a:off x="0" y="5217572"/>
            <a:ext cx="9144000" cy="782371"/>
          </a:xfrm>
        </p:spPr>
        <p:txBody>
          <a:bodyPr anchor="ctr"/>
          <a:lstStyle/>
          <a:p>
            <a:r>
              <a:rPr lang="en-US" sz="5400" dirty="0" err="1"/>
              <a:t>Allhloui`a</a:t>
            </a:r>
            <a:endParaRPr lang="en-US" sz="5400" dirty="0"/>
          </a:p>
        </p:txBody>
      </p:sp>
      <p:sp>
        <p:nvSpPr>
          <p:cNvPr id="6" name="TextBox 5">
            <a:hlinkClick r:id="" action="ppaction://customshow?id=11&amp;return=true"/>
            <a:extLst>
              <a:ext uri="{FF2B5EF4-FFF2-40B4-BE49-F238E27FC236}">
                <a16:creationId xmlns:a16="http://schemas.microsoft.com/office/drawing/2014/main" id="{D99EC484-5E1B-499F-A391-A095F7DFBCD8}"/>
              </a:ext>
            </a:extLst>
          </p:cNvPr>
          <p:cNvSpPr txBox="1"/>
          <p:nvPr/>
        </p:nvSpPr>
        <p:spPr>
          <a:xfrm>
            <a:off x="-1" y="6380946"/>
            <a:ext cx="1721225" cy="477054"/>
          </a:xfrm>
          <a:prstGeom prst="rect">
            <a:avLst/>
          </a:prstGeom>
          <a:ln w="28575">
            <a:solidFill>
              <a:srgbClr val="FFC000"/>
            </a:solidFill>
          </a:ln>
        </p:spPr>
        <p:txBody>
          <a:bodyPr wrap="squar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0" name="TextBox 9">
            <a:extLst>
              <a:ext uri="{FF2B5EF4-FFF2-40B4-BE49-F238E27FC236}">
                <a16:creationId xmlns:a16="http://schemas.microsoft.com/office/drawing/2014/main" id="{60D523FF-C31E-499B-BDCC-24A889C57A14}"/>
              </a:ext>
            </a:extLst>
          </p:cNvPr>
          <p:cNvSpPr txBox="1"/>
          <p:nvPr/>
        </p:nvSpPr>
        <p:spPr>
          <a:xfrm>
            <a:off x="23813" y="3853956"/>
            <a:ext cx="9093991" cy="477054"/>
          </a:xfrm>
          <a:prstGeom prst="rect">
            <a:avLst/>
          </a:prstGeom>
          <a:noFill/>
          <a:ln w="28575">
            <a:noFill/>
            <a:prstDash val="lgDashDot"/>
          </a:ln>
        </p:spPr>
        <p:txBody>
          <a:bodyPr wrap="square">
            <a:spAutoFit/>
          </a:bodyPr>
          <a:lstStyle/>
          <a:p>
            <a:pPr algn="r" rtl="1"/>
            <a:r>
              <a:rPr lang="ar-EG" altLang="en-US" sz="2500" b="1" u="sng" dirty="0">
                <a:solidFill>
                  <a:srgbClr val="FFC000"/>
                </a:solidFill>
                <a:latin typeface="Traditional Arabic" panose="02020603050405020304" pitchFamily="18" charset="-78"/>
                <a:cs typeface="Traditional Arabic" panose="02020603050405020304" pitchFamily="18" charset="-78"/>
              </a:rPr>
              <a:t>ثم يُطرح ( يُرتل ) مزمور القداس باللحن باللغة القبطية بعدها يقول الشعب مرد المزمور: </a:t>
            </a:r>
            <a:endParaRPr lang="en-GB" sz="2500" u="sng" dirty="0">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18684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346956"/>
            <a:ext cx="9144000" cy="782371"/>
          </a:xfrm>
        </p:spPr>
        <p:txBody>
          <a:bodyPr>
            <a:normAutofit/>
          </a:bodyPr>
          <a:lstStyle/>
          <a:p>
            <a:r>
              <a:rPr lang="ar-EG" dirty="0"/>
              <a:t>قفوا بخوف الله لسماع الإنجيل المقدس</a:t>
            </a:r>
            <a:endParaRPr lang="en-US" dirty="0"/>
          </a:p>
        </p:txBody>
      </p:sp>
      <p:sp>
        <p:nvSpPr>
          <p:cNvPr id="8" name="Text Placeholder 7"/>
          <p:cNvSpPr>
            <a:spLocks noGrp="1"/>
          </p:cNvSpPr>
          <p:nvPr>
            <p:ph type="body" idx="4294967295"/>
          </p:nvPr>
        </p:nvSpPr>
        <p:spPr>
          <a:xfrm>
            <a:off x="0" y="6049107"/>
            <a:ext cx="9143999" cy="808893"/>
          </a:xfrm>
        </p:spPr>
        <p:txBody>
          <a:bodyPr/>
          <a:lstStyle/>
          <a:p>
            <a:r>
              <a:rPr lang="ar-EG" sz="3800" dirty="0"/>
              <a:t>إسطاثيتى ميتا فوفو ثيئو آكو سومين طو اجيو إيف آنجيليو</a:t>
            </a:r>
          </a:p>
        </p:txBody>
      </p:sp>
      <p:sp>
        <p:nvSpPr>
          <p:cNvPr id="9" name="Text Placeholder 8"/>
          <p:cNvSpPr>
            <a:spLocks noGrp="1"/>
          </p:cNvSpPr>
          <p:nvPr>
            <p:ph type="body" sz="quarter" idx="4294967295"/>
          </p:nvPr>
        </p:nvSpPr>
        <p:spPr>
          <a:xfrm>
            <a:off x="0" y="5317586"/>
            <a:ext cx="9144000" cy="682357"/>
          </a:xfrm>
        </p:spPr>
        <p:txBody>
          <a:bodyPr anchor="ctr">
            <a:normAutofit fontScale="70000" lnSpcReduction="20000"/>
          </a:bodyPr>
          <a:lstStyle/>
          <a:p>
            <a:r>
              <a:rPr lang="en-US" sz="4000" dirty="0" err="1">
                <a:latin typeface="CS New Athanasius" panose="020B0500000000000000" pitchFamily="34" charset="0"/>
              </a:rPr>
              <a:t>Cta;yte</a:t>
            </a:r>
            <a:r>
              <a:rPr lang="en-US" sz="4000" dirty="0">
                <a:latin typeface="CS New Athanasius" panose="020B0500000000000000" pitchFamily="34" charset="0"/>
              </a:rPr>
              <a:t> meta </a:t>
            </a:r>
            <a:r>
              <a:rPr lang="en-US" sz="4000" dirty="0" err="1">
                <a:latin typeface="CS New Athanasius" panose="020B0500000000000000" pitchFamily="34" charset="0"/>
              </a:rPr>
              <a:t>vobo</a:t>
            </a:r>
            <a:r>
              <a:rPr lang="en-US" sz="4000" dirty="0">
                <a:latin typeface="CS New Athanasius" panose="020B0500000000000000" pitchFamily="34" charset="0"/>
              </a:rPr>
              <a:t> ;</a:t>
            </a:r>
            <a:r>
              <a:rPr lang="en-US" sz="4000" dirty="0" err="1">
                <a:latin typeface="CS New Athanasius" panose="020B0500000000000000" pitchFamily="34" charset="0"/>
              </a:rPr>
              <a:t>eou</a:t>
            </a:r>
            <a:r>
              <a:rPr lang="en-US" sz="4000" dirty="0">
                <a:latin typeface="CS New Athanasius" panose="020B0500000000000000" pitchFamily="34" charset="0"/>
              </a:rPr>
              <a:t> `</a:t>
            </a:r>
            <a:r>
              <a:rPr lang="en-US" sz="4000" dirty="0" err="1">
                <a:latin typeface="CS New Athanasius" panose="020B0500000000000000" pitchFamily="34" charset="0"/>
              </a:rPr>
              <a:t>akoucwmen</a:t>
            </a:r>
            <a:r>
              <a:rPr lang="en-US" sz="4000" dirty="0">
                <a:latin typeface="CS New Athanasius" panose="020B0500000000000000" pitchFamily="34" charset="0"/>
              </a:rPr>
              <a:t> to `</a:t>
            </a:r>
            <a:r>
              <a:rPr lang="en-US" sz="4000" dirty="0" err="1">
                <a:latin typeface="CS New Athanasius" panose="020B0500000000000000" pitchFamily="34" charset="0"/>
              </a:rPr>
              <a:t>agiou</a:t>
            </a:r>
            <a:r>
              <a:rPr lang="en-US" sz="4000" dirty="0">
                <a:latin typeface="CS New Athanasius" panose="020B0500000000000000" pitchFamily="34" charset="0"/>
              </a:rPr>
              <a:t> </a:t>
            </a:r>
            <a:r>
              <a:rPr lang="en-US" sz="4000" dirty="0" err="1">
                <a:latin typeface="CS New Athanasius" panose="020B0500000000000000" pitchFamily="34" charset="0"/>
              </a:rPr>
              <a:t>euaggeliou</a:t>
            </a:r>
            <a:r>
              <a:rPr lang="en-US" sz="4000" dirty="0">
                <a:latin typeface="CS New Athanasius" panose="020B0500000000000000" pitchFamily="34" charset="0"/>
              </a:rPr>
              <a:t>.</a:t>
            </a:r>
          </a:p>
        </p:txBody>
      </p:sp>
    </p:spTree>
    <p:extLst>
      <p:ext uri="{BB962C8B-B14F-4D97-AF65-F5344CB8AC3E}">
        <p14:creationId xmlns:p14="http://schemas.microsoft.com/office/powerpoint/2010/main" val="200546388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333509"/>
            <a:ext cx="9144000" cy="782371"/>
          </a:xfrm>
        </p:spPr>
        <p:txBody>
          <a:bodyPr>
            <a:normAutofit/>
          </a:bodyPr>
          <a:lstStyle/>
          <a:p>
            <a:r>
              <a:rPr lang="ar-EG" sz="4400" dirty="0"/>
              <a:t>مبارك الآتي باسم رب القوات</a:t>
            </a:r>
            <a:endParaRPr lang="en-US" sz="4400" dirty="0"/>
          </a:p>
        </p:txBody>
      </p:sp>
      <p:sp>
        <p:nvSpPr>
          <p:cNvPr id="8" name="Text Placeholder 7"/>
          <p:cNvSpPr>
            <a:spLocks noGrp="1"/>
          </p:cNvSpPr>
          <p:nvPr>
            <p:ph type="body" idx="4294967295"/>
          </p:nvPr>
        </p:nvSpPr>
        <p:spPr>
          <a:xfrm>
            <a:off x="0" y="6049107"/>
            <a:ext cx="9143999" cy="808893"/>
          </a:xfrm>
        </p:spPr>
        <p:txBody>
          <a:bodyPr>
            <a:normAutofit fontScale="92500"/>
          </a:bodyPr>
          <a:lstStyle/>
          <a:p>
            <a:r>
              <a:rPr lang="ar-EG" sz="3600" dirty="0"/>
              <a:t>أفسمارؤت أنجى فى إثنيو خين أفران أم إبشويس انتى نى جوم</a:t>
            </a:r>
          </a:p>
        </p:txBody>
      </p:sp>
      <p:sp>
        <p:nvSpPr>
          <p:cNvPr id="9" name="Text Placeholder 8"/>
          <p:cNvSpPr>
            <a:spLocks noGrp="1"/>
          </p:cNvSpPr>
          <p:nvPr>
            <p:ph type="body" sz="quarter" idx="4294967295"/>
          </p:nvPr>
        </p:nvSpPr>
        <p:spPr>
          <a:xfrm>
            <a:off x="0" y="5317586"/>
            <a:ext cx="9144000" cy="682357"/>
          </a:xfrm>
        </p:spPr>
        <p:txBody>
          <a:bodyPr anchor="ctr">
            <a:normAutofit fontScale="70000" lnSpcReduction="20000"/>
          </a:bodyPr>
          <a:lstStyle/>
          <a:p>
            <a:r>
              <a:rPr lang="en-US" sz="4000" dirty="0" err="1"/>
              <a:t>F`cmarwout</a:t>
            </a:r>
            <a:r>
              <a:rPr lang="en-US" sz="4000" dirty="0"/>
              <a:t> </a:t>
            </a:r>
            <a:r>
              <a:rPr lang="ar-EG" sz="4000" dirty="0"/>
              <a:t> </a:t>
            </a:r>
            <a:r>
              <a:rPr lang="en-US" sz="4000" dirty="0"/>
              <a:t>`</a:t>
            </a:r>
            <a:r>
              <a:rPr lang="en-US" sz="4000" dirty="0" err="1"/>
              <a:t>nje</a:t>
            </a:r>
            <a:r>
              <a:rPr lang="en-US" sz="4000" dirty="0"/>
              <a:t> </a:t>
            </a:r>
            <a:r>
              <a:rPr lang="en-US" sz="4000" dirty="0" err="1"/>
              <a:t>vheqnhou</a:t>
            </a:r>
            <a:r>
              <a:rPr lang="en-US" sz="4000" dirty="0"/>
              <a:t> '</a:t>
            </a:r>
            <a:r>
              <a:rPr lang="en-US" sz="4000" dirty="0" err="1"/>
              <a:t>en</a:t>
            </a:r>
            <a:r>
              <a:rPr lang="en-US" sz="4000" dirty="0"/>
              <a:t> `</a:t>
            </a:r>
            <a:r>
              <a:rPr lang="en-US" sz="4000" dirty="0" err="1"/>
              <a:t>vran</a:t>
            </a:r>
            <a:r>
              <a:rPr lang="en-US" sz="4000" dirty="0"/>
              <a:t>  `</a:t>
            </a:r>
            <a:r>
              <a:rPr lang="en-US" sz="4000" dirty="0" err="1"/>
              <a:t>m~P</a:t>
            </a:r>
            <a:r>
              <a:rPr lang="en-US" sz="4000" dirty="0"/>
              <a:t>_ `</a:t>
            </a:r>
            <a:r>
              <a:rPr lang="en-US" sz="4000" dirty="0" err="1"/>
              <a:t>nte</a:t>
            </a:r>
            <a:r>
              <a:rPr lang="en-US" sz="4000" dirty="0"/>
              <a:t>  </a:t>
            </a:r>
            <a:r>
              <a:rPr lang="en-US" sz="4000" dirty="0" err="1"/>
              <a:t>nijom</a:t>
            </a:r>
            <a:endParaRPr lang="en-US" sz="4000" dirty="0"/>
          </a:p>
        </p:txBody>
      </p:sp>
    </p:spTree>
    <p:extLst>
      <p:ext uri="{BB962C8B-B14F-4D97-AF65-F5344CB8AC3E}">
        <p14:creationId xmlns:p14="http://schemas.microsoft.com/office/powerpoint/2010/main" val="342233886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387298"/>
            <a:ext cx="9144000" cy="633194"/>
          </a:xfrm>
        </p:spPr>
        <p:txBody>
          <a:bodyPr>
            <a:normAutofit/>
          </a:bodyPr>
          <a:lstStyle/>
          <a:p>
            <a:r>
              <a:rPr lang="ar-EG" dirty="0"/>
              <a:t>يا رب بارك الفصل من الإنجيل المقدس من (…)</a:t>
            </a:r>
            <a:endParaRPr lang="en-US" dirty="0"/>
          </a:p>
        </p:txBody>
      </p:sp>
      <p:sp>
        <p:nvSpPr>
          <p:cNvPr id="8" name="Text Placeholder 7"/>
          <p:cNvSpPr>
            <a:spLocks noGrp="1"/>
          </p:cNvSpPr>
          <p:nvPr>
            <p:ph type="body" idx="4294967295"/>
          </p:nvPr>
        </p:nvSpPr>
        <p:spPr>
          <a:xfrm>
            <a:off x="0" y="6049107"/>
            <a:ext cx="9143999" cy="808893"/>
          </a:xfrm>
        </p:spPr>
        <p:txBody>
          <a:bodyPr anchor="ctr">
            <a:normAutofit fontScale="92500" lnSpcReduction="20000"/>
          </a:bodyPr>
          <a:lstStyle/>
          <a:p>
            <a:r>
              <a:rPr lang="ar-EG" sz="3600" dirty="0"/>
              <a:t>كيريى إفلو جيصون إك طو كاطا (…)آجيو إيف آنجيليون طوآناغوسما</a:t>
            </a:r>
          </a:p>
        </p:txBody>
      </p:sp>
      <p:sp>
        <p:nvSpPr>
          <p:cNvPr id="9" name="Text Placeholder 8"/>
          <p:cNvSpPr>
            <a:spLocks noGrp="1"/>
          </p:cNvSpPr>
          <p:nvPr>
            <p:ph type="body" sz="quarter" idx="4294967295"/>
          </p:nvPr>
        </p:nvSpPr>
        <p:spPr>
          <a:xfrm>
            <a:off x="0" y="5069656"/>
            <a:ext cx="9144000" cy="930287"/>
          </a:xfrm>
        </p:spPr>
        <p:txBody>
          <a:bodyPr anchor="ctr"/>
          <a:lstStyle/>
          <a:p>
            <a:r>
              <a:rPr lang="en-US" dirty="0" err="1">
                <a:latin typeface="CS New Athanasius" panose="020B0500000000000000" pitchFamily="34" charset="0"/>
              </a:rPr>
              <a:t>Kuri`e</a:t>
            </a:r>
            <a:r>
              <a:rPr lang="en-US" dirty="0">
                <a:latin typeface="CS New Athanasius" panose="020B0500000000000000" pitchFamily="34" charset="0"/>
              </a:rPr>
              <a:t> </a:t>
            </a:r>
            <a:r>
              <a:rPr lang="en-US" dirty="0" err="1">
                <a:latin typeface="CS New Athanasius" panose="020B0500000000000000" pitchFamily="34" charset="0"/>
              </a:rPr>
              <a:t>eulogycon</a:t>
            </a:r>
            <a:r>
              <a:rPr lang="en-US" dirty="0">
                <a:latin typeface="CS New Athanasius" panose="020B0500000000000000" pitchFamily="34" charset="0"/>
              </a:rPr>
              <a:t> </a:t>
            </a:r>
            <a:r>
              <a:rPr lang="en-US" dirty="0" err="1">
                <a:latin typeface="CS New Athanasius" panose="020B0500000000000000" pitchFamily="34" charset="0"/>
              </a:rPr>
              <a:t>ek</a:t>
            </a:r>
            <a:r>
              <a:rPr lang="en-US" dirty="0">
                <a:latin typeface="CS New Athanasius" panose="020B0500000000000000" pitchFamily="34" charset="0"/>
              </a:rPr>
              <a:t> </a:t>
            </a:r>
            <a:r>
              <a:rPr lang="en-US" dirty="0" err="1">
                <a:latin typeface="CS New Athanasius" panose="020B0500000000000000" pitchFamily="34" charset="0"/>
              </a:rPr>
              <a:t>tou</a:t>
            </a:r>
            <a:r>
              <a:rPr lang="en-US" dirty="0">
                <a:latin typeface="CS New Athanasius" panose="020B0500000000000000" pitchFamily="34" charset="0"/>
              </a:rPr>
              <a:t> kata (...) `</a:t>
            </a:r>
            <a:r>
              <a:rPr lang="en-US" dirty="0" err="1">
                <a:latin typeface="CS New Athanasius" panose="020B0500000000000000" pitchFamily="34" charset="0"/>
              </a:rPr>
              <a:t>agiou</a:t>
            </a:r>
            <a:r>
              <a:rPr lang="en-US" dirty="0">
                <a:latin typeface="CS New Athanasius" panose="020B0500000000000000" pitchFamily="34" charset="0"/>
              </a:rPr>
              <a:t> </a:t>
            </a:r>
            <a:r>
              <a:rPr lang="en-US" dirty="0" err="1">
                <a:latin typeface="CS New Athanasius" panose="020B0500000000000000" pitchFamily="34" charset="0"/>
              </a:rPr>
              <a:t>euaggeliou</a:t>
            </a:r>
            <a:r>
              <a:rPr lang="en-US" dirty="0">
                <a:latin typeface="CS New Athanasius" panose="020B0500000000000000" pitchFamily="34" charset="0"/>
              </a:rPr>
              <a:t> to</a:t>
            </a:r>
            <a:r>
              <a:rPr lang="ar-EG" dirty="0">
                <a:latin typeface="CS New Athanasius" panose="020B0500000000000000" pitchFamily="34" charset="0"/>
              </a:rPr>
              <a:t> </a:t>
            </a:r>
            <a:r>
              <a:rPr lang="en-US" dirty="0">
                <a:latin typeface="CS New Athanasius" panose="020B0500000000000000" pitchFamily="34" charset="0"/>
              </a:rPr>
              <a:t>`</a:t>
            </a:r>
            <a:r>
              <a:rPr lang="en-US" dirty="0" err="1">
                <a:latin typeface="CS New Athanasius" panose="020B0500000000000000" pitchFamily="34" charset="0"/>
              </a:rPr>
              <a:t>anagnwcma</a:t>
            </a:r>
            <a:r>
              <a:rPr lang="en-US" dirty="0">
                <a:latin typeface="CS New Athanasius" panose="020B0500000000000000" pitchFamily="34" charset="0"/>
              </a:rPr>
              <a:t>.</a:t>
            </a:r>
          </a:p>
        </p:txBody>
      </p:sp>
    </p:spTree>
    <p:extLst>
      <p:ext uri="{BB962C8B-B14F-4D97-AF65-F5344CB8AC3E}">
        <p14:creationId xmlns:p14="http://schemas.microsoft.com/office/powerpoint/2010/main" val="234556383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 y="4427397"/>
            <a:ext cx="9144000" cy="782371"/>
          </a:xfrm>
        </p:spPr>
        <p:txBody>
          <a:bodyPr>
            <a:noAutofit/>
          </a:bodyPr>
          <a:lstStyle/>
          <a:p>
            <a:r>
              <a:rPr lang="ar-EG" sz="5400" dirty="0"/>
              <a:t>المجد لك يا رب</a:t>
            </a:r>
            <a:endParaRPr lang="en-US" sz="5400" dirty="0"/>
          </a:p>
        </p:txBody>
      </p:sp>
      <p:sp>
        <p:nvSpPr>
          <p:cNvPr id="8" name="Text Placeholder 7"/>
          <p:cNvSpPr>
            <a:spLocks noGrp="1"/>
          </p:cNvSpPr>
          <p:nvPr>
            <p:ph type="body" idx="4294967295"/>
          </p:nvPr>
        </p:nvSpPr>
        <p:spPr>
          <a:xfrm>
            <a:off x="0" y="6049107"/>
            <a:ext cx="9143999" cy="808893"/>
          </a:xfrm>
        </p:spPr>
        <p:txBody>
          <a:bodyPr/>
          <a:lstStyle/>
          <a:p>
            <a:r>
              <a:rPr lang="ar-EG" sz="4800" dirty="0"/>
              <a:t>ذوكساسي كيريى</a:t>
            </a:r>
          </a:p>
        </p:txBody>
      </p:sp>
      <p:sp>
        <p:nvSpPr>
          <p:cNvPr id="9" name="Text Placeholder 8"/>
          <p:cNvSpPr>
            <a:spLocks noGrp="1"/>
          </p:cNvSpPr>
          <p:nvPr>
            <p:ph type="body" sz="quarter" idx="4294967295"/>
          </p:nvPr>
        </p:nvSpPr>
        <p:spPr>
          <a:xfrm>
            <a:off x="0" y="5317586"/>
            <a:ext cx="9144000" cy="682357"/>
          </a:xfrm>
        </p:spPr>
        <p:txBody>
          <a:bodyPr>
            <a:normAutofit fontScale="92500" lnSpcReduction="10000"/>
          </a:bodyPr>
          <a:lstStyle/>
          <a:p>
            <a:r>
              <a:rPr lang="en-US" sz="4800" dirty="0"/>
              <a:t>Do[a ci </a:t>
            </a:r>
            <a:r>
              <a:rPr lang="en-US" sz="4800" dirty="0" err="1"/>
              <a:t>kuri`e</a:t>
            </a:r>
            <a:endParaRPr lang="en-US" sz="4800" dirty="0"/>
          </a:p>
        </p:txBody>
      </p:sp>
      <p:sp>
        <p:nvSpPr>
          <p:cNvPr id="6" name="TextBox 5">
            <a:hlinkClick r:id="rId2" action="ppaction://hlinksldjump"/>
            <a:extLst>
              <a:ext uri="{FF2B5EF4-FFF2-40B4-BE49-F238E27FC236}">
                <a16:creationId xmlns:a16="http://schemas.microsoft.com/office/drawing/2014/main" id="{3E12E06E-B954-45E5-A113-9B35A8B4090B}"/>
              </a:ext>
            </a:extLst>
          </p:cNvPr>
          <p:cNvSpPr txBox="1"/>
          <p:nvPr/>
        </p:nvSpPr>
        <p:spPr>
          <a:xfrm>
            <a:off x="6503533" y="3952366"/>
            <a:ext cx="2640466"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مقدمة الانجيل في حضور الاسقف</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895510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07576" y="6049107"/>
            <a:ext cx="9332259" cy="808893"/>
          </a:xfrm>
        </p:spPr>
        <p:txBody>
          <a:bodyPr anchor="ctr"/>
          <a:lstStyle/>
          <a:p>
            <a:r>
              <a:rPr lang="ar-EG" sz="3600" dirty="0"/>
              <a:t>إفيوت نيم إبشيرى نيم بى إبنيفما إثؤواب. أو هيريني نيم أوكوت </a:t>
            </a:r>
          </a:p>
        </p:txBody>
      </p:sp>
      <p:sp>
        <p:nvSpPr>
          <p:cNvPr id="7" name="Text Placeholder 6"/>
          <p:cNvSpPr>
            <a:spLocks noGrp="1"/>
          </p:cNvSpPr>
          <p:nvPr>
            <p:ph type="body" sz="quarter" idx="3"/>
          </p:nvPr>
        </p:nvSpPr>
        <p:spPr>
          <a:xfrm>
            <a:off x="0" y="5134171"/>
            <a:ext cx="9144000" cy="858055"/>
          </a:xfrm>
        </p:spPr>
        <p:txBody>
          <a:bodyPr anchor="t"/>
          <a:lstStyle/>
          <a:p>
            <a:pPr>
              <a:lnSpc>
                <a:spcPct val="80000"/>
              </a:lnSpc>
              <a:spcBef>
                <a:spcPts val="0"/>
              </a:spcBef>
            </a:pPr>
            <a:r>
              <a:rPr lang="pt-BR" sz="4000" dirty="0"/>
              <a:t>`Viwt nem `P</a:t>
            </a:r>
            <a:r>
              <a:rPr lang="en-US" sz="4000" dirty="0" err="1"/>
              <a:t>sy</a:t>
            </a:r>
            <a:r>
              <a:rPr lang="pt-BR" sz="4000" dirty="0"/>
              <a:t>ri nem Pi`pneuma `e;ouab.</a:t>
            </a:r>
            <a:endParaRPr lang="ar-EG" sz="4000" dirty="0"/>
          </a:p>
          <a:p>
            <a:pPr>
              <a:lnSpc>
                <a:spcPct val="80000"/>
              </a:lnSpc>
              <a:spcBef>
                <a:spcPts val="0"/>
              </a:spcBef>
            </a:pPr>
            <a:r>
              <a:rPr lang="pt-BR" sz="4000" dirty="0"/>
              <a:t>Ouhiryny nem oukwt</a:t>
            </a:r>
          </a:p>
        </p:txBody>
      </p:sp>
      <p:sp>
        <p:nvSpPr>
          <p:cNvPr id="2" name="Text Placeholder 1">
            <a:extLst>
              <a:ext uri="{FF2B5EF4-FFF2-40B4-BE49-F238E27FC236}">
                <a16:creationId xmlns:a16="http://schemas.microsoft.com/office/drawing/2014/main" id="{2A0FA680-1911-4934-A555-43121618CC4D}"/>
              </a:ext>
            </a:extLst>
          </p:cNvPr>
          <p:cNvSpPr>
            <a:spLocks noGrp="1"/>
          </p:cNvSpPr>
          <p:nvPr>
            <p:ph type="body" sz="quarter" idx="10"/>
          </p:nvPr>
        </p:nvSpPr>
        <p:spPr>
          <a:xfrm>
            <a:off x="-1" y="4381014"/>
            <a:ext cx="9144000" cy="774939"/>
          </a:xfrm>
        </p:spPr>
        <p:txBody>
          <a:bodyPr/>
          <a:lstStyle/>
          <a:p>
            <a:r>
              <a:rPr lang="ar-EG" sz="4400" dirty="0"/>
              <a:t>الآب والإبن والروح القدس. سلاماً وبنياناً </a:t>
            </a:r>
            <a:endParaRPr lang="en-US" sz="4400" dirty="0"/>
          </a:p>
        </p:txBody>
      </p:sp>
    </p:spTree>
    <p:extLst>
      <p:ext uri="{BB962C8B-B14F-4D97-AF65-F5344CB8AC3E}">
        <p14:creationId xmlns:p14="http://schemas.microsoft.com/office/powerpoint/2010/main" val="268944782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قفوا بمخافة الله وانصتوا لسماع الانجيل المقدس</a:t>
            </a:r>
            <a:endParaRPr lang="en-US" dirty="0"/>
          </a:p>
        </p:txBody>
      </p:sp>
      <p:sp>
        <p:nvSpPr>
          <p:cNvPr id="4" name="TextBox 3">
            <a:hlinkClick r:id="rId2" action="ppaction://hlinksldjump"/>
            <a:extLst>
              <a:ext uri="{FF2B5EF4-FFF2-40B4-BE49-F238E27FC236}">
                <a16:creationId xmlns:a16="http://schemas.microsoft.com/office/drawing/2014/main" id="{CF68DE5B-5241-4830-ADD0-A8C7A323ECF7}"/>
              </a:ext>
            </a:extLst>
          </p:cNvPr>
          <p:cNvSpPr txBox="1"/>
          <p:nvPr/>
        </p:nvSpPr>
        <p:spPr>
          <a:xfrm>
            <a:off x="5069541" y="4049684"/>
            <a:ext cx="2640466"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مقدمة الانجيل في حضور الاسقف</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5" name="TextBox 4">
            <a:hlinkClick r:id="rId3" action="ppaction://hlinksldjump"/>
            <a:extLst>
              <a:ext uri="{FF2B5EF4-FFF2-40B4-BE49-F238E27FC236}">
                <a16:creationId xmlns:a16="http://schemas.microsoft.com/office/drawing/2014/main" id="{DB74AAAC-8E09-4216-B5A5-B5BF1DBB8F4B}"/>
              </a:ext>
            </a:extLst>
          </p:cNvPr>
          <p:cNvSpPr txBox="1"/>
          <p:nvPr/>
        </p:nvSpPr>
        <p:spPr>
          <a:xfrm>
            <a:off x="7981502" y="4049684"/>
            <a:ext cx="1162498" cy="369332"/>
          </a:xfrm>
          <a:prstGeom prst="rect">
            <a:avLst/>
          </a:prstGeom>
        </p:spPr>
        <p:txBody>
          <a:bodyPr wrap="none">
            <a:spAutoFit/>
          </a:bodyPr>
          <a:lstStyle>
            <a:defPPr>
              <a:defRPr lang="en-US"/>
            </a:defPPr>
            <a:lvl1pPr algn="ctr">
              <a:defRPr>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 قبطي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14296549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فصل من بشارة معلمنا (…) البشير التلميذ الطاهربركاته </a:t>
            </a:r>
            <a:r>
              <a:rPr lang="ar-EG" dirty="0">
                <a:solidFill>
                  <a:srgbClr val="FFC000"/>
                </a:solidFill>
              </a:rPr>
              <a:t>على جميعنا</a:t>
            </a:r>
            <a:endParaRPr lang="en-US" dirty="0">
              <a:solidFill>
                <a:srgbClr val="FFC000"/>
              </a:solidFill>
            </a:endParaRPr>
          </a:p>
        </p:txBody>
      </p:sp>
      <p:sp>
        <p:nvSpPr>
          <p:cNvPr id="3" name="TextBox 2">
            <a:hlinkClick r:id="rId2" action="ppaction://hlinksldjump"/>
            <a:extLst>
              <a:ext uri="{FF2B5EF4-FFF2-40B4-BE49-F238E27FC236}">
                <a16:creationId xmlns:a16="http://schemas.microsoft.com/office/drawing/2014/main" id="{78AC908F-9F1C-4E72-BED9-C3A1C903C973}"/>
              </a:ext>
            </a:extLst>
          </p:cNvPr>
          <p:cNvSpPr txBox="1"/>
          <p:nvPr/>
        </p:nvSpPr>
        <p:spPr>
          <a:xfrm>
            <a:off x="6878636" y="4011995"/>
            <a:ext cx="2265364" cy="523220"/>
          </a:xfrm>
          <a:prstGeom prst="rect">
            <a:avLst/>
          </a:prstGeom>
        </p:spPr>
        <p:txBody>
          <a:bodyPr wrap="none">
            <a:spAutoFit/>
          </a:bodyPr>
          <a:lstStyle>
            <a:defPPr>
              <a:defRPr lang="en-US"/>
            </a:defPPr>
            <a:lvl1pPr algn="ctr">
              <a:defRPr>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 قبطي</a:t>
            </a:r>
            <a:endPar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89961784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قفوا بخوف الله لنسمع الانجيل المقدس من فم أبينا المُكرَّم البار ، المثلث الطوبى ، أبينا المُكرَّم المطران/الاسقف أنبا ( ... ) </a:t>
            </a:r>
            <a:endParaRPr lang="en-US" dirty="0"/>
          </a:p>
        </p:txBody>
      </p:sp>
    </p:spTree>
    <p:extLst>
      <p:ext uri="{BB962C8B-B14F-4D97-AF65-F5344CB8AC3E}">
        <p14:creationId xmlns:p14="http://schemas.microsoft.com/office/powerpoint/2010/main" val="236937047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مطران/اسقف المدينة المحبة للمسيح ( ... ) و تخومها. إله السماء يُثبِّتهُ على كرسيه سنين عديدة و أزمنة سلامية . </a:t>
            </a:r>
            <a:endParaRPr lang="en-US" dirty="0"/>
          </a:p>
        </p:txBody>
      </p:sp>
    </p:spTree>
    <p:extLst>
      <p:ext uri="{BB962C8B-B14F-4D97-AF65-F5344CB8AC3E}">
        <p14:creationId xmlns:p14="http://schemas.microsoft.com/office/powerpoint/2010/main" val="395719934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56847"/>
            <a:ext cx="9144000" cy="2501153"/>
          </a:xfrm>
        </p:spPr>
        <p:txBody>
          <a:bodyPr>
            <a:normAutofit fontScale="90000"/>
          </a:bodyPr>
          <a:lstStyle/>
          <a:p>
            <a:pPr>
              <a:lnSpc>
                <a:spcPct val="100000"/>
              </a:lnSpc>
            </a:pPr>
            <a:r>
              <a:rPr lang="ar-EG" dirty="0"/>
              <a:t>و يضع جميع أعداءه تحت قدميه سريعاً. و يعطيه زماناً هادئاً بهيجاً و يعطينا نعمة و رحمة بصلواته و طلباته . </a:t>
            </a:r>
            <a:endParaRPr lang="en-US" dirty="0"/>
          </a:p>
        </p:txBody>
      </p:sp>
    </p:spTree>
    <p:extLst>
      <p:ext uri="{BB962C8B-B14F-4D97-AF65-F5344CB8AC3E}">
        <p14:creationId xmlns:p14="http://schemas.microsoft.com/office/powerpoint/2010/main" val="239949885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957"/>
            <a:ext cx="9144000" cy="2511043"/>
          </a:xfrm>
        </p:spPr>
        <p:txBody>
          <a:bodyPr>
            <a:normAutofit fontScale="90000"/>
          </a:bodyPr>
          <a:lstStyle/>
          <a:p>
            <a:pPr>
              <a:lnSpc>
                <a:spcPct val="100000"/>
              </a:lnSpc>
            </a:pPr>
            <a:r>
              <a:rPr lang="ar-EG" dirty="0"/>
              <a:t>الإنجيل المقدس فصلٌ من بشارةِ الانجيلِ لِمُعلِّمِنا ( ... ) البشير، التلميذ الطاهر بركاته </a:t>
            </a:r>
            <a:r>
              <a:rPr lang="ar-EG" dirty="0">
                <a:solidFill>
                  <a:srgbClr val="FFC000"/>
                </a:solidFill>
              </a:rPr>
              <a:t>على جميعنا</a:t>
            </a:r>
            <a:endParaRPr lang="en-US" dirty="0">
              <a:solidFill>
                <a:srgbClr val="FFC000"/>
              </a:solidFill>
            </a:endParaRPr>
          </a:p>
        </p:txBody>
      </p:sp>
      <p:sp>
        <p:nvSpPr>
          <p:cNvPr id="3" name="TextBox 2">
            <a:hlinkClick r:id="rId2" action="ppaction://hlinksldjump"/>
            <a:extLst>
              <a:ext uri="{FF2B5EF4-FFF2-40B4-BE49-F238E27FC236}">
                <a16:creationId xmlns:a16="http://schemas.microsoft.com/office/drawing/2014/main" id="{09949946-8FFC-467B-9868-1D8B4E2D04A9}"/>
              </a:ext>
            </a:extLst>
          </p:cNvPr>
          <p:cNvSpPr txBox="1"/>
          <p:nvPr/>
        </p:nvSpPr>
        <p:spPr>
          <a:xfrm>
            <a:off x="6878636" y="3823737"/>
            <a:ext cx="2265364" cy="523220"/>
          </a:xfrm>
          <a:prstGeom prst="rect">
            <a:avLst/>
          </a:prstGeom>
        </p:spPr>
        <p:txBody>
          <a:bodyPr wrap="none">
            <a:spAutoFit/>
          </a:bodyPr>
          <a:lstStyle>
            <a:defPPr>
              <a:defRPr lang="en-US"/>
            </a:defPPr>
            <a:lvl1pPr algn="ctr">
              <a:defRPr>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 قبطي</a:t>
            </a:r>
            <a:endPar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71919785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DCBF81-3BC2-4FED-B263-7F81A6445731}"/>
              </a:ext>
            </a:extLst>
          </p:cNvPr>
          <p:cNvSpPr>
            <a:spLocks noGrp="1"/>
          </p:cNvSpPr>
          <p:nvPr>
            <p:ph type="title"/>
          </p:nvPr>
        </p:nvSpPr>
        <p:spPr/>
        <p:txBody>
          <a:bodyPr/>
          <a:lstStyle/>
          <a:p>
            <a:endParaRPr lang="en-GB"/>
          </a:p>
        </p:txBody>
      </p:sp>
      <p:sp>
        <p:nvSpPr>
          <p:cNvPr id="3" name="TextBox 2">
            <a:hlinkClick r:id="rId2" action="ppaction://hlinksldjump"/>
            <a:extLst>
              <a:ext uri="{FF2B5EF4-FFF2-40B4-BE49-F238E27FC236}">
                <a16:creationId xmlns:a16="http://schemas.microsoft.com/office/drawing/2014/main" id="{9BB343E2-0E4F-466D-957E-4EF1237F2045}"/>
              </a:ext>
            </a:extLst>
          </p:cNvPr>
          <p:cNvSpPr txBox="1"/>
          <p:nvPr/>
        </p:nvSpPr>
        <p:spPr>
          <a:xfrm>
            <a:off x="6878636" y="4011995"/>
            <a:ext cx="2265364" cy="523220"/>
          </a:xfrm>
          <a:prstGeom prst="rect">
            <a:avLst/>
          </a:prstGeom>
        </p:spPr>
        <p:txBody>
          <a:bodyPr wrap="none">
            <a:spAutoFit/>
          </a:bodyPr>
          <a:lstStyle>
            <a:defPPr>
              <a:defRPr lang="en-US"/>
            </a:defPPr>
            <a:lvl1pPr algn="ctr">
              <a:defRPr>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 قبطي</a:t>
            </a:r>
            <a:endPar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09278571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5347FF-9620-4C1B-AD0D-751B04EF9508}"/>
              </a:ext>
            </a:extLst>
          </p:cNvPr>
          <p:cNvSpPr>
            <a:spLocks noGrp="1"/>
          </p:cNvSpPr>
          <p:nvPr>
            <p:ph type="title"/>
          </p:nvPr>
        </p:nvSpPr>
        <p:spPr/>
        <p:txBody>
          <a:bodyPr/>
          <a:lstStyle/>
          <a:p>
            <a:r>
              <a:rPr lang="ar-EG" dirty="0"/>
              <a:t>ربنا وإلهنا ومخلصنا وملكنا كلنا</a:t>
            </a:r>
            <a:endParaRPr lang="en-US" dirty="0"/>
          </a:p>
        </p:txBody>
      </p:sp>
      <p:sp>
        <p:nvSpPr>
          <p:cNvPr id="7" name="Text Placeholder 6">
            <a:extLst>
              <a:ext uri="{FF2B5EF4-FFF2-40B4-BE49-F238E27FC236}">
                <a16:creationId xmlns:a16="http://schemas.microsoft.com/office/drawing/2014/main" id="{A092C1A2-D6B4-484A-9699-B984E8BD7D97}"/>
              </a:ext>
            </a:extLst>
          </p:cNvPr>
          <p:cNvSpPr>
            <a:spLocks noGrp="1"/>
          </p:cNvSpPr>
          <p:nvPr>
            <p:ph type="body" idx="1"/>
          </p:nvPr>
        </p:nvSpPr>
        <p:spPr/>
        <p:txBody>
          <a:bodyPr/>
          <a:lstStyle/>
          <a:p>
            <a:r>
              <a:rPr lang="ar-EG" dirty="0"/>
              <a:t>بين شويس أووه بيننوتى أووه بين سوتير أووه بين أورو</a:t>
            </a:r>
            <a:endParaRPr lang="en-US" dirty="0"/>
          </a:p>
        </p:txBody>
      </p:sp>
      <p:sp>
        <p:nvSpPr>
          <p:cNvPr id="5" name="Text Placeholder 4">
            <a:extLst>
              <a:ext uri="{FF2B5EF4-FFF2-40B4-BE49-F238E27FC236}">
                <a16:creationId xmlns:a16="http://schemas.microsoft.com/office/drawing/2014/main" id="{344B82F4-2AD1-4085-9802-E3053F966C05}"/>
              </a:ext>
            </a:extLst>
          </p:cNvPr>
          <p:cNvSpPr>
            <a:spLocks noGrp="1"/>
          </p:cNvSpPr>
          <p:nvPr>
            <p:ph type="body" sz="quarter" idx="3"/>
          </p:nvPr>
        </p:nvSpPr>
        <p:spPr/>
        <p:txBody>
          <a:bodyPr/>
          <a:lstStyle/>
          <a:p>
            <a:r>
              <a:rPr lang="en-US" sz="2800" dirty="0"/>
              <a:t>Pen[</a:t>
            </a:r>
            <a:r>
              <a:rPr lang="en-US" sz="2800" dirty="0" err="1"/>
              <a:t>oic</a:t>
            </a:r>
            <a:r>
              <a:rPr lang="en-US" sz="2800" dirty="0"/>
              <a:t> </a:t>
            </a:r>
            <a:r>
              <a:rPr lang="en-US" sz="2800" dirty="0" err="1"/>
              <a:t>ouoh</a:t>
            </a:r>
            <a:r>
              <a:rPr lang="en-US" sz="2800" dirty="0"/>
              <a:t> </a:t>
            </a:r>
            <a:r>
              <a:rPr lang="en-US" sz="2800" dirty="0" err="1"/>
              <a:t>Pennou</a:t>
            </a:r>
            <a:r>
              <a:rPr lang="en-US" sz="2800" dirty="0"/>
              <a:t>] </a:t>
            </a:r>
            <a:r>
              <a:rPr lang="en-US" sz="2800" dirty="0" err="1"/>
              <a:t>ouoh</a:t>
            </a:r>
            <a:r>
              <a:rPr lang="en-US" sz="2800" dirty="0"/>
              <a:t> </a:t>
            </a:r>
            <a:r>
              <a:rPr lang="en-US" sz="2800" dirty="0" err="1"/>
              <a:t>Pencwtyr</a:t>
            </a:r>
            <a:r>
              <a:rPr lang="en-US" sz="2800" dirty="0"/>
              <a:t> </a:t>
            </a:r>
            <a:r>
              <a:rPr lang="en-US" sz="2800" dirty="0" err="1"/>
              <a:t>ouoh</a:t>
            </a:r>
            <a:r>
              <a:rPr lang="en-US" sz="2800" dirty="0"/>
              <a:t> </a:t>
            </a:r>
            <a:r>
              <a:rPr lang="en-US" sz="2800" dirty="0" err="1"/>
              <a:t>Penouro</a:t>
            </a:r>
            <a:endParaRPr lang="en-US" sz="2800" dirty="0"/>
          </a:p>
        </p:txBody>
      </p:sp>
    </p:spTree>
    <p:extLst>
      <p:ext uri="{BB962C8B-B14F-4D97-AF65-F5344CB8AC3E}">
        <p14:creationId xmlns:p14="http://schemas.microsoft.com/office/powerpoint/2010/main" val="4049162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B911C-218F-4EE1-9D9D-665142FBAC4F}"/>
              </a:ext>
            </a:extLst>
          </p:cNvPr>
          <p:cNvSpPr>
            <a:spLocks noGrp="1"/>
          </p:cNvSpPr>
          <p:nvPr>
            <p:ph type="title"/>
          </p:nvPr>
        </p:nvSpPr>
        <p:spPr/>
        <p:txBody>
          <a:bodyPr/>
          <a:lstStyle/>
          <a:p>
            <a:r>
              <a:rPr lang="ar-EG" dirty="0"/>
              <a:t>يسوع المسيح، إبن الله الحي</a:t>
            </a:r>
            <a:endParaRPr lang="en-US" dirty="0"/>
          </a:p>
        </p:txBody>
      </p:sp>
      <p:sp>
        <p:nvSpPr>
          <p:cNvPr id="3" name="Text Placeholder 2">
            <a:extLst>
              <a:ext uri="{FF2B5EF4-FFF2-40B4-BE49-F238E27FC236}">
                <a16:creationId xmlns:a16="http://schemas.microsoft.com/office/drawing/2014/main" id="{BF50E476-284B-4D27-9B08-950AA1198618}"/>
              </a:ext>
            </a:extLst>
          </p:cNvPr>
          <p:cNvSpPr>
            <a:spLocks noGrp="1"/>
          </p:cNvSpPr>
          <p:nvPr>
            <p:ph type="body" idx="1"/>
          </p:nvPr>
        </p:nvSpPr>
        <p:spPr/>
        <p:txBody>
          <a:bodyPr/>
          <a:lstStyle/>
          <a:p>
            <a:r>
              <a:rPr lang="ar-EG" dirty="0"/>
              <a:t>تيرين إيسوس بى اخرستوس ابشيرى إم افنوتى</a:t>
            </a:r>
            <a:endParaRPr lang="en-US" dirty="0"/>
          </a:p>
        </p:txBody>
      </p:sp>
      <p:sp>
        <p:nvSpPr>
          <p:cNvPr id="4" name="Text Placeholder 3">
            <a:extLst>
              <a:ext uri="{FF2B5EF4-FFF2-40B4-BE49-F238E27FC236}">
                <a16:creationId xmlns:a16="http://schemas.microsoft.com/office/drawing/2014/main" id="{3B5B59DB-CB85-44B0-AE90-2696A968ED8B}"/>
              </a:ext>
            </a:extLst>
          </p:cNvPr>
          <p:cNvSpPr>
            <a:spLocks noGrp="1"/>
          </p:cNvSpPr>
          <p:nvPr>
            <p:ph type="body" sz="quarter" idx="3"/>
          </p:nvPr>
        </p:nvSpPr>
        <p:spPr/>
        <p:txBody>
          <a:bodyPr/>
          <a:lstStyle/>
          <a:p>
            <a:r>
              <a:rPr lang="en-US" dirty="0" err="1"/>
              <a:t>tyren</a:t>
            </a:r>
            <a:r>
              <a:rPr lang="en-US" dirty="0"/>
              <a:t> </a:t>
            </a:r>
            <a:r>
              <a:rPr lang="en-US" dirty="0" err="1"/>
              <a:t>Iycouc</a:t>
            </a:r>
            <a:r>
              <a:rPr lang="en-US" dirty="0"/>
              <a:t> Pi`,</a:t>
            </a:r>
            <a:r>
              <a:rPr lang="en-US" dirty="0" err="1"/>
              <a:t>rictoc</a:t>
            </a:r>
            <a:r>
              <a:rPr lang="en-US" dirty="0"/>
              <a:t> `</a:t>
            </a:r>
            <a:r>
              <a:rPr lang="en-US" dirty="0" err="1"/>
              <a:t>Psyri</a:t>
            </a:r>
            <a:r>
              <a:rPr lang="en-US" dirty="0"/>
              <a:t> `</a:t>
            </a:r>
            <a:r>
              <a:rPr lang="en-US" dirty="0" err="1"/>
              <a:t>m`Vnou</a:t>
            </a:r>
            <a:r>
              <a:rPr lang="en-US" dirty="0"/>
              <a:t>]</a:t>
            </a:r>
          </a:p>
        </p:txBody>
      </p:sp>
    </p:spTree>
    <p:extLst>
      <p:ext uri="{BB962C8B-B14F-4D97-AF65-F5344CB8AC3E}">
        <p14:creationId xmlns:p14="http://schemas.microsoft.com/office/powerpoint/2010/main" val="258589565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A1D72-ABA9-4A2E-B3ED-81B92255F38F}"/>
              </a:ext>
            </a:extLst>
          </p:cNvPr>
          <p:cNvSpPr>
            <a:spLocks noGrp="1"/>
          </p:cNvSpPr>
          <p:nvPr>
            <p:ph type="title"/>
          </p:nvPr>
        </p:nvSpPr>
        <p:spPr/>
        <p:txBody>
          <a:bodyPr/>
          <a:lstStyle/>
          <a:p>
            <a:r>
              <a:rPr lang="ar-EG" dirty="0"/>
              <a:t> الذي له المجد إلى الأبد.</a:t>
            </a:r>
            <a:endParaRPr lang="en-US" dirty="0"/>
          </a:p>
        </p:txBody>
      </p:sp>
      <p:sp>
        <p:nvSpPr>
          <p:cNvPr id="3" name="Text Placeholder 2">
            <a:extLst>
              <a:ext uri="{FF2B5EF4-FFF2-40B4-BE49-F238E27FC236}">
                <a16:creationId xmlns:a16="http://schemas.microsoft.com/office/drawing/2014/main" id="{1D2D22F0-593A-4C4D-AAD0-B92387AA81C3}"/>
              </a:ext>
            </a:extLst>
          </p:cNvPr>
          <p:cNvSpPr>
            <a:spLocks noGrp="1"/>
          </p:cNvSpPr>
          <p:nvPr>
            <p:ph type="body" idx="1"/>
          </p:nvPr>
        </p:nvSpPr>
        <p:spPr/>
        <p:txBody>
          <a:bodyPr/>
          <a:lstStyle/>
          <a:p>
            <a:r>
              <a:rPr lang="ar-EG" dirty="0"/>
              <a:t>ات أونخ بى أوؤوناف شا اينيه</a:t>
            </a:r>
            <a:endParaRPr lang="en-US" dirty="0"/>
          </a:p>
        </p:txBody>
      </p:sp>
      <p:sp>
        <p:nvSpPr>
          <p:cNvPr id="4" name="Text Placeholder 3">
            <a:extLst>
              <a:ext uri="{FF2B5EF4-FFF2-40B4-BE49-F238E27FC236}">
                <a16:creationId xmlns:a16="http://schemas.microsoft.com/office/drawing/2014/main" id="{3E54B1C6-F9CD-4190-93F1-901DFEEA3D2B}"/>
              </a:ext>
            </a:extLst>
          </p:cNvPr>
          <p:cNvSpPr>
            <a:spLocks noGrp="1"/>
          </p:cNvSpPr>
          <p:nvPr>
            <p:ph type="body" sz="quarter" idx="3"/>
          </p:nvPr>
        </p:nvSpPr>
        <p:spPr/>
        <p:txBody>
          <a:bodyPr/>
          <a:lstStyle/>
          <a:p>
            <a:r>
              <a:rPr lang="en-US" dirty="0" err="1"/>
              <a:t>etonq</a:t>
            </a:r>
            <a:r>
              <a:rPr lang="en-US" dirty="0"/>
              <a:t> </a:t>
            </a:r>
            <a:r>
              <a:rPr lang="en-US" dirty="0" err="1"/>
              <a:t>pi`wou</a:t>
            </a:r>
            <a:r>
              <a:rPr lang="en-US" dirty="0"/>
              <a:t> </a:t>
            </a:r>
            <a:r>
              <a:rPr lang="en-US" dirty="0" err="1"/>
              <a:t>naf</a:t>
            </a:r>
            <a:r>
              <a:rPr lang="en-US" dirty="0"/>
              <a:t> </a:t>
            </a:r>
            <a:r>
              <a:rPr lang="en-US" dirty="0" err="1"/>
              <a:t>sa</a:t>
            </a:r>
            <a:r>
              <a:rPr lang="en-US" dirty="0"/>
              <a:t> `</a:t>
            </a:r>
            <a:r>
              <a:rPr lang="en-US" dirty="0" err="1"/>
              <a:t>eneh</a:t>
            </a:r>
            <a:r>
              <a:rPr lang="en-US" dirty="0"/>
              <a:t>.</a:t>
            </a:r>
          </a:p>
        </p:txBody>
      </p:sp>
    </p:spTree>
    <p:extLst>
      <p:ext uri="{BB962C8B-B14F-4D97-AF65-F5344CB8AC3E}">
        <p14:creationId xmlns:p14="http://schemas.microsoft.com/office/powerpoint/2010/main" val="1503657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0" y="5924551"/>
            <a:ext cx="9143999" cy="933450"/>
          </a:xfrm>
        </p:spPr>
        <p:txBody>
          <a:bodyPr anchor="ctr"/>
          <a:lstStyle/>
          <a:p>
            <a:r>
              <a:rPr lang="ar-EG" sz="3400" dirty="0"/>
              <a:t>إيچين تي أوّى إمماڤاتس إثؤواب إن كاثوليكي إن أبوسطوليكي إن إككليسيا إنتيه إفنوتي آمين. </a:t>
            </a:r>
          </a:p>
        </p:txBody>
      </p:sp>
      <p:sp>
        <p:nvSpPr>
          <p:cNvPr id="7" name="Text Placeholder 6"/>
          <p:cNvSpPr>
            <a:spLocks noGrp="1"/>
          </p:cNvSpPr>
          <p:nvPr>
            <p:ph type="body" sz="quarter" idx="3"/>
          </p:nvPr>
        </p:nvSpPr>
        <p:spPr>
          <a:xfrm>
            <a:off x="0" y="5105400"/>
            <a:ext cx="9144000" cy="819151"/>
          </a:xfrm>
        </p:spPr>
        <p:txBody>
          <a:bodyPr/>
          <a:lstStyle/>
          <a:p>
            <a:pPr>
              <a:lnSpc>
                <a:spcPct val="80000"/>
              </a:lnSpc>
              <a:spcBef>
                <a:spcPts val="0"/>
              </a:spcBef>
            </a:pPr>
            <a:r>
              <a:rPr lang="pt-BR" dirty="0"/>
              <a:t>`ejen ]ou`i `mmauatc =e=;=u `nka;oliky `napoctoliky</a:t>
            </a:r>
            <a:endParaRPr lang="ar-EG" dirty="0"/>
          </a:p>
          <a:p>
            <a:pPr>
              <a:lnSpc>
                <a:spcPct val="80000"/>
              </a:lnSpc>
              <a:spcBef>
                <a:spcPts val="0"/>
              </a:spcBef>
            </a:pPr>
            <a:r>
              <a:rPr lang="pt-BR" dirty="0"/>
              <a:t> `nekklycia `nte V]. Amyn.</a:t>
            </a:r>
          </a:p>
        </p:txBody>
      </p:sp>
      <p:sp>
        <p:nvSpPr>
          <p:cNvPr id="2" name="Text Placeholder 1">
            <a:extLst>
              <a:ext uri="{FF2B5EF4-FFF2-40B4-BE49-F238E27FC236}">
                <a16:creationId xmlns:a16="http://schemas.microsoft.com/office/drawing/2014/main" id="{4FF27735-DBC8-4D39-927F-90D93AE58C84}"/>
              </a:ext>
            </a:extLst>
          </p:cNvPr>
          <p:cNvSpPr>
            <a:spLocks noGrp="1"/>
          </p:cNvSpPr>
          <p:nvPr>
            <p:ph type="body" sz="quarter" idx="10"/>
          </p:nvPr>
        </p:nvSpPr>
        <p:spPr>
          <a:xfrm>
            <a:off x="0" y="4346575"/>
            <a:ext cx="9144000" cy="758825"/>
          </a:xfrm>
        </p:spPr>
        <p:txBody>
          <a:bodyPr anchor="ctr"/>
          <a:lstStyle/>
          <a:p>
            <a:r>
              <a:rPr lang="ar-EG" dirty="0"/>
              <a:t>لكنيسة الله الواحدة الوحيدة المقدسة الجامعة الرسولية آمين. </a:t>
            </a:r>
            <a:endParaRPr lang="en-US" dirty="0"/>
          </a:p>
        </p:txBody>
      </p:sp>
    </p:spTree>
    <p:extLst>
      <p:ext uri="{BB962C8B-B14F-4D97-AF65-F5344CB8AC3E}">
        <p14:creationId xmlns:p14="http://schemas.microsoft.com/office/powerpoint/2010/main" val="314189378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93B1-AD00-410D-B534-A6EC156F491B}"/>
              </a:ext>
            </a:extLst>
          </p:cNvPr>
          <p:cNvSpPr>
            <a:spLocks noGrp="1"/>
          </p:cNvSpPr>
          <p:nvPr>
            <p:ph type="title"/>
          </p:nvPr>
        </p:nvSpPr>
        <p:spPr/>
        <p:txBody>
          <a:bodyPr>
            <a:normAutofit/>
          </a:bodyPr>
          <a:lstStyle/>
          <a:p>
            <a:r>
              <a:rPr lang="ar-EG" sz="4800" dirty="0"/>
              <a:t>المجد لإلهنا</a:t>
            </a:r>
            <a:endParaRPr lang="en-US" sz="4800" dirty="0"/>
          </a:p>
        </p:txBody>
      </p:sp>
      <p:sp>
        <p:nvSpPr>
          <p:cNvPr id="3" name="Text Placeholder 2">
            <a:extLst>
              <a:ext uri="{FF2B5EF4-FFF2-40B4-BE49-F238E27FC236}">
                <a16:creationId xmlns:a16="http://schemas.microsoft.com/office/drawing/2014/main" id="{EEC1A6C2-C97D-486D-A437-A64676AC0883}"/>
              </a:ext>
            </a:extLst>
          </p:cNvPr>
          <p:cNvSpPr>
            <a:spLocks noGrp="1"/>
          </p:cNvSpPr>
          <p:nvPr>
            <p:ph type="body" idx="1"/>
          </p:nvPr>
        </p:nvSpPr>
        <p:spPr/>
        <p:txBody>
          <a:bodyPr/>
          <a:lstStyle/>
          <a:p>
            <a:r>
              <a:rPr lang="ar-EG" sz="4000" dirty="0"/>
              <a:t>بى أوؤو فا بيننوتى بى</a:t>
            </a:r>
            <a:endParaRPr lang="en-US" sz="4000" dirty="0"/>
          </a:p>
        </p:txBody>
      </p:sp>
      <p:sp>
        <p:nvSpPr>
          <p:cNvPr id="4" name="Text Placeholder 3">
            <a:extLst>
              <a:ext uri="{FF2B5EF4-FFF2-40B4-BE49-F238E27FC236}">
                <a16:creationId xmlns:a16="http://schemas.microsoft.com/office/drawing/2014/main" id="{CCC72A91-758C-4A67-8DA0-04A1B471C41E}"/>
              </a:ext>
            </a:extLst>
          </p:cNvPr>
          <p:cNvSpPr>
            <a:spLocks noGrp="1"/>
          </p:cNvSpPr>
          <p:nvPr>
            <p:ph type="body" sz="quarter" idx="3"/>
          </p:nvPr>
        </p:nvSpPr>
        <p:spPr>
          <a:xfrm>
            <a:off x="0" y="5443320"/>
            <a:ext cx="9144000" cy="682357"/>
          </a:xfrm>
        </p:spPr>
        <p:txBody>
          <a:bodyPr/>
          <a:lstStyle/>
          <a:p>
            <a:r>
              <a:rPr lang="it-IT" sz="4400" dirty="0"/>
              <a:t>Pi`wou va Pennou] pe</a:t>
            </a:r>
            <a:endParaRPr lang="en-US" sz="4400" dirty="0"/>
          </a:p>
        </p:txBody>
      </p:sp>
    </p:spTree>
    <p:extLst>
      <p:ext uri="{BB962C8B-B14F-4D97-AF65-F5344CB8AC3E}">
        <p14:creationId xmlns:p14="http://schemas.microsoft.com/office/powerpoint/2010/main" val="167108390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6E914-7E8F-4F1C-9750-4FEEFF7C2B5F}"/>
              </a:ext>
            </a:extLst>
          </p:cNvPr>
          <p:cNvSpPr>
            <a:spLocks noGrp="1"/>
          </p:cNvSpPr>
          <p:nvPr>
            <p:ph type="title"/>
          </p:nvPr>
        </p:nvSpPr>
        <p:spPr/>
        <p:txBody>
          <a:bodyPr>
            <a:noAutofit/>
          </a:bodyPr>
          <a:lstStyle/>
          <a:p>
            <a:r>
              <a:rPr lang="ar-EG" sz="5400" dirty="0"/>
              <a:t>المجد لك يا رب.</a:t>
            </a:r>
            <a:endParaRPr lang="en-US" sz="5400" dirty="0"/>
          </a:p>
        </p:txBody>
      </p:sp>
      <p:sp>
        <p:nvSpPr>
          <p:cNvPr id="3" name="Text Placeholder 2">
            <a:extLst>
              <a:ext uri="{FF2B5EF4-FFF2-40B4-BE49-F238E27FC236}">
                <a16:creationId xmlns:a16="http://schemas.microsoft.com/office/drawing/2014/main" id="{754058A6-EDA4-4425-8296-B0A3AA80F81F}"/>
              </a:ext>
            </a:extLst>
          </p:cNvPr>
          <p:cNvSpPr>
            <a:spLocks noGrp="1"/>
          </p:cNvSpPr>
          <p:nvPr>
            <p:ph type="body" idx="1"/>
          </p:nvPr>
        </p:nvSpPr>
        <p:spPr/>
        <p:txBody>
          <a:bodyPr/>
          <a:lstStyle/>
          <a:p>
            <a:r>
              <a:rPr lang="ar-EG" sz="4400" dirty="0"/>
              <a:t>ذوكصاصى كيريه</a:t>
            </a:r>
            <a:endParaRPr lang="en-US" sz="4400" dirty="0"/>
          </a:p>
        </p:txBody>
      </p:sp>
      <p:sp>
        <p:nvSpPr>
          <p:cNvPr id="4" name="Text Placeholder 3">
            <a:extLst>
              <a:ext uri="{FF2B5EF4-FFF2-40B4-BE49-F238E27FC236}">
                <a16:creationId xmlns:a16="http://schemas.microsoft.com/office/drawing/2014/main" id="{8C9DCDC7-069A-49FD-9B3B-6FBA6025C875}"/>
              </a:ext>
            </a:extLst>
          </p:cNvPr>
          <p:cNvSpPr>
            <a:spLocks noGrp="1"/>
          </p:cNvSpPr>
          <p:nvPr>
            <p:ph type="body" sz="quarter" idx="3"/>
          </p:nvPr>
        </p:nvSpPr>
        <p:spPr>
          <a:xfrm>
            <a:off x="0" y="5431746"/>
            <a:ext cx="9144000" cy="682357"/>
          </a:xfrm>
        </p:spPr>
        <p:txBody>
          <a:bodyPr/>
          <a:lstStyle/>
          <a:p>
            <a:r>
              <a:rPr lang="en-US" sz="4800" dirty="0"/>
              <a:t>Doxa ci </a:t>
            </a:r>
            <a:r>
              <a:rPr lang="en-US" sz="4800" dirty="0" err="1"/>
              <a:t>Kurie</a:t>
            </a:r>
            <a:r>
              <a:rPr lang="en-US" sz="4800" dirty="0"/>
              <a:t>.</a:t>
            </a:r>
          </a:p>
        </p:txBody>
      </p:sp>
    </p:spTree>
    <p:extLst>
      <p:ext uri="{BB962C8B-B14F-4D97-AF65-F5344CB8AC3E}">
        <p14:creationId xmlns:p14="http://schemas.microsoft.com/office/powerpoint/2010/main" val="114754307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7200" dirty="0"/>
              <a:t>من مزامير و ابينا داود النبي بركاته على جميعنا</a:t>
            </a:r>
            <a:endParaRPr lang="en-US" sz="7200" dirty="0"/>
          </a:p>
        </p:txBody>
      </p:sp>
    </p:spTree>
    <p:extLst>
      <p:ext uri="{BB962C8B-B14F-4D97-AF65-F5344CB8AC3E}">
        <p14:creationId xmlns:p14="http://schemas.microsoft.com/office/powerpoint/2010/main" val="278852911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415187"/>
            <a:ext cx="9144000" cy="782371"/>
          </a:xfrm>
        </p:spPr>
        <p:txBody>
          <a:bodyPr>
            <a:noAutofit/>
          </a:bodyPr>
          <a:lstStyle/>
          <a:p>
            <a:r>
              <a:rPr lang="ar-EG" sz="6600" dirty="0"/>
              <a:t>هلليلويا</a:t>
            </a:r>
            <a:endParaRPr lang="en-US" sz="6600" dirty="0"/>
          </a:p>
        </p:txBody>
      </p:sp>
      <p:sp>
        <p:nvSpPr>
          <p:cNvPr id="8" name="Text Placeholder 7"/>
          <p:cNvSpPr>
            <a:spLocks noGrp="1"/>
          </p:cNvSpPr>
          <p:nvPr>
            <p:ph type="body" idx="1"/>
          </p:nvPr>
        </p:nvSpPr>
        <p:spPr/>
        <p:txBody>
          <a:bodyPr anchor="ctr"/>
          <a:lstStyle/>
          <a:p>
            <a:r>
              <a:rPr lang="ar-EG" sz="6600" dirty="0"/>
              <a:t>الليلويا</a:t>
            </a:r>
          </a:p>
        </p:txBody>
      </p:sp>
      <p:sp>
        <p:nvSpPr>
          <p:cNvPr id="9" name="Text Placeholder 8"/>
          <p:cNvSpPr>
            <a:spLocks noGrp="1"/>
          </p:cNvSpPr>
          <p:nvPr>
            <p:ph type="body" sz="quarter" idx="3"/>
          </p:nvPr>
        </p:nvSpPr>
        <p:spPr/>
        <p:txBody>
          <a:bodyPr/>
          <a:lstStyle/>
          <a:p>
            <a:r>
              <a:rPr lang="en-US" sz="5400" dirty="0" err="1"/>
              <a:t>Allhloui`a</a:t>
            </a:r>
            <a:endParaRPr lang="en-US" sz="5400" dirty="0"/>
          </a:p>
        </p:txBody>
      </p:sp>
    </p:spTree>
    <p:extLst>
      <p:ext uri="{BB962C8B-B14F-4D97-AF65-F5344CB8AC3E}">
        <p14:creationId xmlns:p14="http://schemas.microsoft.com/office/powerpoint/2010/main" val="118288512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956"/>
            <a:ext cx="9144000" cy="2511044"/>
          </a:xfrm>
        </p:spPr>
        <p:txBody>
          <a:bodyPr>
            <a:noAutofit/>
          </a:bodyPr>
          <a:lstStyle/>
          <a:p>
            <a:pPr>
              <a:lnSpc>
                <a:spcPct val="100000"/>
              </a:lnSpc>
            </a:pPr>
            <a:r>
              <a:rPr lang="ar-EG" sz="4800" dirty="0"/>
              <a:t>مبارك الآتي باسم الرب</a:t>
            </a:r>
            <a:r>
              <a:rPr lang="en-US" sz="4800" dirty="0"/>
              <a:t> </a:t>
            </a:r>
            <a:r>
              <a:rPr lang="ar-EG" sz="4800" dirty="0"/>
              <a:t>إله القوات، ربنا وإلهنا ومخلصنا وملكنا كلنا، يسوع المسيح، ابن الله الحي الذى له المجد الدائم إلى الأبد. أمين.</a:t>
            </a:r>
            <a:endParaRPr lang="en-US" sz="4800" dirty="0"/>
          </a:p>
        </p:txBody>
      </p:sp>
    </p:spTree>
    <p:extLst>
      <p:ext uri="{BB962C8B-B14F-4D97-AF65-F5344CB8AC3E}">
        <p14:creationId xmlns:p14="http://schemas.microsoft.com/office/powerpoint/2010/main" val="31859450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9600" dirty="0">
                <a:solidFill>
                  <a:srgbClr val="FFC000"/>
                </a:solidFill>
              </a:rPr>
              <a:t>و المجد لله دائما</a:t>
            </a:r>
            <a:endParaRPr lang="en-US" sz="9600" dirty="0">
              <a:solidFill>
                <a:srgbClr val="FFC000"/>
              </a:solidFill>
            </a:endParaRPr>
          </a:p>
        </p:txBody>
      </p:sp>
    </p:spTree>
    <p:extLst>
      <p:ext uri="{BB962C8B-B14F-4D97-AF65-F5344CB8AC3E}">
        <p14:creationId xmlns:p14="http://schemas.microsoft.com/office/powerpoint/2010/main" val="200666974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43F29-D9DE-4AE8-9633-E8C73C83D134}"/>
              </a:ext>
            </a:extLst>
          </p:cNvPr>
          <p:cNvSpPr>
            <a:spLocks noGrp="1"/>
          </p:cNvSpPr>
          <p:nvPr>
            <p:ph type="title"/>
          </p:nvPr>
        </p:nvSpPr>
        <p:spPr>
          <a:xfrm>
            <a:off x="0" y="4324544"/>
            <a:ext cx="9144000" cy="782371"/>
          </a:xfrm>
        </p:spPr>
        <p:txBody>
          <a:bodyPr/>
          <a:lstStyle/>
          <a:p>
            <a:r>
              <a:rPr lang="ar-EG" sz="3600" b="1" kern="1200" dirty="0">
                <a:solidFill>
                  <a:schemeClr val="bg1"/>
                </a:solidFill>
                <a:latin typeface="Times New Roman" pitchFamily="18" charset="0"/>
                <a:ea typeface="+mn-ea"/>
                <a:cs typeface="Times New Roman" pitchFamily="18" charset="0"/>
              </a:rPr>
              <a:t>هلليلويا</a:t>
            </a:r>
            <a:r>
              <a:rPr lang="en-US" sz="3600" b="1" kern="1200" dirty="0">
                <a:solidFill>
                  <a:schemeClr val="bg1"/>
                </a:solidFill>
                <a:latin typeface="Times New Roman" pitchFamily="18" charset="0"/>
                <a:ea typeface="+mn-ea"/>
                <a:cs typeface="Times New Roman" pitchFamily="18" charset="0"/>
              </a:rPr>
              <a:t> (4)</a:t>
            </a:r>
            <a:r>
              <a:rPr lang="ar-EG" sz="3600" b="1" kern="1200" dirty="0">
                <a:solidFill>
                  <a:schemeClr val="bg1"/>
                </a:solidFill>
                <a:latin typeface="Times New Roman" pitchFamily="18" charset="0"/>
                <a:ea typeface="+mn-ea"/>
                <a:cs typeface="Times New Roman" pitchFamily="18" charset="0"/>
              </a:rPr>
              <a:t>، بارك إكليل هذه السنة، بصلاحك يا رب.</a:t>
            </a:r>
            <a:endParaRPr lang="en-GB" sz="3600" dirty="0"/>
          </a:p>
        </p:txBody>
      </p:sp>
      <p:sp>
        <p:nvSpPr>
          <p:cNvPr id="3" name="Text Placeholder 2">
            <a:extLst>
              <a:ext uri="{FF2B5EF4-FFF2-40B4-BE49-F238E27FC236}">
                <a16:creationId xmlns:a16="http://schemas.microsoft.com/office/drawing/2014/main" id="{3421D00C-1434-41EE-B8F2-251406755AFC}"/>
              </a:ext>
            </a:extLst>
          </p:cNvPr>
          <p:cNvSpPr>
            <a:spLocks noGrp="1"/>
          </p:cNvSpPr>
          <p:nvPr>
            <p:ph type="body" idx="1"/>
          </p:nvPr>
        </p:nvSpPr>
        <p:spPr>
          <a:xfrm>
            <a:off x="0" y="5889287"/>
            <a:ext cx="9143999" cy="968714"/>
          </a:xfrm>
        </p:spPr>
        <p:txBody>
          <a:bodyPr anchor="ctr"/>
          <a:lstStyle/>
          <a:p>
            <a:pPr>
              <a:spcBef>
                <a:spcPts val="0"/>
              </a:spcBef>
            </a:pPr>
            <a:r>
              <a:rPr lang="ar-EG" sz="3600" b="1" kern="1200" dirty="0">
                <a:solidFill>
                  <a:schemeClr val="bg1"/>
                </a:solidFill>
                <a:latin typeface="Times New Roman" pitchFamily="18" charset="0"/>
                <a:ea typeface="+mn-ea"/>
                <a:cs typeface="Times New Roman" pitchFamily="18" charset="0"/>
              </a:rPr>
              <a:t>الليلويا</a:t>
            </a:r>
            <a:r>
              <a:rPr lang="en-US" sz="3600" b="1" kern="1200" dirty="0">
                <a:solidFill>
                  <a:schemeClr val="bg1"/>
                </a:solidFill>
                <a:latin typeface="Times New Roman" pitchFamily="18" charset="0"/>
                <a:ea typeface="+mn-ea"/>
                <a:cs typeface="Times New Roman" pitchFamily="18" charset="0"/>
              </a:rPr>
              <a:t> (4)</a:t>
            </a:r>
            <a:r>
              <a:rPr lang="ar-EG" sz="3600" b="1" kern="1200" dirty="0">
                <a:solidFill>
                  <a:schemeClr val="bg1"/>
                </a:solidFill>
                <a:latin typeface="Times New Roman" pitchFamily="18" charset="0"/>
                <a:ea typeface="+mn-ea"/>
                <a:cs typeface="Times New Roman" pitchFamily="18" charset="0"/>
              </a:rPr>
              <a:t>: إزمو إيه بي إكلوم انتيه تي رومبي: </a:t>
            </a:r>
            <a:endParaRPr lang="en-US" sz="3600" b="1" kern="1200" dirty="0">
              <a:solidFill>
                <a:schemeClr val="bg1"/>
              </a:solidFill>
              <a:latin typeface="Times New Roman" pitchFamily="18" charset="0"/>
              <a:ea typeface="+mn-ea"/>
              <a:cs typeface="Times New Roman" pitchFamily="18" charset="0"/>
            </a:endParaRPr>
          </a:p>
          <a:p>
            <a:pPr>
              <a:spcBef>
                <a:spcPts val="0"/>
              </a:spcBef>
            </a:pPr>
            <a:r>
              <a:rPr lang="ar-EG" sz="3600" b="1" kern="1200" dirty="0">
                <a:solidFill>
                  <a:schemeClr val="bg1"/>
                </a:solidFill>
                <a:latin typeface="Times New Roman" pitchFamily="18" charset="0"/>
                <a:ea typeface="+mn-ea"/>
                <a:cs typeface="Times New Roman" pitchFamily="18" charset="0"/>
              </a:rPr>
              <a:t>هيتين</a:t>
            </a:r>
            <a:r>
              <a:rPr lang="en-US" sz="3600" b="1" kern="1200" dirty="0">
                <a:solidFill>
                  <a:schemeClr val="bg1"/>
                </a:solidFill>
                <a:latin typeface="Times New Roman" pitchFamily="18" charset="0"/>
                <a:ea typeface="+mn-ea"/>
                <a:cs typeface="Times New Roman" pitchFamily="18" charset="0"/>
              </a:rPr>
              <a:t> </a:t>
            </a:r>
            <a:r>
              <a:rPr lang="ar-EG" sz="3600" b="1" kern="1200" dirty="0">
                <a:solidFill>
                  <a:schemeClr val="bg1"/>
                </a:solidFill>
                <a:latin typeface="Times New Roman" pitchFamily="18" charset="0"/>
                <a:ea typeface="+mn-ea"/>
                <a:cs typeface="Times New Roman" pitchFamily="18" charset="0"/>
              </a:rPr>
              <a:t>تيك ميت إخريستوس إبشويس.</a:t>
            </a:r>
          </a:p>
        </p:txBody>
      </p:sp>
      <p:sp>
        <p:nvSpPr>
          <p:cNvPr id="4" name="Text Placeholder 3">
            <a:extLst>
              <a:ext uri="{FF2B5EF4-FFF2-40B4-BE49-F238E27FC236}">
                <a16:creationId xmlns:a16="http://schemas.microsoft.com/office/drawing/2014/main" id="{714DFEFE-2E9C-4097-A085-1989ED67A7F4}"/>
              </a:ext>
            </a:extLst>
          </p:cNvPr>
          <p:cNvSpPr>
            <a:spLocks noGrp="1"/>
          </p:cNvSpPr>
          <p:nvPr>
            <p:ph type="body" sz="quarter" idx="3"/>
          </p:nvPr>
        </p:nvSpPr>
        <p:spPr>
          <a:xfrm>
            <a:off x="0" y="5106915"/>
            <a:ext cx="9144000" cy="682357"/>
          </a:xfrm>
        </p:spPr>
        <p:txBody>
          <a:bodyPr anchor="ctr"/>
          <a:lstStyle/>
          <a:p>
            <a:pPr>
              <a:lnSpc>
                <a:spcPct val="80000"/>
              </a:lnSpc>
              <a:spcBef>
                <a:spcPts val="0"/>
              </a:spcBef>
            </a:pPr>
            <a:r>
              <a:rPr lang="pt-BR" altLang="en-US" sz="3600" b="0" dirty="0">
                <a:latin typeface="CS New Athanasius" panose="020B0500000000000000" pitchFamily="34" charset="0"/>
                <a:cs typeface="Times New Roman" panose="02020603050405020304" pitchFamily="18" charset="0"/>
              </a:rPr>
              <a:t>Allylouia =a=l =a=l =a=l@ `cmou `epi`,lom `nte ]rompi@ hiten tekmet`,ryctoc `P=o=c.</a:t>
            </a:r>
          </a:p>
        </p:txBody>
      </p:sp>
    </p:spTree>
    <p:extLst>
      <p:ext uri="{BB962C8B-B14F-4D97-AF65-F5344CB8AC3E}">
        <p14:creationId xmlns:p14="http://schemas.microsoft.com/office/powerpoint/2010/main" val="73493916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99C4D-5A21-4C89-9825-33A83CE27589}"/>
              </a:ext>
            </a:extLst>
          </p:cNvPr>
          <p:cNvSpPr>
            <a:spLocks noGrp="1"/>
          </p:cNvSpPr>
          <p:nvPr>
            <p:ph type="title"/>
          </p:nvPr>
        </p:nvSpPr>
        <p:spPr>
          <a:xfrm>
            <a:off x="-1" y="4356847"/>
            <a:ext cx="9144000" cy="712694"/>
          </a:xfrm>
        </p:spPr>
        <p:txBody>
          <a:bodyPr>
            <a:normAutofit/>
          </a:bodyPr>
          <a:lstStyle/>
          <a:p>
            <a:r>
              <a:rPr lang="ar-EG" sz="3200" b="1" kern="1200" dirty="0">
                <a:solidFill>
                  <a:schemeClr val="bg1"/>
                </a:solidFill>
                <a:latin typeface="Times New Roman" pitchFamily="18" charset="0"/>
                <a:ea typeface="+mn-ea"/>
                <a:cs typeface="Times New Roman" pitchFamily="18" charset="0"/>
              </a:rPr>
              <a:t>لأنها مكرمة جداً، علامة صليب، يسوع المسيح الملك، إلهنا الحقيقي.</a:t>
            </a:r>
            <a:endParaRPr lang="en-GB" dirty="0"/>
          </a:p>
        </p:txBody>
      </p:sp>
      <p:sp>
        <p:nvSpPr>
          <p:cNvPr id="3" name="Text Placeholder 2">
            <a:extLst>
              <a:ext uri="{FF2B5EF4-FFF2-40B4-BE49-F238E27FC236}">
                <a16:creationId xmlns:a16="http://schemas.microsoft.com/office/drawing/2014/main" id="{679F35F6-61CF-42AA-9B8E-F4809A962199}"/>
              </a:ext>
            </a:extLst>
          </p:cNvPr>
          <p:cNvSpPr>
            <a:spLocks noGrp="1"/>
          </p:cNvSpPr>
          <p:nvPr>
            <p:ph type="body" idx="1"/>
          </p:nvPr>
        </p:nvSpPr>
        <p:spPr>
          <a:xfrm>
            <a:off x="-1" y="5903259"/>
            <a:ext cx="9143999" cy="953589"/>
          </a:xfrm>
        </p:spPr>
        <p:txBody>
          <a:bodyPr/>
          <a:lstStyle/>
          <a:p>
            <a:pPr>
              <a:spcBef>
                <a:spcPts val="0"/>
              </a:spcBef>
            </a:pPr>
            <a:r>
              <a:rPr lang="ar-EG" b="1" kern="1200" dirty="0">
                <a:solidFill>
                  <a:schemeClr val="bg1"/>
                </a:solidFill>
                <a:latin typeface="Times New Roman" pitchFamily="18" charset="0"/>
                <a:ea typeface="+mn-ea"/>
                <a:cs typeface="Times New Roman" pitchFamily="18" charset="0"/>
              </a:rPr>
              <a:t>إفتايوت غار إيماشو : إن ﭽيه بيميني إنتيه بي إستاﭬروس : </a:t>
            </a:r>
          </a:p>
          <a:p>
            <a:pPr>
              <a:spcBef>
                <a:spcPts val="0"/>
              </a:spcBef>
            </a:pPr>
            <a:r>
              <a:rPr lang="ar-EG" b="1" kern="1200" dirty="0">
                <a:solidFill>
                  <a:schemeClr val="bg1"/>
                </a:solidFill>
                <a:latin typeface="Times New Roman" pitchFamily="18" charset="0"/>
                <a:ea typeface="+mn-ea"/>
                <a:cs typeface="Times New Roman" pitchFamily="18" charset="0"/>
              </a:rPr>
              <a:t>إنتيه إيسوس بيخريستوس إب أورو : بين نوتي إن اليثينوس.</a:t>
            </a:r>
            <a:endParaRPr lang="en-GB" dirty="0"/>
          </a:p>
        </p:txBody>
      </p:sp>
      <p:sp>
        <p:nvSpPr>
          <p:cNvPr id="4" name="Text Placeholder 3">
            <a:extLst>
              <a:ext uri="{FF2B5EF4-FFF2-40B4-BE49-F238E27FC236}">
                <a16:creationId xmlns:a16="http://schemas.microsoft.com/office/drawing/2014/main" id="{AF5569FC-30C4-482B-94D6-C764ADF9800F}"/>
              </a:ext>
            </a:extLst>
          </p:cNvPr>
          <p:cNvSpPr>
            <a:spLocks noGrp="1"/>
          </p:cNvSpPr>
          <p:nvPr>
            <p:ph type="body" sz="quarter" idx="3"/>
          </p:nvPr>
        </p:nvSpPr>
        <p:spPr>
          <a:xfrm>
            <a:off x="0" y="5069541"/>
            <a:ext cx="9144000" cy="833718"/>
          </a:xfrm>
        </p:spPr>
        <p:txBody>
          <a:bodyPr anchor="ctr"/>
          <a:lstStyle/>
          <a:p>
            <a:pPr>
              <a:lnSpc>
                <a:spcPct val="80000"/>
              </a:lnSpc>
              <a:spcBef>
                <a:spcPts val="0"/>
              </a:spcBef>
            </a:pPr>
            <a:r>
              <a:rPr lang="pt-BR" altLang="en-US" sz="3500" b="0" dirty="0">
                <a:latin typeface="CS New Athanasius" panose="020B0500000000000000" pitchFamily="34" charset="0"/>
                <a:cs typeface="Times New Roman" panose="02020603050405020304" pitchFamily="18" charset="0"/>
              </a:rPr>
              <a:t>Ftai`yout gar `emasw@ `nje pimyuni `nte</a:t>
            </a:r>
            <a:r>
              <a:rPr lang="ar-EG" altLang="en-US" sz="3500" b="0" dirty="0">
                <a:latin typeface="CS New Athanasius" panose="020B0500000000000000" pitchFamily="34" charset="0"/>
                <a:cs typeface="Times New Roman" panose="02020603050405020304" pitchFamily="18" charset="0"/>
              </a:rPr>
              <a:t> </a:t>
            </a:r>
            <a:r>
              <a:rPr lang="pt-BR" altLang="en-US" sz="3500" b="0" dirty="0">
                <a:latin typeface="CS New Athanasius" panose="020B0500000000000000" pitchFamily="34" charset="0"/>
                <a:cs typeface="Times New Roman" panose="02020603050405020304" pitchFamily="18" charset="0"/>
              </a:rPr>
              <a:t>pi`ctauroc@</a:t>
            </a:r>
            <a:endParaRPr lang="ar-EG" altLang="en-US" sz="3500" b="0" dirty="0">
              <a:latin typeface="CS New Athanasius" panose="020B0500000000000000" pitchFamily="34" charset="0"/>
              <a:cs typeface="Times New Roman" panose="02020603050405020304" pitchFamily="18" charset="0"/>
            </a:endParaRPr>
          </a:p>
          <a:p>
            <a:pPr>
              <a:lnSpc>
                <a:spcPct val="80000"/>
              </a:lnSpc>
              <a:spcBef>
                <a:spcPts val="0"/>
              </a:spcBef>
            </a:pPr>
            <a:r>
              <a:rPr kumimoji="0" lang="en-US" altLang="en-US" sz="36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anose="02020603050405020304" pitchFamily="18" charset="0"/>
              </a:rPr>
              <a:t>`</a:t>
            </a:r>
            <a:r>
              <a:rPr kumimoji="0" lang="pt-BR" altLang="en-US" sz="36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anose="02020603050405020304" pitchFamily="18" charset="0"/>
              </a:rPr>
              <a:t>nte Iycouc Pi`,rictoc `pouro@ pennou] `n`aly;inoc.</a:t>
            </a:r>
            <a:endParaRPr lang="en-GB" sz="3500" dirty="0"/>
          </a:p>
        </p:txBody>
      </p:sp>
    </p:spTree>
    <p:extLst>
      <p:ext uri="{BB962C8B-B14F-4D97-AF65-F5344CB8AC3E}">
        <p14:creationId xmlns:p14="http://schemas.microsoft.com/office/powerpoint/2010/main" val="17429321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F5951-EE50-48D4-BE01-C492A76A59A3}"/>
              </a:ext>
            </a:extLst>
          </p:cNvPr>
          <p:cNvSpPr>
            <a:spLocks noGrp="1"/>
          </p:cNvSpPr>
          <p:nvPr>
            <p:ph type="title"/>
          </p:nvPr>
        </p:nvSpPr>
        <p:spPr>
          <a:xfrm>
            <a:off x="0" y="4333652"/>
            <a:ext cx="9144000" cy="682358"/>
          </a:xfrm>
        </p:spPr>
        <p:txBody>
          <a:bodyPr/>
          <a:lstStyle/>
          <a:p>
            <a:r>
              <a:rPr lang="ar-EG" sz="3000" b="1" kern="1200" dirty="0">
                <a:solidFill>
                  <a:schemeClr val="bg1"/>
                </a:solidFill>
                <a:latin typeface="Times New Roman" pitchFamily="18" charset="0"/>
                <a:ea typeface="+mn-ea"/>
                <a:cs typeface="Times New Roman" pitchFamily="18" charset="0"/>
              </a:rPr>
              <a:t>من قِبل صليبِهِ،</a:t>
            </a:r>
            <a:r>
              <a:rPr lang="en-US" sz="3000" b="1" kern="1200" dirty="0">
                <a:solidFill>
                  <a:schemeClr val="bg1"/>
                </a:solidFill>
                <a:latin typeface="Times New Roman" pitchFamily="18" charset="0"/>
                <a:ea typeface="+mn-ea"/>
                <a:cs typeface="Times New Roman" pitchFamily="18" charset="0"/>
              </a:rPr>
              <a:t> </a:t>
            </a:r>
            <a:r>
              <a:rPr lang="ar-EG" sz="3000" b="1" kern="1200" dirty="0">
                <a:solidFill>
                  <a:schemeClr val="bg1"/>
                </a:solidFill>
                <a:latin typeface="Times New Roman" pitchFamily="18" charset="0"/>
                <a:ea typeface="+mn-ea"/>
                <a:cs typeface="Times New Roman" pitchFamily="18" charset="0"/>
              </a:rPr>
              <a:t>و قيامته المُقدسة،</a:t>
            </a:r>
            <a:r>
              <a:rPr lang="en-US" sz="3000" b="1" kern="1200" dirty="0">
                <a:solidFill>
                  <a:schemeClr val="bg1"/>
                </a:solidFill>
                <a:latin typeface="Times New Roman" pitchFamily="18" charset="0"/>
                <a:ea typeface="+mn-ea"/>
                <a:cs typeface="Times New Roman" pitchFamily="18" charset="0"/>
              </a:rPr>
              <a:t> </a:t>
            </a:r>
            <a:r>
              <a:rPr lang="ar-EG" sz="3000" b="1" kern="1200" dirty="0">
                <a:solidFill>
                  <a:schemeClr val="bg1"/>
                </a:solidFill>
                <a:latin typeface="Times New Roman" pitchFamily="18" charset="0"/>
                <a:ea typeface="+mn-ea"/>
                <a:cs typeface="Times New Roman" pitchFamily="18" charset="0"/>
              </a:rPr>
              <a:t>ردَّ الإنسان،</a:t>
            </a:r>
            <a:r>
              <a:rPr lang="en-US" sz="3000" b="1" kern="1200" dirty="0">
                <a:solidFill>
                  <a:schemeClr val="bg1"/>
                </a:solidFill>
                <a:latin typeface="Times New Roman" pitchFamily="18" charset="0"/>
                <a:ea typeface="+mn-ea"/>
                <a:cs typeface="Times New Roman" pitchFamily="18" charset="0"/>
              </a:rPr>
              <a:t> </a:t>
            </a:r>
            <a:r>
              <a:rPr lang="ar-EG" sz="3000" b="1" kern="1200" dirty="0">
                <a:solidFill>
                  <a:schemeClr val="bg1"/>
                </a:solidFill>
                <a:latin typeface="Times New Roman" pitchFamily="18" charset="0"/>
                <a:ea typeface="+mn-ea"/>
                <a:cs typeface="Times New Roman" pitchFamily="18" charset="0"/>
              </a:rPr>
              <a:t>مرة أخري إلى الفردوس.</a:t>
            </a:r>
            <a:endParaRPr lang="en-GB" sz="3000" dirty="0"/>
          </a:p>
        </p:txBody>
      </p:sp>
      <p:sp>
        <p:nvSpPr>
          <p:cNvPr id="3" name="Text Placeholder 2">
            <a:extLst>
              <a:ext uri="{FF2B5EF4-FFF2-40B4-BE49-F238E27FC236}">
                <a16:creationId xmlns:a16="http://schemas.microsoft.com/office/drawing/2014/main" id="{5A6C16AA-6867-4613-9365-EBAAA231AC0D}"/>
              </a:ext>
            </a:extLst>
          </p:cNvPr>
          <p:cNvSpPr>
            <a:spLocks noGrp="1"/>
          </p:cNvSpPr>
          <p:nvPr>
            <p:ph type="body" idx="1"/>
          </p:nvPr>
        </p:nvSpPr>
        <p:spPr>
          <a:xfrm>
            <a:off x="1" y="5824903"/>
            <a:ext cx="9143999" cy="1033097"/>
          </a:xfrm>
        </p:spPr>
        <p:txBody>
          <a:bodyPr anchor="t"/>
          <a:lstStyle/>
          <a:p>
            <a:pPr>
              <a:spcBef>
                <a:spcPts val="0"/>
              </a:spcBef>
            </a:pPr>
            <a:r>
              <a:rPr lang="ar-EG" sz="3600" b="1" kern="1200" dirty="0">
                <a:solidFill>
                  <a:schemeClr val="bg1"/>
                </a:solidFill>
                <a:latin typeface="Times New Roman" pitchFamily="18" charset="0"/>
                <a:ea typeface="+mn-ea"/>
                <a:cs typeface="Times New Roman" pitchFamily="18" charset="0"/>
              </a:rPr>
              <a:t>إيڤول هيتين بيف إستافروس: نيم تيف آناسطاسيس إثؤواب: </a:t>
            </a:r>
            <a:endParaRPr lang="en-US" sz="3600" b="1" kern="1200" dirty="0">
              <a:solidFill>
                <a:schemeClr val="bg1"/>
              </a:solidFill>
              <a:latin typeface="Times New Roman" pitchFamily="18" charset="0"/>
              <a:ea typeface="+mn-ea"/>
              <a:cs typeface="Times New Roman" pitchFamily="18" charset="0"/>
            </a:endParaRPr>
          </a:p>
          <a:p>
            <a:pPr>
              <a:spcBef>
                <a:spcPts val="0"/>
              </a:spcBef>
            </a:pPr>
            <a:r>
              <a:rPr lang="ar-EG" sz="3600" b="1" kern="1200" dirty="0">
                <a:solidFill>
                  <a:schemeClr val="bg1"/>
                </a:solidFill>
                <a:latin typeface="Times New Roman" pitchFamily="18" charset="0"/>
                <a:ea typeface="+mn-ea"/>
                <a:cs typeface="Times New Roman" pitchFamily="18" charset="0"/>
              </a:rPr>
              <a:t>أفطاستو إمبي رومي إن كيسوب : إيخون إيبي باراذيسوس.</a:t>
            </a:r>
          </a:p>
        </p:txBody>
      </p:sp>
      <p:sp>
        <p:nvSpPr>
          <p:cNvPr id="4" name="Text Placeholder 3">
            <a:extLst>
              <a:ext uri="{FF2B5EF4-FFF2-40B4-BE49-F238E27FC236}">
                <a16:creationId xmlns:a16="http://schemas.microsoft.com/office/drawing/2014/main" id="{CEAAC066-E02B-42F9-8557-78FDA835EE9F}"/>
              </a:ext>
            </a:extLst>
          </p:cNvPr>
          <p:cNvSpPr>
            <a:spLocks noGrp="1"/>
          </p:cNvSpPr>
          <p:nvPr>
            <p:ph type="body" sz="quarter" idx="3"/>
          </p:nvPr>
        </p:nvSpPr>
        <p:spPr>
          <a:xfrm>
            <a:off x="-1" y="5016010"/>
            <a:ext cx="9144000" cy="808893"/>
          </a:xfrm>
        </p:spPr>
        <p:txBody>
          <a:bodyPr anchor="t"/>
          <a:lstStyle/>
          <a:p>
            <a:pPr>
              <a:lnSpc>
                <a:spcPct val="80000"/>
              </a:lnSpc>
              <a:spcBef>
                <a:spcPts val="0"/>
              </a:spcBef>
            </a:pPr>
            <a:r>
              <a:rPr lang="it-IT" sz="3400" b="0" i="0" u="none" strike="noStrike" dirty="0">
                <a:effectLst/>
                <a:latin typeface="CS New Athanasius" pitchFamily="34" charset="0"/>
              </a:rPr>
              <a:t>Ebol hiten pef`ctauroc @ nem tef`anactacic e;ouab@ </a:t>
            </a:r>
            <a:r>
              <a:rPr lang="it-IT" sz="3600" b="0" i="0" u="none" strike="noStrike" dirty="0">
                <a:effectLst/>
                <a:latin typeface="CS New Athanasius" pitchFamily="34" charset="0"/>
              </a:rPr>
              <a:t>aftac;o `mpirwmi `nkecop@ `eqoun `epiparadicoc.</a:t>
            </a:r>
            <a:endParaRPr lang="en-GB" dirty="0"/>
          </a:p>
        </p:txBody>
      </p:sp>
    </p:spTree>
    <p:extLst>
      <p:ext uri="{BB962C8B-B14F-4D97-AF65-F5344CB8AC3E}">
        <p14:creationId xmlns:p14="http://schemas.microsoft.com/office/powerpoint/2010/main" val="9144602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0365-8047-4FAE-A9C3-3B2B0C189077}"/>
              </a:ext>
            </a:extLst>
          </p:cNvPr>
          <p:cNvSpPr>
            <a:spLocks noGrp="1"/>
          </p:cNvSpPr>
          <p:nvPr>
            <p:ph type="title"/>
          </p:nvPr>
        </p:nvSpPr>
        <p:spPr>
          <a:xfrm>
            <a:off x="0" y="4356064"/>
            <a:ext cx="9144000" cy="682358"/>
          </a:xfrm>
        </p:spPr>
        <p:txBody>
          <a:bodyPr/>
          <a:lstStyle/>
          <a:p>
            <a:r>
              <a:rPr lang="ar-EG" sz="2800" b="1" kern="1200" dirty="0">
                <a:solidFill>
                  <a:schemeClr val="bg1"/>
                </a:solidFill>
                <a:latin typeface="Times New Roman" pitchFamily="18" charset="0"/>
                <a:ea typeface="+mn-ea"/>
                <a:cs typeface="Times New Roman" pitchFamily="18" charset="0"/>
              </a:rPr>
              <a:t>اطلبا من الرب عنا، ياسيدى الملك قسطنطين، وهيلانه الملكة، ليغفر لنا خطايانا.</a:t>
            </a:r>
            <a:endParaRPr lang="en-GB" sz="2800" dirty="0"/>
          </a:p>
        </p:txBody>
      </p:sp>
      <p:sp>
        <p:nvSpPr>
          <p:cNvPr id="3" name="Text Placeholder 2">
            <a:extLst>
              <a:ext uri="{FF2B5EF4-FFF2-40B4-BE49-F238E27FC236}">
                <a16:creationId xmlns:a16="http://schemas.microsoft.com/office/drawing/2014/main" id="{19CBD39D-70FA-482F-ABC9-C4732879F1DA}"/>
              </a:ext>
            </a:extLst>
          </p:cNvPr>
          <p:cNvSpPr>
            <a:spLocks noGrp="1"/>
          </p:cNvSpPr>
          <p:nvPr>
            <p:ph type="body" idx="1"/>
          </p:nvPr>
        </p:nvSpPr>
        <p:spPr>
          <a:xfrm>
            <a:off x="0" y="5847317"/>
            <a:ext cx="9143999" cy="1010683"/>
          </a:xfrm>
        </p:spPr>
        <p:txBody>
          <a:bodyPr/>
          <a:lstStyle/>
          <a:p>
            <a:r>
              <a:rPr lang="ar-EG" sz="3200" b="1" kern="1200" dirty="0">
                <a:solidFill>
                  <a:schemeClr val="bg1"/>
                </a:solidFill>
                <a:latin typeface="Times New Roman" pitchFamily="18" charset="0"/>
                <a:ea typeface="+mn-ea"/>
                <a:cs typeface="Times New Roman" pitchFamily="18" charset="0"/>
              </a:rPr>
              <a:t>طوبه إمبشويس إإهرى إيجون: باشويس إبؤورو كوستانتينوس: نيم إيلانى تى أورو: إنتيف كانين نوڤي نان إيڤول.</a:t>
            </a:r>
          </a:p>
        </p:txBody>
      </p:sp>
      <p:sp>
        <p:nvSpPr>
          <p:cNvPr id="4" name="Text Placeholder 3">
            <a:extLst>
              <a:ext uri="{FF2B5EF4-FFF2-40B4-BE49-F238E27FC236}">
                <a16:creationId xmlns:a16="http://schemas.microsoft.com/office/drawing/2014/main" id="{AD6F8A07-131D-4EA3-AE64-FD23D75EFD85}"/>
              </a:ext>
            </a:extLst>
          </p:cNvPr>
          <p:cNvSpPr>
            <a:spLocks noGrp="1"/>
          </p:cNvSpPr>
          <p:nvPr>
            <p:ph type="body" sz="quarter" idx="3"/>
          </p:nvPr>
        </p:nvSpPr>
        <p:spPr>
          <a:xfrm>
            <a:off x="0" y="5038423"/>
            <a:ext cx="9144000" cy="808894"/>
          </a:xfrm>
        </p:spPr>
        <p:txBody>
          <a:bodyPr anchor="ctr"/>
          <a:lstStyle/>
          <a:p>
            <a:pPr>
              <a:lnSpc>
                <a:spcPct val="80000"/>
              </a:lnSpc>
              <a:spcBef>
                <a:spcPts val="0"/>
              </a:spcBef>
            </a:pPr>
            <a:r>
              <a:rPr lang="it-IT" sz="3600" b="0" i="0" u="none" strike="noStrike" dirty="0">
                <a:effectLst/>
                <a:latin typeface="CS New Athanasius" pitchFamily="34" charset="0"/>
              </a:rPr>
              <a:t>T==w @ pa[oic `pouro Kwnctantinoc @</a:t>
            </a:r>
          </a:p>
          <a:p>
            <a:pPr>
              <a:lnSpc>
                <a:spcPct val="80000"/>
              </a:lnSpc>
              <a:spcBef>
                <a:spcPts val="0"/>
              </a:spcBef>
            </a:pPr>
            <a:r>
              <a:rPr lang="it-IT" sz="3600" b="0" i="0" u="none" strike="noStrike" dirty="0">
                <a:effectLst/>
                <a:latin typeface="CS New Athanasius" pitchFamily="34" charset="0"/>
              </a:rPr>
              <a:t> nem `Ylany ]ourw @ `ntef,a nennobi nan `ebol.</a:t>
            </a:r>
          </a:p>
        </p:txBody>
      </p:sp>
    </p:spTree>
    <p:extLst>
      <p:ext uri="{BB962C8B-B14F-4D97-AF65-F5344CB8AC3E}">
        <p14:creationId xmlns:p14="http://schemas.microsoft.com/office/powerpoint/2010/main" val="3867364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571002-F3AC-49A8-9F3B-D920E1386BD9}"/>
              </a:ext>
            </a:extLst>
          </p:cNvPr>
          <p:cNvSpPr>
            <a:spLocks noGrp="1"/>
          </p:cNvSpPr>
          <p:nvPr>
            <p:ph type="body" sz="quarter" idx="10"/>
          </p:nvPr>
        </p:nvSpPr>
        <p:spPr/>
        <p:txBody>
          <a:bodyPr/>
          <a:lstStyle/>
          <a:p>
            <a:pPr>
              <a:lnSpc>
                <a:spcPct val="100000"/>
              </a:lnSpc>
            </a:pPr>
            <a:r>
              <a:rPr lang="ar-EG" sz="5400" kern="10" dirty="0">
                <a:ln w="9525">
                  <a:noFill/>
                  <a:round/>
                  <a:headEnd/>
                  <a:tailEnd/>
                </a:ln>
                <a:latin typeface="Times New Roman"/>
                <a:cs typeface="Times New Roman"/>
              </a:rPr>
              <a:t>المجد لك يا سيدنا و ملكنا المسيح: فخر الرسل، إكليل الشهداء، تهليل الصديقين، ثبات الكنائس، غفران الخطايا.</a:t>
            </a:r>
          </a:p>
        </p:txBody>
      </p:sp>
    </p:spTree>
    <p:extLst>
      <p:ext uri="{BB962C8B-B14F-4D97-AF65-F5344CB8AC3E}">
        <p14:creationId xmlns:p14="http://schemas.microsoft.com/office/powerpoint/2010/main" val="2522126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0" y="5823061"/>
            <a:ext cx="9143999" cy="1034939"/>
          </a:xfrm>
        </p:spPr>
        <p:txBody>
          <a:bodyPr anchor="ctr"/>
          <a:lstStyle/>
          <a:p>
            <a:r>
              <a:rPr lang="ar-EG" sz="3600" dirty="0"/>
              <a:t>آرى إفميفئى إبشويس إن نى إيطاف إينى ناك إيخون إن ناى ذورون</a:t>
            </a:r>
          </a:p>
        </p:txBody>
      </p:sp>
      <p:sp>
        <p:nvSpPr>
          <p:cNvPr id="7" name="Text Placeholder 6"/>
          <p:cNvSpPr>
            <a:spLocks noGrp="1"/>
          </p:cNvSpPr>
          <p:nvPr>
            <p:ph type="body" sz="quarter" idx="3"/>
          </p:nvPr>
        </p:nvSpPr>
        <p:spPr>
          <a:xfrm>
            <a:off x="0" y="5191050"/>
            <a:ext cx="9144000" cy="618079"/>
          </a:xfrm>
        </p:spPr>
        <p:txBody>
          <a:bodyPr/>
          <a:lstStyle/>
          <a:p>
            <a:r>
              <a:rPr lang="en-US" dirty="0" err="1"/>
              <a:t>Ari`vmeu`i</a:t>
            </a:r>
            <a:r>
              <a:rPr lang="en-US" dirty="0"/>
              <a:t> </a:t>
            </a:r>
            <a:r>
              <a:rPr lang="en-US" dirty="0">
                <a:latin typeface="Abraam" pitchFamily="2" charset="0"/>
              </a:rPr>
              <a:t>~</a:t>
            </a:r>
            <a:r>
              <a:rPr lang="en-US" dirty="0"/>
              <a:t>P=o=c `</a:t>
            </a:r>
            <a:r>
              <a:rPr lang="en-US" dirty="0" err="1"/>
              <a:t>nny`etau`ini</a:t>
            </a:r>
            <a:r>
              <a:rPr lang="en-US" dirty="0"/>
              <a:t> </a:t>
            </a:r>
            <a:r>
              <a:rPr lang="en-US" dirty="0" err="1"/>
              <a:t>nak</a:t>
            </a:r>
            <a:r>
              <a:rPr lang="en-US" dirty="0"/>
              <a:t> `</a:t>
            </a:r>
            <a:r>
              <a:rPr lang="en-US" dirty="0" err="1"/>
              <a:t>eqoun</a:t>
            </a:r>
            <a:r>
              <a:rPr lang="en-US" dirty="0"/>
              <a:t> `</a:t>
            </a:r>
            <a:r>
              <a:rPr lang="en-US" dirty="0" err="1"/>
              <a:t>nnaidwron</a:t>
            </a:r>
            <a:r>
              <a:rPr lang="en-US" dirty="0"/>
              <a:t>@</a:t>
            </a:r>
          </a:p>
        </p:txBody>
      </p:sp>
      <p:sp>
        <p:nvSpPr>
          <p:cNvPr id="2" name="Text Placeholder 1">
            <a:extLst>
              <a:ext uri="{FF2B5EF4-FFF2-40B4-BE49-F238E27FC236}">
                <a16:creationId xmlns:a16="http://schemas.microsoft.com/office/drawing/2014/main" id="{57389E6B-86D0-413A-BC2E-F212B6E7C9E0}"/>
              </a:ext>
            </a:extLst>
          </p:cNvPr>
          <p:cNvSpPr>
            <a:spLocks noGrp="1"/>
          </p:cNvSpPr>
          <p:nvPr>
            <p:ph type="body" sz="quarter" idx="10"/>
          </p:nvPr>
        </p:nvSpPr>
        <p:spPr>
          <a:xfrm>
            <a:off x="0" y="4346575"/>
            <a:ext cx="9144000" cy="830543"/>
          </a:xfrm>
        </p:spPr>
        <p:txBody>
          <a:bodyPr/>
          <a:lstStyle/>
          <a:p>
            <a:r>
              <a:rPr lang="ar-EG" sz="4800" dirty="0"/>
              <a:t>أذكر يا رب الذين قدموا لك هذه القرابين</a:t>
            </a:r>
            <a:endParaRPr lang="en-US" sz="4800" dirty="0"/>
          </a:p>
        </p:txBody>
      </p:sp>
    </p:spTree>
    <p:extLst>
      <p:ext uri="{BB962C8B-B14F-4D97-AF65-F5344CB8AC3E}">
        <p14:creationId xmlns:p14="http://schemas.microsoft.com/office/powerpoint/2010/main" val="344696923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BC912-D88B-43F3-A751-EDAF30ED2EFE}"/>
              </a:ext>
            </a:extLst>
          </p:cNvPr>
          <p:cNvSpPr>
            <a:spLocks noGrp="1"/>
          </p:cNvSpPr>
          <p:nvPr>
            <p:ph type="title"/>
          </p:nvPr>
        </p:nvSpPr>
        <p:spPr>
          <a:xfrm>
            <a:off x="0" y="4351440"/>
            <a:ext cx="9144000" cy="785336"/>
          </a:xfrm>
        </p:spPr>
        <p:txBody>
          <a:bodyPr/>
          <a:lstStyle/>
          <a:p>
            <a:r>
              <a:rPr lang="ar-EG" sz="4400" b="1" kern="1200" dirty="0">
                <a:solidFill>
                  <a:schemeClr val="bg1"/>
                </a:solidFill>
                <a:latin typeface="Times New Roman" pitchFamily="18" charset="0"/>
                <a:ea typeface="+mn-ea"/>
                <a:cs typeface="Times New Roman" pitchFamily="18" charset="0"/>
              </a:rPr>
              <a:t>نعطيكِ السلام، مع غبريال الملاك</a:t>
            </a:r>
            <a:endParaRPr lang="en-GB" sz="4400" dirty="0"/>
          </a:p>
        </p:txBody>
      </p:sp>
      <p:sp>
        <p:nvSpPr>
          <p:cNvPr id="3" name="Text Placeholder 2">
            <a:extLst>
              <a:ext uri="{FF2B5EF4-FFF2-40B4-BE49-F238E27FC236}">
                <a16:creationId xmlns:a16="http://schemas.microsoft.com/office/drawing/2014/main" id="{31325B3A-6EEF-4E10-A58A-A1F8C7BC0A83}"/>
              </a:ext>
            </a:extLst>
          </p:cNvPr>
          <p:cNvSpPr>
            <a:spLocks noGrp="1"/>
          </p:cNvSpPr>
          <p:nvPr>
            <p:ph type="body" idx="1"/>
          </p:nvPr>
        </p:nvSpPr>
        <p:spPr>
          <a:xfrm>
            <a:off x="1" y="6145306"/>
            <a:ext cx="9143999" cy="712694"/>
          </a:xfrm>
        </p:spPr>
        <p:txBody>
          <a:bodyPr anchor="ctr"/>
          <a:lstStyle/>
          <a:p>
            <a:r>
              <a:rPr lang="ar-EG" sz="3600" b="1" kern="1200" dirty="0">
                <a:solidFill>
                  <a:schemeClr val="bg1"/>
                </a:solidFill>
                <a:latin typeface="Times New Roman" pitchFamily="18" charset="0"/>
                <a:ea typeface="+mn-ea"/>
                <a:cs typeface="Times New Roman" pitchFamily="18" charset="0"/>
              </a:rPr>
              <a:t>تين تي ني إمبي شيري تيزموس: نيم غابرييل بي آنجيلوس:</a:t>
            </a:r>
          </a:p>
        </p:txBody>
      </p:sp>
      <p:sp>
        <p:nvSpPr>
          <p:cNvPr id="4" name="Text Placeholder 3">
            <a:extLst>
              <a:ext uri="{FF2B5EF4-FFF2-40B4-BE49-F238E27FC236}">
                <a16:creationId xmlns:a16="http://schemas.microsoft.com/office/drawing/2014/main" id="{ACFE4E68-AD05-4181-9D7F-6B0007C40260}"/>
              </a:ext>
            </a:extLst>
          </p:cNvPr>
          <p:cNvSpPr>
            <a:spLocks noGrp="1"/>
          </p:cNvSpPr>
          <p:nvPr>
            <p:ph type="body" sz="quarter" idx="3"/>
          </p:nvPr>
        </p:nvSpPr>
        <p:spPr>
          <a:xfrm>
            <a:off x="0" y="5136776"/>
            <a:ext cx="9144000" cy="1008530"/>
          </a:xfrm>
        </p:spPr>
        <p:txBody>
          <a:bodyPr anchor="t"/>
          <a:lstStyle/>
          <a:p>
            <a:pPr>
              <a:lnSpc>
                <a:spcPct val="80000"/>
              </a:lnSpc>
              <a:spcBef>
                <a:spcPts val="0"/>
              </a:spcBef>
            </a:pPr>
            <a:r>
              <a:rPr lang="en-GB" sz="4400" dirty="0">
                <a:latin typeface="CS New Athanasius" panose="020B0500000000000000" pitchFamily="34" charset="0"/>
              </a:rPr>
              <a:t>Ten] ne `</a:t>
            </a:r>
            <a:r>
              <a:rPr lang="en-GB" sz="4400" dirty="0" err="1">
                <a:latin typeface="CS New Athanasius" panose="020B0500000000000000" pitchFamily="34" charset="0"/>
              </a:rPr>
              <a:t>mpi,ereticmoc</a:t>
            </a:r>
            <a:r>
              <a:rPr lang="en-GB" sz="4400" dirty="0">
                <a:latin typeface="CS New Athanasius" panose="020B0500000000000000" pitchFamily="34" charset="0"/>
              </a:rPr>
              <a:t>@</a:t>
            </a:r>
          </a:p>
          <a:p>
            <a:pPr>
              <a:lnSpc>
                <a:spcPct val="80000"/>
              </a:lnSpc>
              <a:spcBef>
                <a:spcPts val="0"/>
              </a:spcBef>
            </a:pPr>
            <a:r>
              <a:rPr lang="en-GB" sz="4400" dirty="0">
                <a:latin typeface="CS New Athanasius" panose="020B0500000000000000" pitchFamily="34" charset="0"/>
              </a:rPr>
              <a:t> </a:t>
            </a:r>
            <a:r>
              <a:rPr lang="en-GB" sz="4400" dirty="0" err="1">
                <a:latin typeface="CS New Athanasius" panose="020B0500000000000000" pitchFamily="34" charset="0"/>
              </a:rPr>
              <a:t>nem</a:t>
            </a:r>
            <a:r>
              <a:rPr lang="en-GB" sz="4400" dirty="0">
                <a:latin typeface="CS New Athanasius" panose="020B0500000000000000" pitchFamily="34" charset="0"/>
              </a:rPr>
              <a:t> </a:t>
            </a:r>
            <a:r>
              <a:rPr lang="en-GB" sz="4400" dirty="0" err="1">
                <a:latin typeface="CS New Athanasius" panose="020B0500000000000000" pitchFamily="34" charset="0"/>
              </a:rPr>
              <a:t>Gabriyl</a:t>
            </a:r>
            <a:r>
              <a:rPr lang="en-GB" sz="4400" dirty="0">
                <a:latin typeface="CS New Athanasius" panose="020B0500000000000000" pitchFamily="34" charset="0"/>
              </a:rPr>
              <a:t> </a:t>
            </a:r>
            <a:r>
              <a:rPr lang="en-GB" sz="4400" dirty="0" err="1">
                <a:latin typeface="CS New Athanasius" panose="020B0500000000000000" pitchFamily="34" charset="0"/>
              </a:rPr>
              <a:t>piaggeloc</a:t>
            </a:r>
            <a:r>
              <a:rPr lang="en-GB" sz="4400" dirty="0">
                <a:latin typeface="CS New Athanasius" panose="020B0500000000000000" pitchFamily="34" charset="0"/>
              </a:rPr>
              <a:t>@</a:t>
            </a:r>
          </a:p>
        </p:txBody>
      </p:sp>
    </p:spTree>
    <p:extLst>
      <p:ext uri="{BB962C8B-B14F-4D97-AF65-F5344CB8AC3E}">
        <p14:creationId xmlns:p14="http://schemas.microsoft.com/office/powerpoint/2010/main" val="23658454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BBA9B-0577-47DE-9C10-9C7A695E7C4D}"/>
              </a:ext>
            </a:extLst>
          </p:cNvPr>
          <p:cNvSpPr>
            <a:spLocks noGrp="1"/>
          </p:cNvSpPr>
          <p:nvPr>
            <p:ph type="title"/>
          </p:nvPr>
        </p:nvSpPr>
        <p:spPr>
          <a:xfrm>
            <a:off x="-1" y="4311097"/>
            <a:ext cx="9144000" cy="782371"/>
          </a:xfrm>
        </p:spPr>
        <p:txBody>
          <a:bodyPr anchor="ctr"/>
          <a:lstStyle/>
          <a:p>
            <a:r>
              <a:rPr lang="ar-EG" sz="4400" b="1" kern="1200" dirty="0">
                <a:solidFill>
                  <a:schemeClr val="bg1"/>
                </a:solidFill>
                <a:latin typeface="Times New Roman" pitchFamily="18" charset="0"/>
                <a:ea typeface="+mn-ea"/>
                <a:cs typeface="Times New Roman" pitchFamily="18" charset="0"/>
              </a:rPr>
              <a:t>"السلام لكِ يا ممتلئة نعمة، الرب معكِ."</a:t>
            </a:r>
            <a:endParaRPr lang="en-GB" sz="4400" dirty="0"/>
          </a:p>
        </p:txBody>
      </p:sp>
      <p:sp>
        <p:nvSpPr>
          <p:cNvPr id="3" name="Text Placeholder 2">
            <a:extLst>
              <a:ext uri="{FF2B5EF4-FFF2-40B4-BE49-F238E27FC236}">
                <a16:creationId xmlns:a16="http://schemas.microsoft.com/office/drawing/2014/main" id="{3ED81886-E8F9-479F-9245-6C694EC39983}"/>
              </a:ext>
            </a:extLst>
          </p:cNvPr>
          <p:cNvSpPr>
            <a:spLocks noGrp="1"/>
          </p:cNvSpPr>
          <p:nvPr>
            <p:ph type="body" idx="1"/>
          </p:nvPr>
        </p:nvSpPr>
        <p:spPr>
          <a:xfrm>
            <a:off x="-1" y="6029250"/>
            <a:ext cx="9143999" cy="808893"/>
          </a:xfrm>
        </p:spPr>
        <p:txBody>
          <a:bodyPr/>
          <a:lstStyle/>
          <a:p>
            <a:r>
              <a:rPr lang="ar-EG" sz="4000" b="1" kern="1200" dirty="0">
                <a:solidFill>
                  <a:schemeClr val="bg1"/>
                </a:solidFill>
                <a:latin typeface="Times New Roman" pitchFamily="18" charset="0"/>
                <a:ea typeface="+mn-ea"/>
                <a:cs typeface="Times New Roman" pitchFamily="18" charset="0"/>
              </a:rPr>
              <a:t>چيه شيريه كيه خاريطو ميني: أوكيريّوس ميطاسو.</a:t>
            </a:r>
            <a:endParaRPr lang="en-GB" sz="4000" dirty="0"/>
          </a:p>
        </p:txBody>
      </p:sp>
      <p:sp>
        <p:nvSpPr>
          <p:cNvPr id="4" name="Text Placeholder 3">
            <a:extLst>
              <a:ext uri="{FF2B5EF4-FFF2-40B4-BE49-F238E27FC236}">
                <a16:creationId xmlns:a16="http://schemas.microsoft.com/office/drawing/2014/main" id="{FBC4613A-0CFC-4995-9F33-26D620946C7D}"/>
              </a:ext>
            </a:extLst>
          </p:cNvPr>
          <p:cNvSpPr>
            <a:spLocks noGrp="1"/>
          </p:cNvSpPr>
          <p:nvPr>
            <p:ph type="body" sz="quarter" idx="3"/>
          </p:nvPr>
        </p:nvSpPr>
        <p:spPr>
          <a:xfrm>
            <a:off x="0" y="5093469"/>
            <a:ext cx="9144000" cy="935782"/>
          </a:xfrm>
        </p:spPr>
        <p:txBody>
          <a:bodyPr anchor="ctr"/>
          <a:lstStyle/>
          <a:p>
            <a:pPr>
              <a:spcBef>
                <a:spcPts val="0"/>
              </a:spcBef>
            </a:pPr>
            <a:r>
              <a:rPr lang="en-GB" sz="4400" dirty="0">
                <a:latin typeface="CS New Athanasius" panose="020B0500000000000000" pitchFamily="34" charset="0"/>
              </a:rPr>
              <a:t>je ,ere </a:t>
            </a:r>
            <a:r>
              <a:rPr lang="en-GB" sz="4400" dirty="0" err="1">
                <a:latin typeface="CS New Athanasius" panose="020B0500000000000000" pitchFamily="34" charset="0"/>
              </a:rPr>
              <a:t>ke,aritwmeny</a:t>
            </a:r>
            <a:r>
              <a:rPr lang="en-GB" sz="4400" dirty="0">
                <a:latin typeface="CS New Athanasius" panose="020B0500000000000000" pitchFamily="34" charset="0"/>
              </a:rPr>
              <a:t>@</a:t>
            </a:r>
          </a:p>
          <a:p>
            <a:pPr>
              <a:spcBef>
                <a:spcPts val="0"/>
              </a:spcBef>
            </a:pPr>
            <a:r>
              <a:rPr lang="en-GB" sz="4400" dirty="0">
                <a:latin typeface="CS New Athanasius" panose="020B0500000000000000" pitchFamily="34" charset="0"/>
              </a:rPr>
              <a:t> `o </a:t>
            </a:r>
            <a:r>
              <a:rPr lang="en-GB" sz="4400" dirty="0" err="1">
                <a:latin typeface="CS New Athanasius" panose="020B0500000000000000" pitchFamily="34" charset="0"/>
              </a:rPr>
              <a:t>Kurioc</a:t>
            </a:r>
            <a:r>
              <a:rPr lang="en-GB" sz="4400" dirty="0">
                <a:latin typeface="CS New Athanasius" panose="020B0500000000000000" pitchFamily="34" charset="0"/>
              </a:rPr>
              <a:t> meta </a:t>
            </a:r>
            <a:r>
              <a:rPr lang="en-GB" sz="4400" dirty="0" err="1">
                <a:latin typeface="CS New Athanasius" panose="020B0500000000000000" pitchFamily="34" charset="0"/>
              </a:rPr>
              <a:t>cou</a:t>
            </a:r>
            <a:r>
              <a:rPr lang="en-GB" sz="4400" dirty="0">
                <a:latin typeface="CS New Athanasius" panose="020B0500000000000000" pitchFamily="34" charset="0"/>
              </a:rPr>
              <a:t>.</a:t>
            </a:r>
            <a:endParaRPr lang="en-GB" sz="4400" dirty="0"/>
          </a:p>
        </p:txBody>
      </p:sp>
    </p:spTree>
    <p:extLst>
      <p:ext uri="{BB962C8B-B14F-4D97-AF65-F5344CB8AC3E}">
        <p14:creationId xmlns:p14="http://schemas.microsoft.com/office/powerpoint/2010/main" val="232462665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6CDC-BBC6-434C-88D8-39AEEFEDE5D1}"/>
              </a:ext>
            </a:extLst>
          </p:cNvPr>
          <p:cNvSpPr>
            <a:spLocks noGrp="1"/>
          </p:cNvSpPr>
          <p:nvPr>
            <p:ph type="title"/>
          </p:nvPr>
        </p:nvSpPr>
        <p:spPr>
          <a:xfrm>
            <a:off x="0" y="4337992"/>
            <a:ext cx="9144000" cy="623973"/>
          </a:xfrm>
        </p:spPr>
        <p:txBody>
          <a:bodyPr/>
          <a:lstStyle/>
          <a:p>
            <a:r>
              <a:rPr lang="ar-EG" sz="4000" b="1" kern="1200" dirty="0">
                <a:solidFill>
                  <a:schemeClr val="bg1"/>
                </a:solidFill>
                <a:latin typeface="Times New Roman" pitchFamily="18" charset="0"/>
                <a:ea typeface="+mn-ea"/>
                <a:cs typeface="Times New Roman" pitchFamily="18" charset="0"/>
              </a:rPr>
              <a:t>نرفعكِ باستحقاق، مع أليصابات نسيبتكِ، </a:t>
            </a:r>
            <a:endParaRPr lang="en-GB" sz="4000" dirty="0"/>
          </a:p>
        </p:txBody>
      </p:sp>
      <p:sp>
        <p:nvSpPr>
          <p:cNvPr id="3" name="Text Placeholder 2">
            <a:extLst>
              <a:ext uri="{FF2B5EF4-FFF2-40B4-BE49-F238E27FC236}">
                <a16:creationId xmlns:a16="http://schemas.microsoft.com/office/drawing/2014/main" id="{0E95085D-8806-4E23-8D53-4F8CBE664E91}"/>
              </a:ext>
            </a:extLst>
          </p:cNvPr>
          <p:cNvSpPr>
            <a:spLocks noGrp="1"/>
          </p:cNvSpPr>
          <p:nvPr>
            <p:ph type="body" idx="1"/>
          </p:nvPr>
        </p:nvSpPr>
        <p:spPr>
          <a:xfrm>
            <a:off x="0" y="6118412"/>
            <a:ext cx="9143999" cy="739588"/>
          </a:xfrm>
        </p:spPr>
        <p:txBody>
          <a:bodyPr anchor="ctr"/>
          <a:lstStyle/>
          <a:p>
            <a:r>
              <a:rPr lang="ar-EG" sz="3300" b="1" kern="1200" dirty="0">
                <a:solidFill>
                  <a:schemeClr val="bg1"/>
                </a:solidFill>
                <a:latin typeface="Times New Roman" pitchFamily="18" charset="0"/>
                <a:ea typeface="+mn-ea"/>
                <a:cs typeface="Times New Roman" pitchFamily="18" charset="0"/>
              </a:rPr>
              <a:t>تين إتشيسي إممو خين أو إم إبشا: نيم إيه ليصابيت تي سينجينيس: </a:t>
            </a:r>
            <a:endParaRPr lang="en-GB" sz="3300" dirty="0"/>
          </a:p>
        </p:txBody>
      </p:sp>
      <p:sp>
        <p:nvSpPr>
          <p:cNvPr id="4" name="Text Placeholder 3">
            <a:extLst>
              <a:ext uri="{FF2B5EF4-FFF2-40B4-BE49-F238E27FC236}">
                <a16:creationId xmlns:a16="http://schemas.microsoft.com/office/drawing/2014/main" id="{6005914E-D17F-4019-ABB0-01AE5A22889F}"/>
              </a:ext>
            </a:extLst>
          </p:cNvPr>
          <p:cNvSpPr>
            <a:spLocks noGrp="1"/>
          </p:cNvSpPr>
          <p:nvPr>
            <p:ph type="body" sz="quarter" idx="3"/>
          </p:nvPr>
        </p:nvSpPr>
        <p:spPr>
          <a:xfrm>
            <a:off x="0" y="5059299"/>
            <a:ext cx="9144000" cy="1059113"/>
          </a:xfrm>
        </p:spPr>
        <p:txBody>
          <a:bodyPr anchor="t"/>
          <a:lstStyle/>
          <a:p>
            <a:pPr>
              <a:lnSpc>
                <a:spcPct val="80000"/>
              </a:lnSpc>
              <a:spcBef>
                <a:spcPts val="0"/>
              </a:spcBef>
            </a:pPr>
            <a:r>
              <a:rPr lang="it-IT" sz="4400" b="0" i="0" u="none" strike="noStrike" dirty="0">
                <a:effectLst/>
                <a:latin typeface="CS New Athanasius" pitchFamily="34" charset="0"/>
              </a:rPr>
              <a:t>Ten[ici `mmo qen ouem`psa@</a:t>
            </a:r>
          </a:p>
          <a:p>
            <a:pPr>
              <a:lnSpc>
                <a:spcPct val="80000"/>
              </a:lnSpc>
              <a:spcBef>
                <a:spcPts val="0"/>
              </a:spcBef>
            </a:pPr>
            <a:r>
              <a:rPr lang="it-IT" sz="4400" b="0" i="0" u="none" strike="noStrike" dirty="0">
                <a:effectLst/>
                <a:latin typeface="CS New Athanasius" pitchFamily="34" charset="0"/>
              </a:rPr>
              <a:t> nem `Elicabet tecuggenyc@</a:t>
            </a:r>
            <a:endParaRPr lang="en-GB" sz="4000" dirty="0">
              <a:latin typeface="CS New Athanasius" panose="020B0500000000000000" pitchFamily="34" charset="0"/>
            </a:endParaRPr>
          </a:p>
        </p:txBody>
      </p:sp>
    </p:spTree>
    <p:extLst>
      <p:ext uri="{BB962C8B-B14F-4D97-AF65-F5344CB8AC3E}">
        <p14:creationId xmlns:p14="http://schemas.microsoft.com/office/powerpoint/2010/main" val="202791047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77C86-E9ED-49B4-9659-EC75A40F2709}"/>
              </a:ext>
            </a:extLst>
          </p:cNvPr>
          <p:cNvSpPr>
            <a:spLocks noGrp="1"/>
          </p:cNvSpPr>
          <p:nvPr>
            <p:ph type="title"/>
          </p:nvPr>
        </p:nvSpPr>
        <p:spPr>
          <a:xfrm>
            <a:off x="0" y="4293682"/>
            <a:ext cx="9144000" cy="601047"/>
          </a:xfrm>
        </p:spPr>
        <p:txBody>
          <a:bodyPr/>
          <a:lstStyle/>
          <a:p>
            <a:r>
              <a:rPr lang="ar-EG" sz="4000" b="1" kern="1200" dirty="0">
                <a:solidFill>
                  <a:schemeClr val="bg1"/>
                </a:solidFill>
                <a:latin typeface="Times New Roman" pitchFamily="18" charset="0"/>
                <a:ea typeface="+mn-ea"/>
                <a:cs typeface="Times New Roman" pitchFamily="18" charset="0"/>
              </a:rPr>
              <a:t>"مباركة أنتِ في النساء، ومباركة هي ثمرة بطنِك."</a:t>
            </a:r>
            <a:endParaRPr lang="en-GB" sz="4000" dirty="0"/>
          </a:p>
        </p:txBody>
      </p:sp>
      <p:sp>
        <p:nvSpPr>
          <p:cNvPr id="3" name="Text Placeholder 2">
            <a:extLst>
              <a:ext uri="{FF2B5EF4-FFF2-40B4-BE49-F238E27FC236}">
                <a16:creationId xmlns:a16="http://schemas.microsoft.com/office/drawing/2014/main" id="{B2149690-3CC5-40CE-896A-A2AF1B082F70}"/>
              </a:ext>
            </a:extLst>
          </p:cNvPr>
          <p:cNvSpPr>
            <a:spLocks noGrp="1"/>
          </p:cNvSpPr>
          <p:nvPr>
            <p:ph type="body" idx="1"/>
          </p:nvPr>
        </p:nvSpPr>
        <p:spPr>
          <a:xfrm>
            <a:off x="0" y="5934224"/>
            <a:ext cx="9143999" cy="923776"/>
          </a:xfrm>
        </p:spPr>
        <p:txBody>
          <a:bodyPr anchor="ctr"/>
          <a:lstStyle/>
          <a:p>
            <a:r>
              <a:rPr lang="ar-EG" sz="3200" b="1" kern="1200" dirty="0">
                <a:solidFill>
                  <a:schemeClr val="bg1"/>
                </a:solidFill>
                <a:latin typeface="Times New Roman" pitchFamily="18" charset="0"/>
                <a:ea typeface="+mn-ea"/>
                <a:cs typeface="Times New Roman" pitchFamily="18" charset="0"/>
              </a:rPr>
              <a:t>چيه تي إسماروؤوت إنثو خين ني هييومي: إف إسماروؤوت إنچيه إبؤطاه إنتيه تي نيجي.</a:t>
            </a:r>
            <a:endParaRPr lang="en-GB" dirty="0"/>
          </a:p>
        </p:txBody>
      </p:sp>
      <p:sp>
        <p:nvSpPr>
          <p:cNvPr id="4" name="Text Placeholder 3">
            <a:extLst>
              <a:ext uri="{FF2B5EF4-FFF2-40B4-BE49-F238E27FC236}">
                <a16:creationId xmlns:a16="http://schemas.microsoft.com/office/drawing/2014/main" id="{09CD16E6-9E50-468E-B86A-62E96DF8A732}"/>
              </a:ext>
            </a:extLst>
          </p:cNvPr>
          <p:cNvSpPr>
            <a:spLocks noGrp="1"/>
          </p:cNvSpPr>
          <p:nvPr>
            <p:ph type="body" sz="quarter" idx="3"/>
          </p:nvPr>
        </p:nvSpPr>
        <p:spPr>
          <a:xfrm>
            <a:off x="-1" y="4999968"/>
            <a:ext cx="9144000" cy="934256"/>
          </a:xfrm>
        </p:spPr>
        <p:txBody>
          <a:bodyPr anchor="ctr"/>
          <a:lstStyle/>
          <a:p>
            <a:pPr>
              <a:lnSpc>
                <a:spcPct val="80000"/>
              </a:lnSpc>
              <a:spcBef>
                <a:spcPts val="0"/>
              </a:spcBef>
            </a:pPr>
            <a:r>
              <a:rPr lang="en-GB" sz="4000" dirty="0">
                <a:latin typeface="CS New Athanasius" panose="020B0500000000000000" pitchFamily="34" charset="0"/>
              </a:rPr>
              <a:t>je </a:t>
            </a:r>
            <a:r>
              <a:rPr lang="en-GB" sz="4000" dirty="0" err="1">
                <a:latin typeface="CS New Athanasius" panose="020B0500000000000000" pitchFamily="34" charset="0"/>
              </a:rPr>
              <a:t>te`cmarwout</a:t>
            </a:r>
            <a:r>
              <a:rPr lang="en-GB" sz="4000" dirty="0">
                <a:latin typeface="CS New Athanasius" panose="020B0500000000000000" pitchFamily="34" charset="0"/>
              </a:rPr>
              <a:t> `</a:t>
            </a:r>
            <a:r>
              <a:rPr lang="en-GB" sz="4000" dirty="0" err="1">
                <a:latin typeface="CS New Athanasius" panose="020B0500000000000000" pitchFamily="34" charset="0"/>
              </a:rPr>
              <a:t>n;o</a:t>
            </a:r>
            <a:r>
              <a:rPr lang="en-GB" sz="4000" dirty="0">
                <a:latin typeface="CS New Athanasius" panose="020B0500000000000000" pitchFamily="34" charset="0"/>
              </a:rPr>
              <a:t> </a:t>
            </a:r>
            <a:r>
              <a:rPr lang="en-GB" sz="4000" dirty="0" err="1">
                <a:latin typeface="CS New Athanasius" panose="020B0500000000000000" pitchFamily="34" charset="0"/>
              </a:rPr>
              <a:t>qen</a:t>
            </a:r>
            <a:r>
              <a:rPr lang="en-GB" sz="4000" dirty="0">
                <a:latin typeface="CS New Athanasius" panose="020B0500000000000000" pitchFamily="34" charset="0"/>
              </a:rPr>
              <a:t> </a:t>
            </a:r>
            <a:r>
              <a:rPr lang="en-GB" sz="4000" dirty="0" err="1">
                <a:latin typeface="CS New Athanasius" panose="020B0500000000000000" pitchFamily="34" charset="0"/>
              </a:rPr>
              <a:t>nihiomi</a:t>
            </a:r>
            <a:r>
              <a:rPr lang="en-GB" sz="4000" dirty="0">
                <a:latin typeface="CS New Athanasius" panose="020B0500000000000000" pitchFamily="34" charset="0"/>
              </a:rPr>
              <a:t>@</a:t>
            </a:r>
          </a:p>
          <a:p>
            <a:pPr>
              <a:lnSpc>
                <a:spcPct val="80000"/>
              </a:lnSpc>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f`cmarwout</a:t>
            </a:r>
            <a:r>
              <a:rPr lang="en-GB" sz="4000" dirty="0">
                <a:latin typeface="CS New Athanasius" panose="020B0500000000000000" pitchFamily="34" charset="0"/>
              </a:rPr>
              <a:t> `</a:t>
            </a:r>
            <a:r>
              <a:rPr lang="en-GB" sz="4000" dirty="0" err="1">
                <a:latin typeface="CS New Athanasius" panose="020B0500000000000000" pitchFamily="34" charset="0"/>
              </a:rPr>
              <a:t>nje</a:t>
            </a:r>
            <a:r>
              <a:rPr lang="en-GB" sz="4000" dirty="0">
                <a:latin typeface="CS New Athanasius" panose="020B0500000000000000" pitchFamily="34" charset="0"/>
              </a:rPr>
              <a:t> `</a:t>
            </a:r>
            <a:r>
              <a:rPr lang="en-GB" sz="4000" dirty="0" err="1">
                <a:latin typeface="CS New Athanasius" panose="020B0500000000000000" pitchFamily="34" charset="0"/>
              </a:rPr>
              <a:t>poutah</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teneji</a:t>
            </a:r>
            <a:r>
              <a:rPr lang="en-GB" sz="4000" dirty="0">
                <a:latin typeface="CS New Athanasius" panose="020B0500000000000000" pitchFamily="34" charset="0"/>
              </a:rPr>
              <a:t>.</a:t>
            </a:r>
          </a:p>
        </p:txBody>
      </p:sp>
    </p:spTree>
    <p:extLst>
      <p:ext uri="{BB962C8B-B14F-4D97-AF65-F5344CB8AC3E}">
        <p14:creationId xmlns:p14="http://schemas.microsoft.com/office/powerpoint/2010/main" val="220592341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E25F-3528-4EB7-96A3-3960F022D7D7}"/>
              </a:ext>
            </a:extLst>
          </p:cNvPr>
          <p:cNvSpPr>
            <a:spLocks noGrp="1"/>
          </p:cNvSpPr>
          <p:nvPr>
            <p:ph type="title"/>
          </p:nvPr>
        </p:nvSpPr>
        <p:spPr>
          <a:xfrm>
            <a:off x="0" y="4364886"/>
            <a:ext cx="9144000" cy="704655"/>
          </a:xfrm>
        </p:spPr>
        <p:txBody>
          <a:bodyPr anchor="b"/>
          <a:lstStyle/>
          <a:p>
            <a:r>
              <a:rPr lang="ar-EG" sz="4400" b="1" kern="1200" dirty="0">
                <a:solidFill>
                  <a:schemeClr val="bg1"/>
                </a:solidFill>
                <a:latin typeface="Times New Roman" pitchFamily="18" charset="0"/>
                <a:ea typeface="+mn-ea"/>
                <a:cs typeface="Times New Roman" pitchFamily="18" charset="0"/>
              </a:rPr>
              <a:t>من أجل هذا نمجدكِ، كوالدة الإله كل حين، </a:t>
            </a:r>
            <a:endParaRPr lang="en-GB" sz="4400" dirty="0"/>
          </a:p>
        </p:txBody>
      </p:sp>
      <p:sp>
        <p:nvSpPr>
          <p:cNvPr id="3" name="Text Placeholder 2">
            <a:extLst>
              <a:ext uri="{FF2B5EF4-FFF2-40B4-BE49-F238E27FC236}">
                <a16:creationId xmlns:a16="http://schemas.microsoft.com/office/drawing/2014/main" id="{9ABD24A1-CDBF-4221-9A9C-6366AE7F8EBC}"/>
              </a:ext>
            </a:extLst>
          </p:cNvPr>
          <p:cNvSpPr>
            <a:spLocks noGrp="1"/>
          </p:cNvSpPr>
          <p:nvPr>
            <p:ph type="body" idx="1"/>
          </p:nvPr>
        </p:nvSpPr>
        <p:spPr>
          <a:xfrm>
            <a:off x="0" y="6167718"/>
            <a:ext cx="9143999" cy="690282"/>
          </a:xfrm>
        </p:spPr>
        <p:txBody>
          <a:bodyPr/>
          <a:lstStyle/>
          <a:p>
            <a:r>
              <a:rPr lang="ar-EG" sz="3700" b="1" kern="1200" dirty="0">
                <a:solidFill>
                  <a:schemeClr val="bg1"/>
                </a:solidFill>
                <a:latin typeface="Times New Roman" pitchFamily="18" charset="0"/>
                <a:ea typeface="+mn-ea"/>
                <a:cs typeface="Times New Roman" pitchFamily="18" charset="0"/>
              </a:rPr>
              <a:t>إثفي فاي تين تي أوؤونيه: هوس ثيئوطوكوس إنسيّو نيڤين:</a:t>
            </a:r>
            <a:endParaRPr lang="en-GB" sz="3700" dirty="0"/>
          </a:p>
        </p:txBody>
      </p:sp>
      <p:sp>
        <p:nvSpPr>
          <p:cNvPr id="4" name="Text Placeholder 3">
            <a:extLst>
              <a:ext uri="{FF2B5EF4-FFF2-40B4-BE49-F238E27FC236}">
                <a16:creationId xmlns:a16="http://schemas.microsoft.com/office/drawing/2014/main" id="{CAAE66E5-9444-4570-ADEA-25569A07987F}"/>
              </a:ext>
            </a:extLst>
          </p:cNvPr>
          <p:cNvSpPr>
            <a:spLocks noGrp="1"/>
          </p:cNvSpPr>
          <p:nvPr>
            <p:ph type="body" sz="quarter" idx="3"/>
          </p:nvPr>
        </p:nvSpPr>
        <p:spPr>
          <a:xfrm>
            <a:off x="0" y="5163671"/>
            <a:ext cx="9144000" cy="1004047"/>
          </a:xfrm>
        </p:spPr>
        <p:txBody>
          <a:bodyPr anchor="ctr"/>
          <a:lstStyle/>
          <a:p>
            <a:pPr>
              <a:lnSpc>
                <a:spcPct val="80000"/>
              </a:lnSpc>
              <a:spcBef>
                <a:spcPts val="0"/>
              </a:spcBef>
            </a:pPr>
            <a:r>
              <a:rPr lang="en-GB" sz="4400" dirty="0" err="1">
                <a:latin typeface="CS New Athanasius" panose="020B0500000000000000" pitchFamily="34" charset="0"/>
              </a:rPr>
              <a:t>E;be</a:t>
            </a:r>
            <a:r>
              <a:rPr lang="en-GB" sz="4400" dirty="0">
                <a:latin typeface="CS New Athanasius" panose="020B0500000000000000" pitchFamily="34" charset="0"/>
              </a:rPr>
              <a:t> </a:t>
            </a:r>
            <a:r>
              <a:rPr lang="en-GB" sz="4400" dirty="0" err="1">
                <a:latin typeface="CS New Athanasius" panose="020B0500000000000000" pitchFamily="34" charset="0"/>
              </a:rPr>
              <a:t>vai</a:t>
            </a:r>
            <a:r>
              <a:rPr lang="en-GB" sz="4400" dirty="0">
                <a:latin typeface="CS New Athanasius" panose="020B0500000000000000" pitchFamily="34" charset="0"/>
              </a:rPr>
              <a:t> ten]`</a:t>
            </a:r>
            <a:r>
              <a:rPr lang="en-GB" sz="4400" dirty="0" err="1">
                <a:latin typeface="CS New Athanasius" panose="020B0500000000000000" pitchFamily="34" charset="0"/>
              </a:rPr>
              <a:t>wou</a:t>
            </a:r>
            <a:r>
              <a:rPr lang="en-GB" sz="4400" dirty="0">
                <a:latin typeface="CS New Athanasius" panose="020B0500000000000000" pitchFamily="34" charset="0"/>
              </a:rPr>
              <a:t> ne@</a:t>
            </a:r>
          </a:p>
          <a:p>
            <a:pPr>
              <a:lnSpc>
                <a:spcPct val="80000"/>
              </a:lnSpc>
              <a:spcBef>
                <a:spcPts val="0"/>
              </a:spcBef>
            </a:pPr>
            <a:r>
              <a:rPr lang="en-GB" sz="4400" dirty="0">
                <a:latin typeface="CS New Athanasius" panose="020B0500000000000000" pitchFamily="34" charset="0"/>
              </a:rPr>
              <a:t> </a:t>
            </a:r>
            <a:r>
              <a:rPr lang="en-GB" sz="4400" dirty="0" err="1">
                <a:latin typeface="CS New Athanasius" panose="020B0500000000000000" pitchFamily="34" charset="0"/>
              </a:rPr>
              <a:t>hwc</a:t>
            </a:r>
            <a:r>
              <a:rPr lang="en-GB" sz="4400" dirty="0">
                <a:latin typeface="CS New Athanasius" panose="020B0500000000000000" pitchFamily="34" charset="0"/>
              </a:rPr>
              <a:t> :</a:t>
            </a:r>
            <a:r>
              <a:rPr lang="en-GB" sz="4400" dirty="0" err="1">
                <a:latin typeface="CS New Athanasius" panose="020B0500000000000000" pitchFamily="34" charset="0"/>
              </a:rPr>
              <a:t>e`otokoc</a:t>
            </a:r>
            <a:r>
              <a:rPr lang="en-GB" sz="4400" dirty="0">
                <a:latin typeface="CS New Athanasius" panose="020B0500000000000000" pitchFamily="34" charset="0"/>
              </a:rPr>
              <a:t> `</a:t>
            </a:r>
            <a:r>
              <a:rPr lang="en-GB" sz="4400" dirty="0" err="1">
                <a:latin typeface="CS New Athanasius" panose="020B0500000000000000" pitchFamily="34" charset="0"/>
              </a:rPr>
              <a:t>ncyou</a:t>
            </a:r>
            <a:r>
              <a:rPr lang="en-GB" sz="4400" dirty="0">
                <a:latin typeface="CS New Athanasius" panose="020B0500000000000000" pitchFamily="34" charset="0"/>
              </a:rPr>
              <a:t> </a:t>
            </a:r>
            <a:r>
              <a:rPr lang="en-GB" sz="4400" dirty="0" err="1">
                <a:latin typeface="CS New Athanasius" panose="020B0500000000000000" pitchFamily="34" charset="0"/>
              </a:rPr>
              <a:t>niben</a:t>
            </a:r>
            <a:r>
              <a:rPr lang="en-GB" sz="4400" dirty="0">
                <a:latin typeface="CS New Athanasius" panose="020B0500000000000000" pitchFamily="34" charset="0"/>
              </a:rPr>
              <a:t>@</a:t>
            </a:r>
          </a:p>
        </p:txBody>
      </p:sp>
    </p:spTree>
    <p:extLst>
      <p:ext uri="{BB962C8B-B14F-4D97-AF65-F5344CB8AC3E}">
        <p14:creationId xmlns:p14="http://schemas.microsoft.com/office/powerpoint/2010/main" val="93021326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E25F-3528-4EB7-96A3-3960F022D7D7}"/>
              </a:ext>
            </a:extLst>
          </p:cNvPr>
          <p:cNvSpPr>
            <a:spLocks noGrp="1"/>
          </p:cNvSpPr>
          <p:nvPr>
            <p:ph type="title"/>
          </p:nvPr>
        </p:nvSpPr>
        <p:spPr>
          <a:xfrm>
            <a:off x="0" y="4364886"/>
            <a:ext cx="9144000" cy="682357"/>
          </a:xfrm>
        </p:spPr>
        <p:txBody>
          <a:bodyPr anchor="b"/>
          <a:lstStyle/>
          <a:p>
            <a:r>
              <a:rPr lang="ar-EG" sz="4400" b="1" kern="1200" dirty="0">
                <a:solidFill>
                  <a:schemeClr val="bg1"/>
                </a:solidFill>
                <a:latin typeface="Times New Roman" pitchFamily="18" charset="0"/>
                <a:ea typeface="+mn-ea"/>
                <a:cs typeface="Times New Roman" pitchFamily="18" charset="0"/>
              </a:rPr>
              <a:t>إسألي الرب عنا، ليغفر لنا خطايانا.</a:t>
            </a:r>
            <a:endParaRPr lang="en-GB" sz="4400" dirty="0"/>
          </a:p>
        </p:txBody>
      </p:sp>
      <p:sp>
        <p:nvSpPr>
          <p:cNvPr id="3" name="Text Placeholder 2">
            <a:extLst>
              <a:ext uri="{FF2B5EF4-FFF2-40B4-BE49-F238E27FC236}">
                <a16:creationId xmlns:a16="http://schemas.microsoft.com/office/drawing/2014/main" id="{9ABD24A1-CDBF-4221-9A9C-6366AE7F8EBC}"/>
              </a:ext>
            </a:extLst>
          </p:cNvPr>
          <p:cNvSpPr>
            <a:spLocks noGrp="1"/>
          </p:cNvSpPr>
          <p:nvPr>
            <p:ph type="body" idx="1"/>
          </p:nvPr>
        </p:nvSpPr>
        <p:spPr>
          <a:xfrm>
            <a:off x="-67235" y="6198568"/>
            <a:ext cx="9251576" cy="682357"/>
          </a:xfrm>
        </p:spPr>
        <p:txBody>
          <a:bodyPr anchor="ctr"/>
          <a:lstStyle/>
          <a:p>
            <a:r>
              <a:rPr lang="ar-EG" sz="3200" b="1" kern="1200" dirty="0">
                <a:solidFill>
                  <a:schemeClr val="bg1"/>
                </a:solidFill>
                <a:latin typeface="Times New Roman" pitchFamily="18" charset="0"/>
                <a:ea typeface="+mn-ea"/>
                <a:cs typeface="Times New Roman" pitchFamily="18" charset="0"/>
              </a:rPr>
              <a:t>ماتي هو إي إبتشويس إي إهري إيجون: إنتيف كانين نوفي نان إيفول. </a:t>
            </a:r>
            <a:endParaRPr lang="en-GB" dirty="0"/>
          </a:p>
        </p:txBody>
      </p:sp>
      <p:sp>
        <p:nvSpPr>
          <p:cNvPr id="4" name="Text Placeholder 3">
            <a:extLst>
              <a:ext uri="{FF2B5EF4-FFF2-40B4-BE49-F238E27FC236}">
                <a16:creationId xmlns:a16="http://schemas.microsoft.com/office/drawing/2014/main" id="{CAAE66E5-9444-4570-ADEA-25569A07987F}"/>
              </a:ext>
            </a:extLst>
          </p:cNvPr>
          <p:cNvSpPr>
            <a:spLocks noGrp="1"/>
          </p:cNvSpPr>
          <p:nvPr>
            <p:ph type="body" sz="quarter" idx="3"/>
          </p:nvPr>
        </p:nvSpPr>
        <p:spPr>
          <a:xfrm>
            <a:off x="-13447" y="5047243"/>
            <a:ext cx="9144000" cy="1151325"/>
          </a:xfrm>
        </p:spPr>
        <p:txBody>
          <a:bodyPr anchor="t"/>
          <a:lstStyle/>
          <a:p>
            <a:pPr>
              <a:lnSpc>
                <a:spcPct val="80000"/>
              </a:lnSpc>
              <a:spcBef>
                <a:spcPts val="0"/>
              </a:spcBef>
            </a:pPr>
            <a:r>
              <a:rPr lang="en-GB" sz="4400" dirty="0">
                <a:latin typeface="CS New Athanasius" panose="020B0500000000000000" pitchFamily="34" charset="0"/>
              </a:rPr>
              <a:t>ma]</a:t>
            </a:r>
            <a:r>
              <a:rPr lang="en-GB" sz="4400" dirty="0" err="1">
                <a:latin typeface="CS New Athanasius" panose="020B0500000000000000" pitchFamily="34" charset="0"/>
              </a:rPr>
              <a:t>ho</a:t>
            </a:r>
            <a:r>
              <a:rPr lang="en-GB" sz="4400" dirty="0">
                <a:latin typeface="CS New Athanasius" panose="020B0500000000000000" pitchFamily="34" charset="0"/>
              </a:rPr>
              <a:t> `</a:t>
            </a:r>
            <a:r>
              <a:rPr lang="en-GB" sz="4400" dirty="0" err="1">
                <a:latin typeface="CS New Athanasius" panose="020B0500000000000000" pitchFamily="34" charset="0"/>
              </a:rPr>
              <a:t>e`P</a:t>
            </a:r>
            <a:r>
              <a:rPr lang="en-GB" sz="4400" dirty="0">
                <a:latin typeface="CS New Athanasius" panose="020B0500000000000000" pitchFamily="34" charset="0"/>
              </a:rPr>
              <a:t>[</a:t>
            </a:r>
            <a:r>
              <a:rPr lang="en-GB" sz="4400" dirty="0" err="1">
                <a:latin typeface="CS New Athanasius" panose="020B0500000000000000" pitchFamily="34" charset="0"/>
              </a:rPr>
              <a:t>oic</a:t>
            </a:r>
            <a:r>
              <a:rPr lang="en-GB" sz="4400" dirty="0">
                <a:latin typeface="CS New Athanasius" panose="020B0500000000000000" pitchFamily="34" charset="0"/>
              </a:rPr>
              <a:t> `</a:t>
            </a:r>
            <a:r>
              <a:rPr lang="en-GB" sz="4400" dirty="0" err="1">
                <a:latin typeface="CS New Athanasius" panose="020B0500000000000000" pitchFamily="34" charset="0"/>
              </a:rPr>
              <a:t>e`hryi</a:t>
            </a:r>
            <a:r>
              <a:rPr lang="en-GB" sz="4400" dirty="0">
                <a:latin typeface="CS New Athanasius" panose="020B0500000000000000" pitchFamily="34" charset="0"/>
              </a:rPr>
              <a:t> `</a:t>
            </a:r>
            <a:r>
              <a:rPr lang="en-GB" sz="4400" dirty="0" err="1">
                <a:latin typeface="CS New Athanasius" panose="020B0500000000000000" pitchFamily="34" charset="0"/>
              </a:rPr>
              <a:t>ejwn</a:t>
            </a:r>
            <a:r>
              <a:rPr lang="en-GB" sz="4400" dirty="0">
                <a:latin typeface="CS New Athanasius" panose="020B0500000000000000" pitchFamily="34" charset="0"/>
              </a:rPr>
              <a:t>@</a:t>
            </a:r>
          </a:p>
          <a:p>
            <a:pPr>
              <a:lnSpc>
                <a:spcPct val="80000"/>
              </a:lnSpc>
              <a:spcBef>
                <a:spcPts val="0"/>
              </a:spcBef>
            </a:pPr>
            <a:r>
              <a:rPr lang="en-GB" sz="4400" dirty="0">
                <a:latin typeface="CS New Athanasius" panose="020B0500000000000000" pitchFamily="34" charset="0"/>
              </a:rPr>
              <a:t> `</a:t>
            </a:r>
            <a:r>
              <a:rPr lang="en-GB" sz="4400" dirty="0" err="1">
                <a:latin typeface="CS New Athanasius" panose="020B0500000000000000" pitchFamily="34" charset="0"/>
              </a:rPr>
              <a:t>ntef,a</a:t>
            </a:r>
            <a:r>
              <a:rPr lang="en-GB" sz="4400" dirty="0">
                <a:latin typeface="CS New Athanasius" panose="020B0500000000000000" pitchFamily="34" charset="0"/>
              </a:rPr>
              <a:t> </a:t>
            </a:r>
            <a:r>
              <a:rPr lang="en-GB" sz="4400" dirty="0" err="1">
                <a:latin typeface="CS New Athanasius" panose="020B0500000000000000" pitchFamily="34" charset="0"/>
              </a:rPr>
              <a:t>nennobi</a:t>
            </a:r>
            <a:r>
              <a:rPr lang="en-GB" sz="4400" dirty="0">
                <a:latin typeface="CS New Athanasius" panose="020B0500000000000000" pitchFamily="34" charset="0"/>
              </a:rPr>
              <a:t> nan `</a:t>
            </a:r>
            <a:r>
              <a:rPr lang="en-GB" sz="4400" dirty="0" err="1">
                <a:latin typeface="CS New Athanasius" panose="020B0500000000000000" pitchFamily="34" charset="0"/>
              </a:rPr>
              <a:t>ebol</a:t>
            </a:r>
            <a:r>
              <a:rPr lang="en-GB" sz="4400" dirty="0">
                <a:latin typeface="CS New Athanasius" panose="020B0500000000000000" pitchFamily="34" charset="0"/>
              </a:rPr>
              <a:t>.</a:t>
            </a:r>
            <a:endParaRPr lang="en-GB" sz="4400" dirty="0"/>
          </a:p>
        </p:txBody>
      </p:sp>
    </p:spTree>
    <p:extLst>
      <p:ext uri="{BB962C8B-B14F-4D97-AF65-F5344CB8AC3E}">
        <p14:creationId xmlns:p14="http://schemas.microsoft.com/office/powerpoint/2010/main" val="106059240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7237DDC-A5AC-4809-884A-CC34A2429082}"/>
              </a:ext>
            </a:extLst>
          </p:cNvPr>
          <p:cNvSpPr>
            <a:spLocks noGrp="1"/>
          </p:cNvSpPr>
          <p:nvPr>
            <p:ph type="title"/>
          </p:nvPr>
        </p:nvSpPr>
        <p:spPr>
          <a:xfrm>
            <a:off x="0" y="4337992"/>
            <a:ext cx="9144000" cy="782371"/>
          </a:xfrm>
        </p:spPr>
        <p:txBody>
          <a:bodyPr anchor="ctr">
            <a:noAutofit/>
          </a:bodyPr>
          <a:lstStyle/>
          <a:p>
            <a:r>
              <a:rPr lang="ar-EG" sz="4400" b="1" kern="1200" dirty="0">
                <a:solidFill>
                  <a:schemeClr val="bg1"/>
                </a:solidFill>
                <a:latin typeface="Times New Roman" pitchFamily="18" charset="0"/>
                <a:ea typeface="+mn-ea"/>
                <a:cs typeface="Times New Roman" pitchFamily="18" charset="0"/>
              </a:rPr>
              <a:t>نجم اشرق في المشارق، المجوس تبعوه،</a:t>
            </a:r>
            <a:endParaRPr lang="en-GB" sz="4400" dirty="0"/>
          </a:p>
        </p:txBody>
      </p:sp>
      <p:sp>
        <p:nvSpPr>
          <p:cNvPr id="6" name="Text Placeholder 2">
            <a:extLst>
              <a:ext uri="{FF2B5EF4-FFF2-40B4-BE49-F238E27FC236}">
                <a16:creationId xmlns:a16="http://schemas.microsoft.com/office/drawing/2014/main" id="{F03758A3-32CE-4EF8-937C-BAD1CBC3A7A2}"/>
              </a:ext>
            </a:extLst>
          </p:cNvPr>
          <p:cNvSpPr>
            <a:spLocks noGrp="1"/>
          </p:cNvSpPr>
          <p:nvPr>
            <p:ph type="body" idx="1"/>
          </p:nvPr>
        </p:nvSpPr>
        <p:spPr>
          <a:xfrm>
            <a:off x="0" y="6172200"/>
            <a:ext cx="9143999" cy="685941"/>
          </a:xfrm>
        </p:spPr>
        <p:txBody>
          <a:bodyPr anchor="ctr"/>
          <a:lstStyle/>
          <a:p>
            <a:r>
              <a:rPr lang="ar-EG" sz="3550" b="1" kern="1200" dirty="0">
                <a:solidFill>
                  <a:schemeClr val="bg1"/>
                </a:solidFill>
                <a:latin typeface="Times New Roman" pitchFamily="18" charset="0"/>
                <a:ea typeface="+mn-ea"/>
                <a:cs typeface="Times New Roman" pitchFamily="18" charset="0"/>
              </a:rPr>
              <a:t>أوسيو أفشاى خين نى مانشاى: آنى ماجوس موشى إن سوف:</a:t>
            </a:r>
          </a:p>
        </p:txBody>
      </p:sp>
      <p:sp>
        <p:nvSpPr>
          <p:cNvPr id="7" name="Text Placeholder 3">
            <a:extLst>
              <a:ext uri="{FF2B5EF4-FFF2-40B4-BE49-F238E27FC236}">
                <a16:creationId xmlns:a16="http://schemas.microsoft.com/office/drawing/2014/main" id="{1CF4D010-0389-4884-BD7D-1C696DD2DC23}"/>
              </a:ext>
            </a:extLst>
          </p:cNvPr>
          <p:cNvSpPr>
            <a:spLocks noGrp="1"/>
          </p:cNvSpPr>
          <p:nvPr>
            <p:ph type="body" sz="quarter" idx="3"/>
          </p:nvPr>
        </p:nvSpPr>
        <p:spPr>
          <a:xfrm>
            <a:off x="0" y="5141372"/>
            <a:ext cx="9144000" cy="1030828"/>
          </a:xfrm>
        </p:spPr>
        <p:txBody>
          <a:bodyPr anchor="ctr"/>
          <a:lstStyle/>
          <a:p>
            <a:r>
              <a:rPr lang="fr-FR" sz="4400" dirty="0" err="1">
                <a:latin typeface="CS New Athanasius" panose="020B0500000000000000" pitchFamily="34" charset="0"/>
              </a:rPr>
              <a:t>Ouciou</a:t>
            </a:r>
            <a:r>
              <a:rPr lang="fr-FR" sz="4400" dirty="0">
                <a:latin typeface="CS New Athanasius" panose="020B0500000000000000" pitchFamily="34" charset="0"/>
              </a:rPr>
              <a:t> </a:t>
            </a:r>
            <a:r>
              <a:rPr lang="fr-FR" sz="4400" dirty="0" err="1">
                <a:latin typeface="CS New Athanasius" panose="020B0500000000000000" pitchFamily="34" charset="0"/>
              </a:rPr>
              <a:t>afsai</a:t>
            </a:r>
            <a:r>
              <a:rPr lang="fr-FR" sz="4400" dirty="0">
                <a:latin typeface="CS New Athanasius" panose="020B0500000000000000" pitchFamily="34" charset="0"/>
              </a:rPr>
              <a:t> </a:t>
            </a:r>
            <a:r>
              <a:rPr lang="fr-FR" sz="4400" dirty="0" err="1">
                <a:latin typeface="CS New Athanasius" panose="020B0500000000000000" pitchFamily="34" charset="0"/>
              </a:rPr>
              <a:t>qen</a:t>
            </a:r>
            <a:r>
              <a:rPr lang="fr-FR" sz="4400" dirty="0">
                <a:latin typeface="CS New Athanasius" panose="020B0500000000000000" pitchFamily="34" charset="0"/>
              </a:rPr>
              <a:t> </a:t>
            </a:r>
            <a:r>
              <a:rPr lang="fr-FR" sz="4400" dirty="0" err="1">
                <a:latin typeface="CS New Athanasius" panose="020B0500000000000000" pitchFamily="34" charset="0"/>
              </a:rPr>
              <a:t>nimansai</a:t>
            </a:r>
            <a:r>
              <a:rPr lang="fr-FR" sz="4400" dirty="0">
                <a:latin typeface="CS New Athanasius" panose="020B0500000000000000" pitchFamily="34" charset="0"/>
              </a:rPr>
              <a:t>@ `</a:t>
            </a:r>
            <a:r>
              <a:rPr lang="fr-FR" sz="4400" dirty="0" err="1">
                <a:latin typeface="CS New Athanasius" panose="020B0500000000000000" pitchFamily="34" charset="0"/>
              </a:rPr>
              <a:t>animagoc</a:t>
            </a:r>
            <a:r>
              <a:rPr lang="fr-FR" sz="4400" dirty="0">
                <a:latin typeface="CS New Athanasius" panose="020B0500000000000000" pitchFamily="34" charset="0"/>
              </a:rPr>
              <a:t> </a:t>
            </a:r>
            <a:r>
              <a:rPr lang="fr-FR" sz="4400" dirty="0" err="1">
                <a:latin typeface="CS New Athanasius" panose="020B0500000000000000" pitchFamily="34" charset="0"/>
              </a:rPr>
              <a:t>mosi</a:t>
            </a:r>
            <a:r>
              <a:rPr lang="fr-FR" sz="4400" dirty="0">
                <a:latin typeface="CS New Athanasius" panose="020B0500000000000000" pitchFamily="34" charset="0"/>
              </a:rPr>
              <a:t> `</a:t>
            </a:r>
            <a:r>
              <a:rPr lang="fr-FR" sz="4400" dirty="0" err="1">
                <a:latin typeface="CS New Athanasius" panose="020B0500000000000000" pitchFamily="34" charset="0"/>
              </a:rPr>
              <a:t>ncwf</a:t>
            </a:r>
            <a:r>
              <a:rPr lang="fr-FR" sz="4400" dirty="0">
                <a:latin typeface="CS New Athanasius" panose="020B0500000000000000" pitchFamily="34" charset="0"/>
              </a:rPr>
              <a:t>@</a:t>
            </a:r>
          </a:p>
        </p:txBody>
      </p:sp>
    </p:spTree>
    <p:extLst>
      <p:ext uri="{BB962C8B-B14F-4D97-AF65-F5344CB8AC3E}">
        <p14:creationId xmlns:p14="http://schemas.microsoft.com/office/powerpoint/2010/main" val="186247664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D1F2-8200-40FB-A6E2-5D8E84AFBFB0}"/>
              </a:ext>
            </a:extLst>
          </p:cNvPr>
          <p:cNvSpPr>
            <a:spLocks noGrp="1"/>
          </p:cNvSpPr>
          <p:nvPr>
            <p:ph type="title"/>
          </p:nvPr>
        </p:nvSpPr>
        <p:spPr>
          <a:xfrm>
            <a:off x="0" y="4337992"/>
            <a:ext cx="9144000" cy="782371"/>
          </a:xfrm>
        </p:spPr>
        <p:txBody>
          <a:bodyPr>
            <a:normAutofit/>
          </a:bodyPr>
          <a:lstStyle/>
          <a:p>
            <a:r>
              <a:rPr lang="ar-EG" sz="4400" b="1" kern="1200" dirty="0">
                <a:solidFill>
                  <a:schemeClr val="bg1"/>
                </a:solidFill>
                <a:latin typeface="Times New Roman" pitchFamily="18" charset="0"/>
                <a:ea typeface="+mn-ea"/>
                <a:cs typeface="Times New Roman" pitchFamily="18" charset="0"/>
              </a:rPr>
              <a:t>حتي ادخلهم بيت لحم، وسجدوا لملك الدهور.</a:t>
            </a:r>
            <a:endParaRPr lang="en-GB" sz="4400" dirty="0"/>
          </a:p>
        </p:txBody>
      </p:sp>
      <p:sp>
        <p:nvSpPr>
          <p:cNvPr id="3" name="Text Placeholder 2">
            <a:extLst>
              <a:ext uri="{FF2B5EF4-FFF2-40B4-BE49-F238E27FC236}">
                <a16:creationId xmlns:a16="http://schemas.microsoft.com/office/drawing/2014/main" id="{0D11F2BB-D438-4B5D-B981-D9C22ED51643}"/>
              </a:ext>
            </a:extLst>
          </p:cNvPr>
          <p:cNvSpPr>
            <a:spLocks noGrp="1"/>
          </p:cNvSpPr>
          <p:nvPr>
            <p:ph type="body" idx="1"/>
          </p:nvPr>
        </p:nvSpPr>
        <p:spPr>
          <a:xfrm>
            <a:off x="0" y="6158753"/>
            <a:ext cx="9143999" cy="699388"/>
          </a:xfrm>
        </p:spPr>
        <p:txBody>
          <a:bodyPr anchor="ctr"/>
          <a:lstStyle/>
          <a:p>
            <a:r>
              <a:rPr lang="ar-EG" sz="3700" b="1" kern="1200" dirty="0">
                <a:solidFill>
                  <a:schemeClr val="bg1"/>
                </a:solidFill>
                <a:latin typeface="Times New Roman" pitchFamily="18" charset="0"/>
                <a:ea typeface="+mn-ea"/>
                <a:cs typeface="Times New Roman" pitchFamily="18" charset="0"/>
              </a:rPr>
              <a:t>شا إن تيف إنو إڤيثلئيم: أڤ أووشت إم إبؤرو إنني ايه أؤن.</a:t>
            </a:r>
            <a:endParaRPr lang="en-GB" sz="3700" dirty="0"/>
          </a:p>
        </p:txBody>
      </p:sp>
      <p:sp>
        <p:nvSpPr>
          <p:cNvPr id="4" name="Text Placeholder 3">
            <a:extLst>
              <a:ext uri="{FF2B5EF4-FFF2-40B4-BE49-F238E27FC236}">
                <a16:creationId xmlns:a16="http://schemas.microsoft.com/office/drawing/2014/main" id="{AF56DB8A-CD81-46CC-81FA-A07DD23AE32D}"/>
              </a:ext>
            </a:extLst>
          </p:cNvPr>
          <p:cNvSpPr>
            <a:spLocks noGrp="1"/>
          </p:cNvSpPr>
          <p:nvPr>
            <p:ph type="body" sz="quarter" idx="3"/>
          </p:nvPr>
        </p:nvSpPr>
        <p:spPr>
          <a:xfrm>
            <a:off x="0" y="5141371"/>
            <a:ext cx="9144000" cy="1017381"/>
          </a:xfrm>
        </p:spPr>
        <p:txBody>
          <a:bodyPr anchor="ctr"/>
          <a:lstStyle/>
          <a:p>
            <a:r>
              <a:rPr lang="fr-FR" sz="4000" dirty="0" err="1">
                <a:latin typeface="CS New Athanasius" panose="020B0500000000000000" pitchFamily="34" charset="0"/>
              </a:rPr>
              <a:t>sa`ntef`enou</a:t>
            </a:r>
            <a:r>
              <a:rPr lang="fr-FR" sz="4000" dirty="0">
                <a:latin typeface="CS New Athanasius" panose="020B0500000000000000" pitchFamily="34" charset="0"/>
              </a:rPr>
              <a:t> `</a:t>
            </a:r>
            <a:r>
              <a:rPr lang="fr-FR" sz="4000" dirty="0" err="1">
                <a:latin typeface="CS New Athanasius" panose="020B0500000000000000" pitchFamily="34" charset="0"/>
              </a:rPr>
              <a:t>eBy;leem</a:t>
            </a:r>
            <a:r>
              <a:rPr lang="fr-FR" sz="4000" dirty="0">
                <a:latin typeface="CS New Athanasius" panose="020B0500000000000000" pitchFamily="34" charset="0"/>
              </a:rPr>
              <a:t>@ </a:t>
            </a:r>
            <a:r>
              <a:rPr lang="fr-FR" sz="4000" dirty="0" err="1">
                <a:latin typeface="CS New Athanasius" panose="020B0500000000000000" pitchFamily="34" charset="0"/>
              </a:rPr>
              <a:t>au`ou`wst</a:t>
            </a:r>
            <a:r>
              <a:rPr lang="fr-FR" sz="4000" dirty="0">
                <a:latin typeface="CS New Athanasius" panose="020B0500000000000000" pitchFamily="34" charset="0"/>
              </a:rPr>
              <a:t> `m`</a:t>
            </a:r>
            <a:r>
              <a:rPr lang="fr-FR" sz="4000" dirty="0" err="1">
                <a:latin typeface="CS New Athanasius" panose="020B0500000000000000" pitchFamily="34" charset="0"/>
              </a:rPr>
              <a:t>pOuro</a:t>
            </a:r>
            <a:r>
              <a:rPr lang="fr-FR" sz="4000" dirty="0">
                <a:latin typeface="CS New Athanasius" panose="020B0500000000000000" pitchFamily="34" charset="0"/>
              </a:rPr>
              <a:t> `</a:t>
            </a:r>
            <a:r>
              <a:rPr lang="fr-FR" sz="4000" dirty="0" err="1">
                <a:latin typeface="CS New Athanasius" panose="020B0500000000000000" pitchFamily="34" charset="0"/>
              </a:rPr>
              <a:t>nni`e`wn</a:t>
            </a:r>
            <a:r>
              <a:rPr lang="fr-FR" sz="4000" dirty="0">
                <a:latin typeface="CS New Athanasius" panose="020B0500000000000000" pitchFamily="34" charset="0"/>
              </a:rPr>
              <a:t>.</a:t>
            </a:r>
            <a:endParaRPr lang="en-GB" sz="4000" dirty="0"/>
          </a:p>
        </p:txBody>
      </p:sp>
    </p:spTree>
    <p:extLst>
      <p:ext uri="{BB962C8B-B14F-4D97-AF65-F5344CB8AC3E}">
        <p14:creationId xmlns:p14="http://schemas.microsoft.com/office/powerpoint/2010/main" val="2979772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D1F2-8200-40FB-A6E2-5D8E84AFBFB0}"/>
              </a:ext>
            </a:extLst>
          </p:cNvPr>
          <p:cNvSpPr>
            <a:spLocks noGrp="1"/>
          </p:cNvSpPr>
          <p:nvPr>
            <p:ph type="title"/>
          </p:nvPr>
        </p:nvSpPr>
        <p:spPr>
          <a:xfrm>
            <a:off x="0" y="4337993"/>
            <a:ext cx="9144000" cy="677760"/>
          </a:xfrm>
        </p:spPr>
        <p:txBody>
          <a:bodyPr anchor="ctr">
            <a:noAutofit/>
          </a:bodyPr>
          <a:lstStyle/>
          <a:p>
            <a:r>
              <a:rPr lang="ar-EG" sz="4000" b="1" kern="1200" dirty="0">
                <a:solidFill>
                  <a:schemeClr val="bg1"/>
                </a:solidFill>
                <a:latin typeface="Times New Roman" pitchFamily="18" charset="0"/>
                <a:ea typeface="+mn-ea"/>
                <a:cs typeface="Times New Roman" pitchFamily="18" charset="0"/>
              </a:rPr>
              <a:t>رب المجد دعى ابناً، كقول يوحنا في بُشراه،</a:t>
            </a:r>
            <a:endParaRPr lang="en-GB" sz="4000" dirty="0"/>
          </a:p>
        </p:txBody>
      </p:sp>
      <p:sp>
        <p:nvSpPr>
          <p:cNvPr id="3" name="Text Placeholder 2">
            <a:extLst>
              <a:ext uri="{FF2B5EF4-FFF2-40B4-BE49-F238E27FC236}">
                <a16:creationId xmlns:a16="http://schemas.microsoft.com/office/drawing/2014/main" id="{0D11F2BB-D438-4B5D-B981-D9C22ED51643}"/>
              </a:ext>
            </a:extLst>
          </p:cNvPr>
          <p:cNvSpPr>
            <a:spLocks noGrp="1"/>
          </p:cNvSpPr>
          <p:nvPr>
            <p:ph type="body" idx="1"/>
          </p:nvPr>
        </p:nvSpPr>
        <p:spPr>
          <a:xfrm>
            <a:off x="0" y="5943742"/>
            <a:ext cx="9143999" cy="914400"/>
          </a:xfrm>
        </p:spPr>
        <p:txBody>
          <a:bodyPr anchor="ctr"/>
          <a:lstStyle/>
          <a:p>
            <a:r>
              <a:rPr lang="ar-EG" b="1" kern="1200" dirty="0">
                <a:solidFill>
                  <a:schemeClr val="bg1"/>
                </a:solidFill>
                <a:latin typeface="Times New Roman" pitchFamily="18" charset="0"/>
                <a:ea typeface="+mn-ea"/>
                <a:cs typeface="Times New Roman" pitchFamily="18" charset="0"/>
              </a:rPr>
              <a:t>إبتشويس إم إبؤوو أڤموتي إيروف إن أو شيري: كاطا إبصاجي ان يؤانس خين بيف اف انجليون:</a:t>
            </a:r>
            <a:endParaRPr lang="en-GB" dirty="0"/>
          </a:p>
        </p:txBody>
      </p:sp>
      <p:sp>
        <p:nvSpPr>
          <p:cNvPr id="4" name="Text Placeholder 3">
            <a:extLst>
              <a:ext uri="{FF2B5EF4-FFF2-40B4-BE49-F238E27FC236}">
                <a16:creationId xmlns:a16="http://schemas.microsoft.com/office/drawing/2014/main" id="{AF56DB8A-CD81-46CC-81FA-A07DD23AE32D}"/>
              </a:ext>
            </a:extLst>
          </p:cNvPr>
          <p:cNvSpPr>
            <a:spLocks noGrp="1"/>
          </p:cNvSpPr>
          <p:nvPr>
            <p:ph type="body" sz="quarter" idx="3"/>
          </p:nvPr>
        </p:nvSpPr>
        <p:spPr>
          <a:xfrm>
            <a:off x="-1" y="5015754"/>
            <a:ext cx="9144000" cy="914400"/>
          </a:xfrm>
        </p:spPr>
        <p:txBody>
          <a:bodyPr anchor="ctr"/>
          <a:lstStyle/>
          <a:p>
            <a:pPr>
              <a:spcBef>
                <a:spcPts val="0"/>
              </a:spcBef>
            </a:pPr>
            <a:r>
              <a:rPr lang="pt-BR" dirty="0">
                <a:latin typeface="CS New Athanasius" panose="020B0500000000000000" pitchFamily="34" charset="0"/>
              </a:rPr>
              <a:t>P=o=c `m`pw`ou `aumo] `erof `n`o`Syri @ kata `pcaji </a:t>
            </a:r>
          </a:p>
          <a:p>
            <a:pPr>
              <a:spcBef>
                <a:spcPts val="0"/>
              </a:spcBef>
            </a:pPr>
            <a:r>
              <a:rPr lang="pt-BR" dirty="0">
                <a:latin typeface="CS New Athanasius" panose="020B0500000000000000" pitchFamily="34" charset="0"/>
              </a:rPr>
              <a:t>`nIwannyc qen pef euaggelion@ </a:t>
            </a:r>
            <a:endParaRPr lang="en-GB" dirty="0"/>
          </a:p>
        </p:txBody>
      </p:sp>
    </p:spTree>
    <p:extLst>
      <p:ext uri="{BB962C8B-B14F-4D97-AF65-F5344CB8AC3E}">
        <p14:creationId xmlns:p14="http://schemas.microsoft.com/office/powerpoint/2010/main" val="344005331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D1F2-8200-40FB-A6E2-5D8E84AFBFB0}"/>
              </a:ext>
            </a:extLst>
          </p:cNvPr>
          <p:cNvSpPr>
            <a:spLocks noGrp="1"/>
          </p:cNvSpPr>
          <p:nvPr>
            <p:ph type="title"/>
          </p:nvPr>
        </p:nvSpPr>
        <p:spPr>
          <a:xfrm>
            <a:off x="0" y="4337993"/>
            <a:ext cx="9144000" cy="677760"/>
          </a:xfrm>
        </p:spPr>
        <p:txBody>
          <a:bodyPr>
            <a:normAutofit fontScale="90000"/>
          </a:bodyPr>
          <a:lstStyle/>
          <a:p>
            <a:r>
              <a:rPr lang="ar-EG" sz="4000" b="1" kern="1200" dirty="0">
                <a:solidFill>
                  <a:schemeClr val="bg1"/>
                </a:solidFill>
                <a:latin typeface="Times New Roman" pitchFamily="18" charset="0"/>
                <a:ea typeface="+mn-ea"/>
                <a:cs typeface="Times New Roman" pitchFamily="18" charset="0"/>
              </a:rPr>
              <a:t>الكلمة الأزلى إتخذ جسداً، وحل فينا ورأيناه.</a:t>
            </a:r>
            <a:endParaRPr lang="en-GB" sz="4000" dirty="0"/>
          </a:p>
        </p:txBody>
      </p:sp>
      <p:sp>
        <p:nvSpPr>
          <p:cNvPr id="3" name="Text Placeholder 2">
            <a:extLst>
              <a:ext uri="{FF2B5EF4-FFF2-40B4-BE49-F238E27FC236}">
                <a16:creationId xmlns:a16="http://schemas.microsoft.com/office/drawing/2014/main" id="{0D11F2BB-D438-4B5D-B981-D9C22ED51643}"/>
              </a:ext>
            </a:extLst>
          </p:cNvPr>
          <p:cNvSpPr>
            <a:spLocks noGrp="1"/>
          </p:cNvSpPr>
          <p:nvPr>
            <p:ph type="body" idx="1"/>
          </p:nvPr>
        </p:nvSpPr>
        <p:spPr>
          <a:xfrm>
            <a:off x="0" y="5943742"/>
            <a:ext cx="9143999" cy="914400"/>
          </a:xfrm>
        </p:spPr>
        <p:txBody>
          <a:bodyPr anchor="ctr"/>
          <a:lstStyle/>
          <a:p>
            <a:pPr>
              <a:lnSpc>
                <a:spcPct val="90000"/>
              </a:lnSpc>
              <a:spcBef>
                <a:spcPts val="0"/>
              </a:spcBef>
            </a:pPr>
            <a:r>
              <a:rPr lang="ar-EG" sz="3600" dirty="0"/>
              <a:t>ب</a:t>
            </a:r>
            <a:r>
              <a:rPr lang="ar-EG" sz="3600" b="1" kern="1200" dirty="0">
                <a:solidFill>
                  <a:schemeClr val="bg1"/>
                </a:solidFill>
                <a:latin typeface="Times New Roman" pitchFamily="18" charset="0"/>
                <a:ea typeface="+mn-ea"/>
                <a:cs typeface="Times New Roman" pitchFamily="18" charset="0"/>
              </a:rPr>
              <a:t>ي لوغوس إن</a:t>
            </a:r>
            <a:r>
              <a:rPr lang="ar-EG" sz="3600" b="1" kern="1200" baseline="0" dirty="0">
                <a:solidFill>
                  <a:schemeClr val="bg1"/>
                </a:solidFill>
                <a:latin typeface="Times New Roman" pitchFamily="18" charset="0"/>
                <a:ea typeface="+mn-ea"/>
                <a:cs typeface="Times New Roman" pitchFamily="18" charset="0"/>
              </a:rPr>
              <a:t> إينيه </a:t>
            </a:r>
            <a:r>
              <a:rPr lang="ar-EG" sz="3600" b="1" kern="1200" dirty="0">
                <a:solidFill>
                  <a:schemeClr val="bg1"/>
                </a:solidFill>
                <a:latin typeface="Times New Roman" pitchFamily="18" charset="0"/>
                <a:ea typeface="+mn-ea"/>
                <a:cs typeface="Times New Roman" pitchFamily="18" charset="0"/>
              </a:rPr>
              <a:t>أفتشي ساركس: أفئي إن إخري إن خيتين أنّاڤ إيروف.</a:t>
            </a:r>
            <a:endParaRPr lang="en-GB" sz="3600" dirty="0"/>
          </a:p>
        </p:txBody>
      </p:sp>
      <p:sp>
        <p:nvSpPr>
          <p:cNvPr id="4" name="Text Placeholder 3">
            <a:extLst>
              <a:ext uri="{FF2B5EF4-FFF2-40B4-BE49-F238E27FC236}">
                <a16:creationId xmlns:a16="http://schemas.microsoft.com/office/drawing/2014/main" id="{AF56DB8A-CD81-46CC-81FA-A07DD23AE32D}"/>
              </a:ext>
            </a:extLst>
          </p:cNvPr>
          <p:cNvSpPr>
            <a:spLocks noGrp="1"/>
          </p:cNvSpPr>
          <p:nvPr>
            <p:ph type="body" sz="quarter" idx="3"/>
          </p:nvPr>
        </p:nvSpPr>
        <p:spPr>
          <a:xfrm>
            <a:off x="-1" y="5015754"/>
            <a:ext cx="9144000" cy="914400"/>
          </a:xfrm>
        </p:spPr>
        <p:txBody>
          <a:bodyPr anchor="ctr"/>
          <a:lstStyle/>
          <a:p>
            <a:pPr>
              <a:lnSpc>
                <a:spcPct val="80000"/>
              </a:lnSpc>
              <a:spcBef>
                <a:spcPts val="0"/>
              </a:spcBef>
            </a:pPr>
            <a:r>
              <a:rPr lang="pt-BR" sz="4000" dirty="0">
                <a:latin typeface="CS New Athanasius" panose="020B0500000000000000" pitchFamily="34" charset="0"/>
              </a:rPr>
              <a:t>piLogoc `eneneh af[icarx@ `afi `n`qryi `nqyten</a:t>
            </a:r>
            <a:endParaRPr lang="ar-EG" sz="4000" dirty="0">
              <a:latin typeface="CS New Athanasius" panose="020B0500000000000000" pitchFamily="34" charset="0"/>
            </a:endParaRPr>
          </a:p>
          <a:p>
            <a:pPr>
              <a:lnSpc>
                <a:spcPct val="80000"/>
              </a:lnSpc>
              <a:spcBef>
                <a:spcPts val="0"/>
              </a:spcBef>
            </a:pPr>
            <a:r>
              <a:rPr lang="pt-BR" sz="4000" dirty="0">
                <a:latin typeface="CS New Athanasius" panose="020B0500000000000000" pitchFamily="34" charset="0"/>
              </a:rPr>
              <a:t>`annau `erof.</a:t>
            </a:r>
            <a:endParaRPr lang="en-GB" sz="4000" dirty="0"/>
          </a:p>
        </p:txBody>
      </p:sp>
    </p:spTree>
    <p:extLst>
      <p:ext uri="{BB962C8B-B14F-4D97-AF65-F5344CB8AC3E}">
        <p14:creationId xmlns:p14="http://schemas.microsoft.com/office/powerpoint/2010/main" val="1449550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0" y="6172200"/>
            <a:ext cx="9143999" cy="685800"/>
          </a:xfrm>
        </p:spPr>
        <p:txBody>
          <a:bodyPr anchor="ctr"/>
          <a:lstStyle/>
          <a:p>
            <a:r>
              <a:rPr lang="ar-EG" sz="3600" dirty="0"/>
              <a:t>نيم نى إيطاف إينو إيجوؤو نيم نى إيطاف إينو إيفول هيطوطو </a:t>
            </a:r>
          </a:p>
        </p:txBody>
      </p:sp>
      <p:sp>
        <p:nvSpPr>
          <p:cNvPr id="7" name="Text Placeholder 6"/>
          <p:cNvSpPr>
            <a:spLocks noGrp="1"/>
          </p:cNvSpPr>
          <p:nvPr>
            <p:ph type="body" sz="quarter" idx="3"/>
          </p:nvPr>
        </p:nvSpPr>
        <p:spPr>
          <a:xfrm>
            <a:off x="0" y="5136776"/>
            <a:ext cx="9144000" cy="1035424"/>
          </a:xfrm>
        </p:spPr>
        <p:txBody>
          <a:bodyPr/>
          <a:lstStyle/>
          <a:p>
            <a:r>
              <a:rPr lang="en-US" sz="4400" dirty="0" err="1"/>
              <a:t>Nem</a:t>
            </a:r>
            <a:r>
              <a:rPr lang="en-US" sz="4400" dirty="0"/>
              <a:t> </a:t>
            </a:r>
            <a:r>
              <a:rPr lang="en-US" sz="4400" dirty="0" err="1"/>
              <a:t>ny`etau</a:t>
            </a:r>
            <a:r>
              <a:rPr lang="en-US" sz="4400" dirty="0"/>
              <a:t> `</a:t>
            </a:r>
            <a:r>
              <a:rPr lang="en-US" sz="4400" dirty="0" err="1"/>
              <a:t>enou</a:t>
            </a:r>
            <a:r>
              <a:rPr lang="en-US" sz="4400" dirty="0"/>
              <a:t> `</a:t>
            </a:r>
            <a:r>
              <a:rPr lang="en-US" sz="4400" dirty="0" err="1"/>
              <a:t>ejwou</a:t>
            </a:r>
            <a:r>
              <a:rPr lang="en-US" sz="4400" dirty="0"/>
              <a:t> </a:t>
            </a:r>
            <a:r>
              <a:rPr lang="en-US" sz="4400" dirty="0" err="1"/>
              <a:t>nem</a:t>
            </a:r>
            <a:r>
              <a:rPr lang="en-US" sz="4400" dirty="0"/>
              <a:t> </a:t>
            </a:r>
            <a:r>
              <a:rPr lang="en-US" sz="4400" dirty="0" err="1"/>
              <a:t>ny`etau`enou</a:t>
            </a:r>
            <a:r>
              <a:rPr lang="en-US" sz="4400" dirty="0"/>
              <a:t> `</a:t>
            </a:r>
            <a:r>
              <a:rPr lang="en-US" sz="4400" dirty="0" err="1"/>
              <a:t>ebol</a:t>
            </a:r>
            <a:r>
              <a:rPr lang="en-US" sz="4400" dirty="0"/>
              <a:t> </a:t>
            </a:r>
            <a:r>
              <a:rPr lang="en-US" sz="4400" dirty="0" err="1"/>
              <a:t>hitotou</a:t>
            </a:r>
            <a:endParaRPr lang="en-US" sz="4400" dirty="0"/>
          </a:p>
        </p:txBody>
      </p:sp>
      <p:sp>
        <p:nvSpPr>
          <p:cNvPr id="2" name="Text Placeholder 1">
            <a:extLst>
              <a:ext uri="{FF2B5EF4-FFF2-40B4-BE49-F238E27FC236}">
                <a16:creationId xmlns:a16="http://schemas.microsoft.com/office/drawing/2014/main" id="{4183DBF8-C6A4-4A98-A2FF-212003CF9A0E}"/>
              </a:ext>
            </a:extLst>
          </p:cNvPr>
          <p:cNvSpPr>
            <a:spLocks noGrp="1"/>
          </p:cNvSpPr>
          <p:nvPr>
            <p:ph type="body" sz="quarter" idx="10"/>
          </p:nvPr>
        </p:nvSpPr>
        <p:spPr>
          <a:xfrm>
            <a:off x="0" y="4346575"/>
            <a:ext cx="9144000" cy="790201"/>
          </a:xfrm>
        </p:spPr>
        <p:txBody>
          <a:bodyPr/>
          <a:lstStyle/>
          <a:p>
            <a:r>
              <a:rPr lang="ar-EG" sz="4400" dirty="0"/>
              <a:t>والذين قدمت عنهم والذين قدمت بواسطتهم </a:t>
            </a:r>
            <a:endParaRPr lang="en-US" sz="4400" dirty="0"/>
          </a:p>
        </p:txBody>
      </p:sp>
    </p:spTree>
    <p:extLst>
      <p:ext uri="{BB962C8B-B14F-4D97-AF65-F5344CB8AC3E}">
        <p14:creationId xmlns:p14="http://schemas.microsoft.com/office/powerpoint/2010/main" val="369626528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D1F2-8200-40FB-A6E2-5D8E84AFBFB0}"/>
              </a:ext>
            </a:extLst>
          </p:cNvPr>
          <p:cNvSpPr>
            <a:spLocks noGrp="1"/>
          </p:cNvSpPr>
          <p:nvPr>
            <p:ph type="title"/>
          </p:nvPr>
        </p:nvSpPr>
        <p:spPr>
          <a:xfrm>
            <a:off x="0" y="4337993"/>
            <a:ext cx="9144000" cy="677760"/>
          </a:xfrm>
        </p:spPr>
        <p:txBody>
          <a:bodyPr>
            <a:normAutofit fontScale="90000"/>
          </a:bodyPr>
          <a:lstStyle/>
          <a:p>
            <a:r>
              <a:rPr lang="ar-EG" sz="4000" b="1" kern="1200" dirty="0">
                <a:solidFill>
                  <a:schemeClr val="bg1"/>
                </a:solidFill>
                <a:latin typeface="Times New Roman" pitchFamily="18" charset="0"/>
                <a:ea typeface="+mn-ea"/>
                <a:cs typeface="Times New Roman" pitchFamily="18" charset="0"/>
              </a:rPr>
              <a:t>هليلويا(4) يسوع المسيح ابن اللـه،  وُلِدَ فى بيت لحم.</a:t>
            </a:r>
          </a:p>
        </p:txBody>
      </p:sp>
      <p:sp>
        <p:nvSpPr>
          <p:cNvPr id="3" name="Text Placeholder 2">
            <a:extLst>
              <a:ext uri="{FF2B5EF4-FFF2-40B4-BE49-F238E27FC236}">
                <a16:creationId xmlns:a16="http://schemas.microsoft.com/office/drawing/2014/main" id="{0D11F2BB-D438-4B5D-B981-D9C22ED51643}"/>
              </a:ext>
            </a:extLst>
          </p:cNvPr>
          <p:cNvSpPr>
            <a:spLocks noGrp="1"/>
          </p:cNvSpPr>
          <p:nvPr>
            <p:ph type="body" idx="1"/>
          </p:nvPr>
        </p:nvSpPr>
        <p:spPr>
          <a:xfrm>
            <a:off x="0" y="5943742"/>
            <a:ext cx="9143999" cy="914400"/>
          </a:xfrm>
        </p:spPr>
        <p:txBody>
          <a:bodyPr anchor="ctr"/>
          <a:lstStyle/>
          <a:p>
            <a:pPr>
              <a:lnSpc>
                <a:spcPct val="90000"/>
              </a:lnSpc>
              <a:spcBef>
                <a:spcPts val="0"/>
              </a:spcBef>
            </a:pPr>
            <a:r>
              <a:rPr lang="ar-EG" sz="3600" dirty="0"/>
              <a:t>الليلويا(4) ايسوس بخرستوس ابشيرى امفنوتى: ڤيئتاف ماسف خين فيثلئيم. </a:t>
            </a:r>
          </a:p>
        </p:txBody>
      </p:sp>
      <p:sp>
        <p:nvSpPr>
          <p:cNvPr id="4" name="Text Placeholder 3">
            <a:extLst>
              <a:ext uri="{FF2B5EF4-FFF2-40B4-BE49-F238E27FC236}">
                <a16:creationId xmlns:a16="http://schemas.microsoft.com/office/drawing/2014/main" id="{AF56DB8A-CD81-46CC-81FA-A07DD23AE32D}"/>
              </a:ext>
            </a:extLst>
          </p:cNvPr>
          <p:cNvSpPr>
            <a:spLocks noGrp="1"/>
          </p:cNvSpPr>
          <p:nvPr>
            <p:ph type="body" sz="quarter" idx="3"/>
          </p:nvPr>
        </p:nvSpPr>
        <p:spPr>
          <a:xfrm>
            <a:off x="-1" y="5015754"/>
            <a:ext cx="9144000" cy="914400"/>
          </a:xfrm>
        </p:spPr>
        <p:txBody>
          <a:bodyPr anchor="t"/>
          <a:lstStyle/>
          <a:p>
            <a:pPr>
              <a:lnSpc>
                <a:spcPct val="80000"/>
              </a:lnSpc>
              <a:spcBef>
                <a:spcPts val="0"/>
              </a:spcBef>
            </a:pPr>
            <a:r>
              <a:rPr lang="pt-BR" dirty="0">
                <a:latin typeface="CS New Athanasius" panose="020B0500000000000000" pitchFamily="34" charset="0"/>
              </a:rPr>
              <a:t>Allylouia A=l A=l A=l I</a:t>
            </a:r>
            <a:r>
              <a:rPr lang="en-US" dirty="0">
                <a:latin typeface="CS New Athanasius" panose="020B0500000000000000" pitchFamily="34" charset="0"/>
              </a:rPr>
              <a:t>=</a:t>
            </a:r>
            <a:r>
              <a:rPr lang="pt-BR" dirty="0">
                <a:latin typeface="CS New Athanasius" panose="020B0500000000000000" pitchFamily="34" charset="0"/>
              </a:rPr>
              <a:t>y=c P=,=c `psyri</a:t>
            </a:r>
          </a:p>
          <a:p>
            <a:pPr>
              <a:lnSpc>
                <a:spcPct val="80000"/>
              </a:lnSpc>
              <a:spcBef>
                <a:spcPts val="0"/>
              </a:spcBef>
            </a:pPr>
            <a:r>
              <a:rPr lang="pt-BR" dirty="0">
                <a:latin typeface="CS New Athanasius" panose="020B0500000000000000" pitchFamily="34" charset="0"/>
              </a:rPr>
              <a:t> `mV]@ vyetaumacf qen By;leem</a:t>
            </a:r>
          </a:p>
        </p:txBody>
      </p:sp>
    </p:spTree>
    <p:extLst>
      <p:ext uri="{BB962C8B-B14F-4D97-AF65-F5344CB8AC3E}">
        <p14:creationId xmlns:p14="http://schemas.microsoft.com/office/powerpoint/2010/main" val="254546145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0BCEAE-46AE-4922-91BF-E604EB047055}"/>
              </a:ext>
            </a:extLst>
          </p:cNvPr>
          <p:cNvSpPr>
            <a:spLocks noGrp="1"/>
          </p:cNvSpPr>
          <p:nvPr>
            <p:ph type="title"/>
          </p:nvPr>
        </p:nvSpPr>
        <p:spPr>
          <a:xfrm>
            <a:off x="0" y="4328430"/>
            <a:ext cx="9144000" cy="687324"/>
          </a:xfrm>
        </p:spPr>
        <p:txBody>
          <a:bodyPr>
            <a:normAutofit/>
          </a:bodyPr>
          <a:lstStyle/>
          <a:p>
            <a:r>
              <a:rPr lang="ar-EG" sz="4000" b="1" kern="1200" dirty="0">
                <a:solidFill>
                  <a:schemeClr val="bg1"/>
                </a:solidFill>
                <a:latin typeface="Times New Roman" pitchFamily="18" charset="0"/>
                <a:ea typeface="+mn-ea"/>
                <a:cs typeface="Times New Roman" pitchFamily="18" charset="0"/>
              </a:rPr>
              <a:t>هلليلويا</a:t>
            </a:r>
            <a:r>
              <a:rPr lang="en-US" sz="4000" dirty="0"/>
              <a:t>(4)</a:t>
            </a:r>
            <a:r>
              <a:rPr lang="ar-EG" sz="4000" b="1" kern="1200" dirty="0">
                <a:solidFill>
                  <a:schemeClr val="bg1"/>
                </a:solidFill>
                <a:latin typeface="Times New Roman" pitchFamily="18" charset="0"/>
                <a:ea typeface="+mn-ea"/>
                <a:cs typeface="Times New Roman" pitchFamily="18" charset="0"/>
              </a:rPr>
              <a:t>، يسوع المسيح ابن الله، قبل إليه الختان.</a:t>
            </a:r>
            <a:endParaRPr lang="en-GB" sz="4000" dirty="0"/>
          </a:p>
        </p:txBody>
      </p:sp>
      <p:sp>
        <p:nvSpPr>
          <p:cNvPr id="6" name="Text Placeholder 5">
            <a:extLst>
              <a:ext uri="{FF2B5EF4-FFF2-40B4-BE49-F238E27FC236}">
                <a16:creationId xmlns:a16="http://schemas.microsoft.com/office/drawing/2014/main" id="{93EDCF0D-539C-4006-A141-08D3E5DE45AB}"/>
              </a:ext>
            </a:extLst>
          </p:cNvPr>
          <p:cNvSpPr>
            <a:spLocks noGrp="1"/>
          </p:cNvSpPr>
          <p:nvPr>
            <p:ph type="body" idx="1"/>
          </p:nvPr>
        </p:nvSpPr>
        <p:spPr>
          <a:xfrm>
            <a:off x="1" y="5943601"/>
            <a:ext cx="9143999" cy="914400"/>
          </a:xfrm>
        </p:spPr>
        <p:txBody>
          <a:bodyPr anchor="ctr"/>
          <a:lstStyle/>
          <a:p>
            <a:r>
              <a:rPr lang="ar-EG" sz="3200" b="1" kern="1200" dirty="0">
                <a:solidFill>
                  <a:schemeClr val="bg1"/>
                </a:solidFill>
                <a:latin typeface="Times New Roman" pitchFamily="18" charset="0"/>
                <a:ea typeface="+mn-ea"/>
                <a:cs typeface="Times New Roman" pitchFamily="18" charset="0"/>
              </a:rPr>
              <a:t>الليلويا </a:t>
            </a:r>
            <a:r>
              <a:rPr lang="ar-EG" dirty="0"/>
              <a:t>(4)</a:t>
            </a:r>
            <a:r>
              <a:rPr lang="ar-EG" sz="3200" b="1" kern="1200" dirty="0">
                <a:solidFill>
                  <a:schemeClr val="bg1"/>
                </a:solidFill>
                <a:latin typeface="Times New Roman" pitchFamily="18" charset="0"/>
                <a:ea typeface="+mn-ea"/>
                <a:cs typeface="Times New Roman" pitchFamily="18" charset="0"/>
              </a:rPr>
              <a:t>: إيسوس بخرستوس إبشيري إم إفنوتي: أفشوبي إيروف إمبي سى ڤي.</a:t>
            </a:r>
          </a:p>
        </p:txBody>
      </p:sp>
      <p:sp>
        <p:nvSpPr>
          <p:cNvPr id="7" name="Text Placeholder 6">
            <a:extLst>
              <a:ext uri="{FF2B5EF4-FFF2-40B4-BE49-F238E27FC236}">
                <a16:creationId xmlns:a16="http://schemas.microsoft.com/office/drawing/2014/main" id="{E14A31B5-4785-4672-96EF-B5254A9075E3}"/>
              </a:ext>
            </a:extLst>
          </p:cNvPr>
          <p:cNvSpPr>
            <a:spLocks noGrp="1"/>
          </p:cNvSpPr>
          <p:nvPr>
            <p:ph type="body" sz="quarter" idx="3"/>
          </p:nvPr>
        </p:nvSpPr>
        <p:spPr>
          <a:xfrm>
            <a:off x="0" y="5015755"/>
            <a:ext cx="9144000" cy="927846"/>
          </a:xfrm>
        </p:spPr>
        <p:txBody>
          <a:bodyPr anchor="ctr"/>
          <a:lstStyle/>
          <a:p>
            <a:pPr>
              <a:spcBef>
                <a:spcPts val="0"/>
              </a:spcBef>
            </a:pPr>
            <a:r>
              <a:rPr lang="en-GB" sz="3500" dirty="0" err="1">
                <a:latin typeface="CS New Athanasius" panose="020B0500000000000000" pitchFamily="34" charset="0"/>
              </a:rPr>
              <a:t>Allylouia</a:t>
            </a:r>
            <a:r>
              <a:rPr lang="en-GB" sz="3500" dirty="0">
                <a:latin typeface="CS New Athanasius" panose="020B0500000000000000" pitchFamily="34" charset="0"/>
              </a:rPr>
              <a:t> =a=l </a:t>
            </a:r>
            <a:r>
              <a:rPr lang="en-GB" sz="3500" dirty="0" err="1">
                <a:latin typeface="CS New Athanasius" panose="020B0500000000000000" pitchFamily="34" charset="0"/>
              </a:rPr>
              <a:t>allylouia</a:t>
            </a:r>
            <a:r>
              <a:rPr lang="en-GB" sz="3500" dirty="0">
                <a:latin typeface="CS New Athanasius" panose="020B0500000000000000" pitchFamily="34" charset="0"/>
              </a:rPr>
              <a:t> =a=l@ I=y=c P=,=c `</a:t>
            </a:r>
            <a:r>
              <a:rPr lang="en-GB" sz="3500" dirty="0" err="1">
                <a:latin typeface="CS New Athanasius" panose="020B0500000000000000" pitchFamily="34" charset="0"/>
              </a:rPr>
              <a:t>pSyri</a:t>
            </a:r>
            <a:endParaRPr lang="ar-EG" sz="3500" dirty="0">
              <a:latin typeface="CS New Athanasius" panose="020B0500000000000000" pitchFamily="34" charset="0"/>
            </a:endParaRPr>
          </a:p>
          <a:p>
            <a:pPr>
              <a:spcBef>
                <a:spcPts val="0"/>
              </a:spcBef>
            </a:pPr>
            <a:r>
              <a:rPr lang="en-GB" sz="3500" dirty="0">
                <a:latin typeface="CS New Athanasius" panose="020B0500000000000000" pitchFamily="34" charset="0"/>
              </a:rPr>
              <a:t> `mV]@ </a:t>
            </a:r>
            <a:r>
              <a:rPr lang="en-GB" sz="3500" dirty="0" err="1">
                <a:latin typeface="CS New Athanasius" panose="020B0500000000000000" pitchFamily="34" charset="0"/>
              </a:rPr>
              <a:t>afswop</a:t>
            </a:r>
            <a:r>
              <a:rPr lang="en-GB" sz="3500" dirty="0">
                <a:latin typeface="CS New Athanasius" panose="020B0500000000000000" pitchFamily="34" charset="0"/>
              </a:rPr>
              <a:t> `</a:t>
            </a:r>
            <a:r>
              <a:rPr lang="en-GB" sz="3500" dirty="0" err="1">
                <a:latin typeface="CS New Athanasius" panose="020B0500000000000000" pitchFamily="34" charset="0"/>
              </a:rPr>
              <a:t>erof</a:t>
            </a:r>
            <a:r>
              <a:rPr lang="en-GB" sz="3500" dirty="0">
                <a:latin typeface="CS New Athanasius" panose="020B0500000000000000" pitchFamily="34" charset="0"/>
              </a:rPr>
              <a:t> `</a:t>
            </a:r>
            <a:r>
              <a:rPr lang="en-GB" sz="3500" dirty="0" err="1">
                <a:latin typeface="CS New Athanasius" panose="020B0500000000000000" pitchFamily="34" charset="0"/>
              </a:rPr>
              <a:t>mpicebi</a:t>
            </a:r>
            <a:r>
              <a:rPr lang="en-GB" sz="3500" dirty="0">
                <a:latin typeface="CS New Athanasius" panose="020B0500000000000000" pitchFamily="34" charset="0"/>
              </a:rPr>
              <a:t>.</a:t>
            </a:r>
          </a:p>
        </p:txBody>
      </p:sp>
    </p:spTree>
    <p:extLst>
      <p:ext uri="{BB962C8B-B14F-4D97-AF65-F5344CB8AC3E}">
        <p14:creationId xmlns:p14="http://schemas.microsoft.com/office/powerpoint/2010/main" val="315740332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5625-E44C-4A29-9069-3567682A56E8}"/>
              </a:ext>
            </a:extLst>
          </p:cNvPr>
          <p:cNvSpPr>
            <a:spLocks noGrp="1"/>
          </p:cNvSpPr>
          <p:nvPr>
            <p:ph type="title"/>
          </p:nvPr>
        </p:nvSpPr>
        <p:spPr>
          <a:xfrm>
            <a:off x="0" y="4364886"/>
            <a:ext cx="9144000" cy="782371"/>
          </a:xfrm>
        </p:spPr>
        <p:txBody>
          <a:bodyPr anchor="ctr"/>
          <a:lstStyle/>
          <a:p>
            <a:r>
              <a:rPr lang="ar-EG" sz="4400" b="1" kern="1200" dirty="0">
                <a:solidFill>
                  <a:schemeClr val="bg1"/>
                </a:solidFill>
                <a:latin typeface="Times New Roman" pitchFamily="18" charset="0"/>
                <a:ea typeface="+mn-ea"/>
                <a:cs typeface="Times New Roman" pitchFamily="18" charset="0"/>
              </a:rPr>
              <a:t>هذا هو حمل الله، حامل خطية العالم،</a:t>
            </a:r>
            <a:endParaRPr lang="en-GB" sz="4400" dirty="0"/>
          </a:p>
        </p:txBody>
      </p:sp>
      <p:sp>
        <p:nvSpPr>
          <p:cNvPr id="3" name="Text Placeholder 2">
            <a:extLst>
              <a:ext uri="{FF2B5EF4-FFF2-40B4-BE49-F238E27FC236}">
                <a16:creationId xmlns:a16="http://schemas.microsoft.com/office/drawing/2014/main" id="{A3612031-4017-4F05-9A77-E187B5C246C3}"/>
              </a:ext>
            </a:extLst>
          </p:cNvPr>
          <p:cNvSpPr>
            <a:spLocks noGrp="1"/>
          </p:cNvSpPr>
          <p:nvPr>
            <p:ph type="body" idx="1"/>
          </p:nvPr>
        </p:nvSpPr>
        <p:spPr>
          <a:xfrm>
            <a:off x="1" y="6062554"/>
            <a:ext cx="9143999" cy="808893"/>
          </a:xfrm>
        </p:spPr>
        <p:txBody>
          <a:bodyPr anchor="ctr"/>
          <a:lstStyle/>
          <a:p>
            <a:r>
              <a:rPr lang="ar-EG" sz="3200" b="1" kern="1200" dirty="0">
                <a:solidFill>
                  <a:schemeClr val="bg1"/>
                </a:solidFill>
                <a:latin typeface="Times New Roman" pitchFamily="18" charset="0"/>
                <a:ea typeface="+mn-ea"/>
                <a:cs typeface="Times New Roman" pitchFamily="18" charset="0"/>
              </a:rPr>
              <a:t>فاى بى بي هيـّــب إنتى إفنوتي: في إتئولي إم إفنوڤي إم بي كوزموس:</a:t>
            </a:r>
            <a:endParaRPr lang="en-GB" dirty="0"/>
          </a:p>
        </p:txBody>
      </p:sp>
      <p:sp>
        <p:nvSpPr>
          <p:cNvPr id="4" name="Text Placeholder 3">
            <a:extLst>
              <a:ext uri="{FF2B5EF4-FFF2-40B4-BE49-F238E27FC236}">
                <a16:creationId xmlns:a16="http://schemas.microsoft.com/office/drawing/2014/main" id="{54CDE4C5-C0AC-412C-A629-69A2C6D7A98A}"/>
              </a:ext>
            </a:extLst>
          </p:cNvPr>
          <p:cNvSpPr>
            <a:spLocks noGrp="1"/>
          </p:cNvSpPr>
          <p:nvPr>
            <p:ph type="body" sz="quarter" idx="3"/>
          </p:nvPr>
        </p:nvSpPr>
        <p:spPr>
          <a:xfrm>
            <a:off x="0" y="5147257"/>
            <a:ext cx="9144000" cy="915297"/>
          </a:xfrm>
        </p:spPr>
        <p:txBody>
          <a:bodyPr anchor="ctr"/>
          <a:lstStyle/>
          <a:p>
            <a:r>
              <a:rPr lang="en-GB" sz="3400" dirty="0" err="1">
                <a:latin typeface="CS New Athanasius" panose="020B0500000000000000" pitchFamily="34" charset="0"/>
              </a:rPr>
              <a:t>Vai</a:t>
            </a:r>
            <a:r>
              <a:rPr lang="en-GB" sz="3400" dirty="0">
                <a:latin typeface="CS New Athanasius" panose="020B0500000000000000" pitchFamily="34" charset="0"/>
              </a:rPr>
              <a:t> pe </a:t>
            </a:r>
            <a:r>
              <a:rPr lang="en-GB" sz="3400" dirty="0" err="1">
                <a:latin typeface="CS New Athanasius" panose="020B0500000000000000" pitchFamily="34" charset="0"/>
              </a:rPr>
              <a:t>pihiyb</a:t>
            </a:r>
            <a:r>
              <a:rPr lang="en-GB" sz="3400" dirty="0">
                <a:latin typeface="CS New Athanasius" panose="020B0500000000000000" pitchFamily="34" charset="0"/>
              </a:rPr>
              <a:t> `</a:t>
            </a:r>
            <a:r>
              <a:rPr lang="en-GB" sz="3400" dirty="0" err="1">
                <a:latin typeface="CS New Athanasius" panose="020B0500000000000000" pitchFamily="34" charset="0"/>
              </a:rPr>
              <a:t>nte</a:t>
            </a:r>
            <a:r>
              <a:rPr lang="en-GB" sz="3400" dirty="0">
                <a:latin typeface="CS New Athanasius" panose="020B0500000000000000" pitchFamily="34" charset="0"/>
              </a:rPr>
              <a:t> V]@ </a:t>
            </a:r>
            <a:r>
              <a:rPr lang="en-GB" sz="3400" dirty="0" err="1">
                <a:latin typeface="CS New Athanasius" panose="020B0500000000000000" pitchFamily="34" charset="0"/>
              </a:rPr>
              <a:t>vy`et`wli</a:t>
            </a:r>
            <a:r>
              <a:rPr lang="en-GB" sz="3400" dirty="0">
                <a:latin typeface="CS New Athanasius" panose="020B0500000000000000" pitchFamily="34" charset="0"/>
              </a:rPr>
              <a:t> `</a:t>
            </a:r>
            <a:r>
              <a:rPr lang="en-GB" sz="3400" dirty="0" err="1">
                <a:latin typeface="CS New Athanasius" panose="020B0500000000000000" pitchFamily="34" charset="0"/>
              </a:rPr>
              <a:t>m`vnobi</a:t>
            </a:r>
            <a:r>
              <a:rPr lang="en-GB" sz="3400" dirty="0">
                <a:latin typeface="CS New Athanasius" panose="020B0500000000000000" pitchFamily="34" charset="0"/>
              </a:rPr>
              <a:t> `</a:t>
            </a:r>
            <a:r>
              <a:rPr lang="en-GB" sz="3400" dirty="0" err="1">
                <a:latin typeface="CS New Athanasius" panose="020B0500000000000000" pitchFamily="34" charset="0"/>
              </a:rPr>
              <a:t>mpikocmoc</a:t>
            </a:r>
            <a:r>
              <a:rPr lang="en-GB" sz="3400" dirty="0">
                <a:latin typeface="CS New Athanasius" panose="020B0500000000000000" pitchFamily="34" charset="0"/>
              </a:rPr>
              <a:t>@</a:t>
            </a:r>
          </a:p>
        </p:txBody>
      </p:sp>
    </p:spTree>
    <p:extLst>
      <p:ext uri="{BB962C8B-B14F-4D97-AF65-F5344CB8AC3E}">
        <p14:creationId xmlns:p14="http://schemas.microsoft.com/office/powerpoint/2010/main" val="19150663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BF912-6A85-4076-97D3-77710516C2BB}"/>
              </a:ext>
            </a:extLst>
          </p:cNvPr>
          <p:cNvSpPr>
            <a:spLocks noGrp="1"/>
          </p:cNvSpPr>
          <p:nvPr>
            <p:ph type="title"/>
          </p:nvPr>
        </p:nvSpPr>
        <p:spPr>
          <a:xfrm>
            <a:off x="0" y="4351439"/>
            <a:ext cx="9144000" cy="782371"/>
          </a:xfrm>
        </p:spPr>
        <p:txBody>
          <a:bodyPr anchor="ctr"/>
          <a:lstStyle/>
          <a:p>
            <a:r>
              <a:rPr lang="ar-EG" sz="4400" b="1" kern="1200" dirty="0">
                <a:solidFill>
                  <a:schemeClr val="bg1"/>
                </a:solidFill>
                <a:latin typeface="Times New Roman" pitchFamily="18" charset="0"/>
                <a:ea typeface="+mn-ea"/>
                <a:cs typeface="Times New Roman" pitchFamily="18" charset="0"/>
              </a:rPr>
              <a:t>الذي جاء بقرن خلاص، ليخلص شعبه.</a:t>
            </a:r>
            <a:endParaRPr lang="en-GB" sz="4400" dirty="0"/>
          </a:p>
        </p:txBody>
      </p:sp>
      <p:sp>
        <p:nvSpPr>
          <p:cNvPr id="3" name="Text Placeholder 2">
            <a:extLst>
              <a:ext uri="{FF2B5EF4-FFF2-40B4-BE49-F238E27FC236}">
                <a16:creationId xmlns:a16="http://schemas.microsoft.com/office/drawing/2014/main" id="{AF8BAB59-67DC-4341-884C-FACFB8213235}"/>
              </a:ext>
            </a:extLst>
          </p:cNvPr>
          <p:cNvSpPr>
            <a:spLocks noGrp="1"/>
          </p:cNvSpPr>
          <p:nvPr>
            <p:ph type="body" idx="1"/>
          </p:nvPr>
        </p:nvSpPr>
        <p:spPr>
          <a:xfrm>
            <a:off x="0" y="6049107"/>
            <a:ext cx="9143999" cy="808893"/>
          </a:xfrm>
        </p:spPr>
        <p:txBody>
          <a:bodyPr anchor="ctr"/>
          <a:lstStyle/>
          <a:p>
            <a:r>
              <a:rPr lang="ar-EG" sz="3500" b="1" kern="1200" dirty="0">
                <a:solidFill>
                  <a:schemeClr val="bg1"/>
                </a:solidFill>
                <a:latin typeface="Times New Roman" pitchFamily="18" charset="0"/>
                <a:ea typeface="+mn-ea"/>
                <a:cs typeface="Times New Roman" pitchFamily="18" charset="0"/>
              </a:rPr>
              <a:t>في إيطاف إيني إن أوتاب إنصوتي : إثريف نوهيم إمبيف لاؤس.</a:t>
            </a:r>
            <a:endParaRPr lang="en-GB" sz="3500" b="0" dirty="0"/>
          </a:p>
        </p:txBody>
      </p:sp>
      <p:sp>
        <p:nvSpPr>
          <p:cNvPr id="4" name="Text Placeholder 3">
            <a:extLst>
              <a:ext uri="{FF2B5EF4-FFF2-40B4-BE49-F238E27FC236}">
                <a16:creationId xmlns:a16="http://schemas.microsoft.com/office/drawing/2014/main" id="{22EC0E67-70D2-4C66-9BB2-188F69E031B7}"/>
              </a:ext>
            </a:extLst>
          </p:cNvPr>
          <p:cNvSpPr>
            <a:spLocks noGrp="1"/>
          </p:cNvSpPr>
          <p:nvPr>
            <p:ph type="body" sz="quarter" idx="3"/>
          </p:nvPr>
        </p:nvSpPr>
        <p:spPr>
          <a:xfrm>
            <a:off x="0" y="5133810"/>
            <a:ext cx="9144000" cy="915297"/>
          </a:xfrm>
        </p:spPr>
        <p:txBody>
          <a:bodyPr anchor="ctr"/>
          <a:lstStyle/>
          <a:p>
            <a:r>
              <a:rPr lang="en-GB" sz="3700" dirty="0" err="1">
                <a:latin typeface="CS New Athanasius" panose="020B0500000000000000" pitchFamily="34" charset="0"/>
              </a:rPr>
              <a:t>vy`etafini</a:t>
            </a:r>
            <a:r>
              <a:rPr lang="en-GB" sz="3700" dirty="0">
                <a:latin typeface="CS New Athanasius" panose="020B0500000000000000" pitchFamily="34" charset="0"/>
              </a:rPr>
              <a:t> `</a:t>
            </a:r>
            <a:r>
              <a:rPr lang="en-GB" sz="3700" dirty="0" err="1">
                <a:latin typeface="CS New Athanasius" panose="020B0500000000000000" pitchFamily="34" charset="0"/>
              </a:rPr>
              <a:t>noutap</a:t>
            </a:r>
            <a:r>
              <a:rPr lang="en-GB" sz="3700" dirty="0">
                <a:latin typeface="CS New Athanasius" panose="020B0500000000000000" pitchFamily="34" charset="0"/>
              </a:rPr>
              <a:t> `</a:t>
            </a:r>
            <a:r>
              <a:rPr lang="en-GB" sz="3700" dirty="0" err="1">
                <a:latin typeface="CS New Athanasius" panose="020B0500000000000000" pitchFamily="34" charset="0"/>
              </a:rPr>
              <a:t>ncw</a:t>
            </a:r>
            <a:r>
              <a:rPr lang="en-GB" sz="3700" dirty="0">
                <a:latin typeface="CS New Athanasius" panose="020B0500000000000000" pitchFamily="34" charset="0"/>
              </a:rPr>
              <a:t>]@ </a:t>
            </a:r>
            <a:r>
              <a:rPr lang="en-GB" sz="3700" dirty="0" err="1">
                <a:latin typeface="CS New Athanasius" panose="020B0500000000000000" pitchFamily="34" charset="0"/>
              </a:rPr>
              <a:t>e;refnohem</a:t>
            </a:r>
            <a:r>
              <a:rPr lang="en-GB" sz="3700" dirty="0">
                <a:latin typeface="CS New Athanasius" panose="020B0500000000000000" pitchFamily="34" charset="0"/>
              </a:rPr>
              <a:t> `</a:t>
            </a:r>
            <a:r>
              <a:rPr lang="en-GB" sz="3700" dirty="0" err="1">
                <a:latin typeface="CS New Athanasius" panose="020B0500000000000000" pitchFamily="34" charset="0"/>
              </a:rPr>
              <a:t>mpeflaoc</a:t>
            </a:r>
            <a:r>
              <a:rPr lang="en-GB" sz="3700" dirty="0">
                <a:latin typeface="CS New Athanasius" panose="020B0500000000000000" pitchFamily="34" charset="0"/>
              </a:rPr>
              <a:t>.</a:t>
            </a:r>
          </a:p>
        </p:txBody>
      </p:sp>
    </p:spTree>
    <p:extLst>
      <p:ext uri="{BB962C8B-B14F-4D97-AF65-F5344CB8AC3E}">
        <p14:creationId xmlns:p14="http://schemas.microsoft.com/office/powerpoint/2010/main" val="219405742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BF912-6A85-4076-97D3-77710516C2BB}"/>
              </a:ext>
            </a:extLst>
          </p:cNvPr>
          <p:cNvSpPr>
            <a:spLocks noGrp="1"/>
          </p:cNvSpPr>
          <p:nvPr>
            <p:ph type="title"/>
          </p:nvPr>
        </p:nvSpPr>
        <p:spPr>
          <a:xfrm>
            <a:off x="0" y="4351440"/>
            <a:ext cx="9144000" cy="610526"/>
          </a:xfrm>
        </p:spPr>
        <p:txBody>
          <a:bodyPr anchor="ctr"/>
          <a:lstStyle/>
          <a:p>
            <a:r>
              <a:rPr lang="ar-EG" sz="4000" b="1" kern="1200" dirty="0">
                <a:solidFill>
                  <a:schemeClr val="bg1"/>
                </a:solidFill>
                <a:latin typeface="Times New Roman" pitchFamily="18" charset="0"/>
                <a:ea typeface="+mn-ea"/>
                <a:cs typeface="Times New Roman" pitchFamily="18" charset="0"/>
              </a:rPr>
              <a:t>هلليلويا</a:t>
            </a:r>
            <a:r>
              <a:rPr lang="en-US" sz="4000" b="1" kern="1200" dirty="0">
                <a:solidFill>
                  <a:schemeClr val="bg1"/>
                </a:solidFill>
                <a:latin typeface="Times New Roman" pitchFamily="18" charset="0"/>
                <a:ea typeface="+mn-ea"/>
                <a:cs typeface="Times New Roman" pitchFamily="18" charset="0"/>
              </a:rPr>
              <a:t>(4)</a:t>
            </a:r>
            <a:r>
              <a:rPr lang="ar-EG" sz="4000" b="1" kern="1200" dirty="0">
                <a:solidFill>
                  <a:schemeClr val="bg1"/>
                </a:solidFill>
                <a:latin typeface="Times New Roman" pitchFamily="18" charset="0"/>
                <a:ea typeface="+mn-ea"/>
                <a:cs typeface="Times New Roman" pitchFamily="18" charset="0"/>
              </a:rPr>
              <a:t> يسوع المسيح إبن الله، اعتمد في الأردن.</a:t>
            </a:r>
          </a:p>
        </p:txBody>
      </p:sp>
      <p:sp>
        <p:nvSpPr>
          <p:cNvPr id="3" name="Text Placeholder 2">
            <a:extLst>
              <a:ext uri="{FF2B5EF4-FFF2-40B4-BE49-F238E27FC236}">
                <a16:creationId xmlns:a16="http://schemas.microsoft.com/office/drawing/2014/main" id="{AF8BAB59-67DC-4341-884C-FACFB8213235}"/>
              </a:ext>
            </a:extLst>
          </p:cNvPr>
          <p:cNvSpPr>
            <a:spLocks noGrp="1"/>
          </p:cNvSpPr>
          <p:nvPr>
            <p:ph type="body" idx="1"/>
          </p:nvPr>
        </p:nvSpPr>
        <p:spPr>
          <a:xfrm>
            <a:off x="0" y="5905329"/>
            <a:ext cx="9143999" cy="952672"/>
          </a:xfrm>
        </p:spPr>
        <p:txBody>
          <a:bodyPr anchor="ctr"/>
          <a:lstStyle/>
          <a:p>
            <a:r>
              <a:rPr lang="ar-EG" b="1" kern="1200" dirty="0">
                <a:solidFill>
                  <a:schemeClr val="bg1"/>
                </a:solidFill>
                <a:latin typeface="Times New Roman" pitchFamily="18" charset="0"/>
                <a:ea typeface="+mn-ea"/>
                <a:cs typeface="Times New Roman" pitchFamily="18" charset="0"/>
              </a:rPr>
              <a:t>الليلويا </a:t>
            </a:r>
            <a:r>
              <a:rPr lang="en-US" b="1" kern="1200" dirty="0">
                <a:solidFill>
                  <a:schemeClr val="bg1"/>
                </a:solidFill>
                <a:latin typeface="Times New Roman" pitchFamily="18" charset="0"/>
                <a:ea typeface="+mn-ea"/>
                <a:cs typeface="Times New Roman" pitchFamily="18" charset="0"/>
              </a:rPr>
              <a:t>(4)</a:t>
            </a:r>
            <a:r>
              <a:rPr lang="ar-EG" b="1" kern="1200" dirty="0">
                <a:solidFill>
                  <a:schemeClr val="bg1"/>
                </a:solidFill>
                <a:latin typeface="Times New Roman" pitchFamily="18" charset="0"/>
                <a:ea typeface="+mn-ea"/>
                <a:cs typeface="Times New Roman" pitchFamily="18" charset="0"/>
              </a:rPr>
              <a:t>: إيسوس بخرستوس إبشيري إم إفنوتي:</a:t>
            </a:r>
            <a:r>
              <a:rPr lang="en-US" b="1" kern="1200" dirty="0">
                <a:solidFill>
                  <a:schemeClr val="bg1"/>
                </a:solidFill>
                <a:latin typeface="Times New Roman" pitchFamily="18" charset="0"/>
                <a:ea typeface="+mn-ea"/>
                <a:cs typeface="Times New Roman" pitchFamily="18" charset="0"/>
              </a:rPr>
              <a:t> </a:t>
            </a:r>
            <a:r>
              <a:rPr lang="ar-EG" b="1" kern="1200" dirty="0">
                <a:solidFill>
                  <a:schemeClr val="bg1"/>
                </a:solidFill>
                <a:latin typeface="Times New Roman" pitchFamily="18" charset="0"/>
                <a:ea typeface="+mn-ea"/>
                <a:cs typeface="Times New Roman" pitchFamily="18" charset="0"/>
              </a:rPr>
              <a:t>أفتشي أومس خين بي يورذانيس.</a:t>
            </a:r>
          </a:p>
        </p:txBody>
      </p:sp>
      <p:sp>
        <p:nvSpPr>
          <p:cNvPr id="4" name="Text Placeholder 3">
            <a:extLst>
              <a:ext uri="{FF2B5EF4-FFF2-40B4-BE49-F238E27FC236}">
                <a16:creationId xmlns:a16="http://schemas.microsoft.com/office/drawing/2014/main" id="{22EC0E67-70D2-4C66-9BB2-188F69E031B7}"/>
              </a:ext>
            </a:extLst>
          </p:cNvPr>
          <p:cNvSpPr>
            <a:spLocks noGrp="1"/>
          </p:cNvSpPr>
          <p:nvPr>
            <p:ph type="body" sz="quarter" idx="3"/>
          </p:nvPr>
        </p:nvSpPr>
        <p:spPr>
          <a:xfrm>
            <a:off x="0" y="5096435"/>
            <a:ext cx="9144000" cy="808893"/>
          </a:xfrm>
        </p:spPr>
        <p:txBody>
          <a:bodyPr anchor="ctr"/>
          <a:lstStyle/>
          <a:p>
            <a:r>
              <a:rPr lang="en-GB" sz="3200" dirty="0" err="1">
                <a:latin typeface="CS New Athanasius" panose="020B0500000000000000" pitchFamily="34" charset="0"/>
              </a:rPr>
              <a:t>Allylouia</a:t>
            </a:r>
            <a:r>
              <a:rPr lang="en-GB" sz="3200" dirty="0">
                <a:latin typeface="CS New Athanasius" panose="020B0500000000000000" pitchFamily="34" charset="0"/>
              </a:rPr>
              <a:t> =a=l@ </a:t>
            </a:r>
            <a:r>
              <a:rPr lang="en-GB" sz="3200" dirty="0" err="1">
                <a:latin typeface="CS New Athanasius" panose="020B0500000000000000" pitchFamily="34" charset="0"/>
              </a:rPr>
              <a:t>allylouia</a:t>
            </a:r>
            <a:r>
              <a:rPr lang="en-GB" sz="3200" dirty="0">
                <a:latin typeface="CS New Athanasius" panose="020B0500000000000000" pitchFamily="34" charset="0"/>
              </a:rPr>
              <a:t> =a=l@ I=y=c P=,=c `</a:t>
            </a:r>
            <a:r>
              <a:rPr lang="en-GB" sz="3200" dirty="0" err="1">
                <a:latin typeface="CS New Athanasius" panose="020B0500000000000000" pitchFamily="34" charset="0"/>
              </a:rPr>
              <a:t>pSyri</a:t>
            </a:r>
            <a:r>
              <a:rPr lang="en-GB" sz="3200" dirty="0">
                <a:latin typeface="CS New Athanasius" panose="020B0500000000000000" pitchFamily="34" charset="0"/>
              </a:rPr>
              <a:t> `mV]@ </a:t>
            </a:r>
            <a:r>
              <a:rPr lang="en-GB" sz="3200" dirty="0" err="1">
                <a:latin typeface="CS New Athanasius" panose="020B0500000000000000" pitchFamily="34" charset="0"/>
              </a:rPr>
              <a:t>af</a:t>
            </a:r>
            <a:r>
              <a:rPr lang="en-GB" sz="3200" dirty="0">
                <a:latin typeface="CS New Athanasius" panose="020B0500000000000000" pitchFamily="34" charset="0"/>
              </a:rPr>
              <a:t>[</a:t>
            </a:r>
            <a:r>
              <a:rPr lang="en-GB" sz="3200" dirty="0" err="1">
                <a:latin typeface="CS New Athanasius" panose="020B0500000000000000" pitchFamily="34" charset="0"/>
              </a:rPr>
              <a:t>i`wmc</a:t>
            </a:r>
            <a:r>
              <a:rPr lang="en-GB" sz="3200" dirty="0">
                <a:latin typeface="CS New Athanasius" panose="020B0500000000000000" pitchFamily="34" charset="0"/>
              </a:rPr>
              <a:t> </a:t>
            </a:r>
            <a:r>
              <a:rPr lang="en-GB" sz="3200" dirty="0" err="1">
                <a:latin typeface="CS New Athanasius" panose="020B0500000000000000" pitchFamily="34" charset="0"/>
              </a:rPr>
              <a:t>qen</a:t>
            </a:r>
            <a:r>
              <a:rPr lang="en-GB" sz="3200" dirty="0">
                <a:latin typeface="CS New Athanasius" panose="020B0500000000000000" pitchFamily="34" charset="0"/>
              </a:rPr>
              <a:t> </a:t>
            </a:r>
            <a:r>
              <a:rPr lang="en-GB" sz="3200" dirty="0" err="1">
                <a:latin typeface="CS New Athanasius" panose="020B0500000000000000" pitchFamily="34" charset="0"/>
              </a:rPr>
              <a:t>piIordanyc</a:t>
            </a:r>
            <a:r>
              <a:rPr lang="en-GB" sz="3200" dirty="0">
                <a:latin typeface="CS New Athanasius" panose="020B0500000000000000" pitchFamily="34" charset="0"/>
              </a:rPr>
              <a:t>.</a:t>
            </a:r>
          </a:p>
        </p:txBody>
      </p:sp>
    </p:spTree>
    <p:extLst>
      <p:ext uri="{BB962C8B-B14F-4D97-AF65-F5344CB8AC3E}">
        <p14:creationId xmlns:p14="http://schemas.microsoft.com/office/powerpoint/2010/main" val="204897628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1E1CC-F2B9-4870-976A-B6056A385F39}"/>
              </a:ext>
            </a:extLst>
          </p:cNvPr>
          <p:cNvSpPr>
            <a:spLocks noGrp="1"/>
          </p:cNvSpPr>
          <p:nvPr>
            <p:ph type="title"/>
          </p:nvPr>
        </p:nvSpPr>
        <p:spPr>
          <a:xfrm>
            <a:off x="0" y="4337991"/>
            <a:ext cx="9144000" cy="543291"/>
          </a:xfrm>
        </p:spPr>
        <p:txBody>
          <a:bodyPr anchor="ctr"/>
          <a:lstStyle/>
          <a:p>
            <a:r>
              <a:rPr lang="en-US" sz="3500" b="1" kern="1200" dirty="0">
                <a:solidFill>
                  <a:schemeClr val="bg1"/>
                </a:solidFill>
                <a:latin typeface="Times New Roman" pitchFamily="18" charset="0"/>
                <a:ea typeface="+mn-ea"/>
                <a:cs typeface="Times New Roman" pitchFamily="18" charset="0"/>
              </a:rPr>
              <a:t>)</a:t>
            </a:r>
            <a:r>
              <a:rPr lang="ar-EG" sz="3500" b="1" kern="1200" dirty="0">
                <a:solidFill>
                  <a:schemeClr val="bg1"/>
                </a:solidFill>
                <a:latin typeface="Times New Roman" pitchFamily="18" charset="0"/>
                <a:ea typeface="+mn-ea"/>
                <a:cs typeface="Times New Roman" pitchFamily="18" charset="0"/>
              </a:rPr>
              <a:t>هلليلويا</a:t>
            </a:r>
            <a:r>
              <a:rPr lang="en-US" sz="3500" b="1" kern="1200" dirty="0">
                <a:solidFill>
                  <a:schemeClr val="bg1"/>
                </a:solidFill>
                <a:latin typeface="Times New Roman" pitchFamily="18" charset="0"/>
                <a:ea typeface="+mn-ea"/>
                <a:cs typeface="Times New Roman" pitchFamily="18" charset="0"/>
              </a:rPr>
              <a:t>4(</a:t>
            </a:r>
            <a:r>
              <a:rPr lang="ar-EG" sz="3500" b="1" kern="1200" dirty="0">
                <a:solidFill>
                  <a:schemeClr val="bg1"/>
                </a:solidFill>
                <a:latin typeface="Times New Roman" pitchFamily="18" charset="0"/>
                <a:ea typeface="+mn-ea"/>
                <a:cs typeface="Times New Roman" pitchFamily="18" charset="0"/>
              </a:rPr>
              <a:t>، يسوع المسيح ابن الله، بارك المياه فصيرها خمراً.</a:t>
            </a:r>
            <a:endParaRPr lang="en-GB" sz="3500" dirty="0"/>
          </a:p>
        </p:txBody>
      </p:sp>
      <p:sp>
        <p:nvSpPr>
          <p:cNvPr id="3" name="Text Placeholder 2">
            <a:extLst>
              <a:ext uri="{FF2B5EF4-FFF2-40B4-BE49-F238E27FC236}">
                <a16:creationId xmlns:a16="http://schemas.microsoft.com/office/drawing/2014/main" id="{DF3435E0-9B3F-4F55-9CD4-7AFB01D6824E}"/>
              </a:ext>
            </a:extLst>
          </p:cNvPr>
          <p:cNvSpPr>
            <a:spLocks noGrp="1"/>
          </p:cNvSpPr>
          <p:nvPr>
            <p:ph type="body" idx="1"/>
          </p:nvPr>
        </p:nvSpPr>
        <p:spPr>
          <a:xfrm>
            <a:off x="0" y="5954605"/>
            <a:ext cx="9143999" cy="903395"/>
          </a:xfrm>
        </p:spPr>
        <p:txBody>
          <a:bodyPr anchor="ctr"/>
          <a:lstStyle/>
          <a:p>
            <a:r>
              <a:rPr lang="en-US" sz="3200" b="1" kern="1200" dirty="0">
                <a:solidFill>
                  <a:schemeClr val="bg1"/>
                </a:solidFill>
                <a:latin typeface="Times New Roman" pitchFamily="18" charset="0"/>
                <a:ea typeface="+mn-ea"/>
                <a:cs typeface="Times New Roman" pitchFamily="18" charset="0"/>
              </a:rPr>
              <a:t>)</a:t>
            </a:r>
            <a:r>
              <a:rPr lang="ar-EG" sz="3200" b="1" kern="1200" dirty="0">
                <a:solidFill>
                  <a:schemeClr val="bg1"/>
                </a:solidFill>
                <a:latin typeface="Times New Roman" pitchFamily="18" charset="0"/>
                <a:ea typeface="+mn-ea"/>
                <a:cs typeface="Times New Roman" pitchFamily="18" charset="0"/>
              </a:rPr>
              <a:t>الليلويا</a:t>
            </a:r>
            <a:r>
              <a:rPr lang="en-US" sz="3200" b="1" kern="1200" dirty="0">
                <a:solidFill>
                  <a:schemeClr val="bg1"/>
                </a:solidFill>
                <a:latin typeface="Times New Roman" pitchFamily="18" charset="0"/>
                <a:ea typeface="+mn-ea"/>
                <a:cs typeface="Times New Roman" pitchFamily="18" charset="0"/>
              </a:rPr>
              <a:t>(</a:t>
            </a:r>
            <a:r>
              <a:rPr lang="ar-EG" sz="3200" b="1" kern="1200" dirty="0">
                <a:solidFill>
                  <a:schemeClr val="bg1"/>
                </a:solidFill>
                <a:latin typeface="Times New Roman" pitchFamily="18" charset="0"/>
                <a:ea typeface="+mn-ea"/>
                <a:cs typeface="Times New Roman" pitchFamily="18" charset="0"/>
              </a:rPr>
              <a:t> </a:t>
            </a:r>
            <a:r>
              <a:rPr lang="en-US" sz="3200" b="1" kern="1200" dirty="0">
                <a:solidFill>
                  <a:schemeClr val="bg1"/>
                </a:solidFill>
                <a:latin typeface="Times New Roman" pitchFamily="18" charset="0"/>
                <a:ea typeface="+mn-ea"/>
                <a:cs typeface="Times New Roman" pitchFamily="18" charset="0"/>
              </a:rPr>
              <a:t> 4</a:t>
            </a:r>
            <a:r>
              <a:rPr lang="ar-EG" sz="3200" b="1" kern="1200" dirty="0">
                <a:solidFill>
                  <a:schemeClr val="bg1"/>
                </a:solidFill>
                <a:latin typeface="Times New Roman" pitchFamily="18" charset="0"/>
                <a:ea typeface="+mn-ea"/>
                <a:cs typeface="Times New Roman" pitchFamily="18" charset="0"/>
              </a:rPr>
              <a:t>: إيسوس بخرسوس إبشيرى إمفنوتى: أف إسمو اى نى موأوو أف أيطو إن إيرب. </a:t>
            </a:r>
          </a:p>
        </p:txBody>
      </p:sp>
      <p:sp>
        <p:nvSpPr>
          <p:cNvPr id="4" name="Text Placeholder 3">
            <a:extLst>
              <a:ext uri="{FF2B5EF4-FFF2-40B4-BE49-F238E27FC236}">
                <a16:creationId xmlns:a16="http://schemas.microsoft.com/office/drawing/2014/main" id="{50B5A4F8-1FD3-4354-B228-273E4FB412DA}"/>
              </a:ext>
            </a:extLst>
          </p:cNvPr>
          <p:cNvSpPr>
            <a:spLocks noGrp="1"/>
          </p:cNvSpPr>
          <p:nvPr>
            <p:ph type="body" sz="quarter" idx="3"/>
          </p:nvPr>
        </p:nvSpPr>
        <p:spPr>
          <a:xfrm>
            <a:off x="0" y="5020348"/>
            <a:ext cx="9144000" cy="903395"/>
          </a:xfrm>
        </p:spPr>
        <p:txBody>
          <a:bodyPr anchor="ctr"/>
          <a:lstStyle/>
          <a:p>
            <a:pPr>
              <a:lnSpc>
                <a:spcPct val="90000"/>
              </a:lnSpc>
            </a:pPr>
            <a:r>
              <a:rPr lang="en-GB" dirty="0" err="1">
                <a:latin typeface="CS New Athanasius" panose="020B0500000000000000" pitchFamily="34" charset="0"/>
              </a:rPr>
              <a:t>Allylouial</a:t>
            </a:r>
            <a:r>
              <a:rPr lang="en-GB" dirty="0">
                <a:latin typeface="CS New Athanasius" panose="020B0500000000000000" pitchFamily="34" charset="0"/>
              </a:rPr>
              <a:t> =a=l@ =a=l =a=l@ I=y=c P=,=c `</a:t>
            </a:r>
            <a:r>
              <a:rPr lang="en-GB" dirty="0" err="1">
                <a:latin typeface="CS New Athanasius" panose="020B0500000000000000" pitchFamily="34" charset="0"/>
              </a:rPr>
              <a:t>Psyri</a:t>
            </a:r>
            <a:r>
              <a:rPr lang="en-GB" dirty="0">
                <a:latin typeface="CS New Athanasius" panose="020B0500000000000000" pitchFamily="34" charset="0"/>
              </a:rPr>
              <a:t> `mV]@ </a:t>
            </a:r>
            <a:r>
              <a:rPr lang="en-GB" dirty="0" err="1">
                <a:latin typeface="CS New Athanasius" panose="020B0500000000000000" pitchFamily="34" charset="0"/>
              </a:rPr>
              <a:t>af`cmou</a:t>
            </a:r>
            <a:r>
              <a:rPr lang="en-GB" dirty="0">
                <a:latin typeface="CS New Athanasius" panose="020B0500000000000000" pitchFamily="34" charset="0"/>
              </a:rPr>
              <a:t> `</a:t>
            </a:r>
            <a:r>
              <a:rPr lang="en-GB" dirty="0" err="1">
                <a:latin typeface="CS New Athanasius" panose="020B0500000000000000" pitchFamily="34" charset="0"/>
              </a:rPr>
              <a:t>enimwou</a:t>
            </a:r>
            <a:r>
              <a:rPr lang="en-GB" dirty="0">
                <a:latin typeface="CS New Athanasius" panose="020B0500000000000000" pitchFamily="34" charset="0"/>
              </a:rPr>
              <a:t> </a:t>
            </a:r>
            <a:r>
              <a:rPr lang="en-GB" dirty="0" err="1">
                <a:latin typeface="CS New Athanasius" panose="020B0500000000000000" pitchFamily="34" charset="0"/>
              </a:rPr>
              <a:t>afaitou</a:t>
            </a:r>
            <a:r>
              <a:rPr lang="en-GB" dirty="0">
                <a:latin typeface="CS New Athanasius" panose="020B0500000000000000" pitchFamily="34" charset="0"/>
              </a:rPr>
              <a:t> `</a:t>
            </a:r>
            <a:r>
              <a:rPr lang="en-GB" dirty="0" err="1">
                <a:latin typeface="CS New Athanasius" panose="020B0500000000000000" pitchFamily="34" charset="0"/>
              </a:rPr>
              <a:t>nyrp</a:t>
            </a:r>
            <a:r>
              <a:rPr lang="en-GB" dirty="0">
                <a:latin typeface="CS New Athanasius" panose="020B0500000000000000" pitchFamily="34" charset="0"/>
              </a:rPr>
              <a:t>.</a:t>
            </a:r>
          </a:p>
        </p:txBody>
      </p:sp>
    </p:spTree>
    <p:extLst>
      <p:ext uri="{BB962C8B-B14F-4D97-AF65-F5344CB8AC3E}">
        <p14:creationId xmlns:p14="http://schemas.microsoft.com/office/powerpoint/2010/main" val="376443487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97379-B7EB-4A0E-B3EA-F5CFDAF06CAC}"/>
              </a:ext>
            </a:extLst>
          </p:cNvPr>
          <p:cNvSpPr>
            <a:spLocks noGrp="1"/>
          </p:cNvSpPr>
          <p:nvPr>
            <p:ph type="title"/>
          </p:nvPr>
        </p:nvSpPr>
        <p:spPr>
          <a:xfrm>
            <a:off x="-1694329" y="-3626"/>
            <a:ext cx="1694329" cy="2101367"/>
          </a:xfrm>
        </p:spPr>
        <p:txBody>
          <a:bodyPr>
            <a:normAutofit/>
          </a:bodyPr>
          <a:lstStyle/>
          <a:p>
            <a:r>
              <a:rPr lang="ar-EG" dirty="0">
                <a:solidFill>
                  <a:srgbClr val="FFC000"/>
                </a:solidFill>
              </a:rPr>
              <a:t>مرد انجيل دخول المسيح الهيكل</a:t>
            </a:r>
            <a:endParaRPr lang="en-GB" dirty="0">
              <a:solidFill>
                <a:srgbClr val="FFC000"/>
              </a:solidFill>
            </a:endParaRPr>
          </a:p>
        </p:txBody>
      </p:sp>
      <p:sp>
        <p:nvSpPr>
          <p:cNvPr id="3" name="Text Placeholder 2">
            <a:extLst>
              <a:ext uri="{FF2B5EF4-FFF2-40B4-BE49-F238E27FC236}">
                <a16:creationId xmlns:a16="http://schemas.microsoft.com/office/drawing/2014/main" id="{D432F4DC-B007-4979-9623-2B8AC143E020}"/>
              </a:ext>
            </a:extLst>
          </p:cNvPr>
          <p:cNvSpPr>
            <a:spLocks noGrp="1"/>
          </p:cNvSpPr>
          <p:nvPr>
            <p:ph type="body" idx="1"/>
          </p:nvPr>
        </p:nvSpPr>
        <p:spPr>
          <a:xfrm>
            <a:off x="-1" y="5894978"/>
            <a:ext cx="9143999" cy="946458"/>
          </a:xfrm>
        </p:spPr>
        <p:txBody>
          <a:bodyPr anchor="ctr"/>
          <a:lstStyle/>
          <a:p>
            <a:r>
              <a:rPr lang="ar-EG" sz="3600" b="1" kern="1200" dirty="0">
                <a:solidFill>
                  <a:schemeClr val="bg1"/>
                </a:solidFill>
                <a:latin typeface="Times New Roman" pitchFamily="18" charset="0"/>
                <a:ea typeface="+mn-ea"/>
                <a:cs typeface="Times New Roman" pitchFamily="18" charset="0"/>
              </a:rPr>
              <a:t>الليلويا (4) : إيسوس بخرستوس إبشيري إم إفنوتي: إفشيه إيخون إيه بي إرفيي.</a:t>
            </a:r>
          </a:p>
        </p:txBody>
      </p:sp>
      <p:sp>
        <p:nvSpPr>
          <p:cNvPr id="4" name="Text Placeholder 3">
            <a:extLst>
              <a:ext uri="{FF2B5EF4-FFF2-40B4-BE49-F238E27FC236}">
                <a16:creationId xmlns:a16="http://schemas.microsoft.com/office/drawing/2014/main" id="{6D32C17C-FBFE-498C-9EAF-2D867A943B7D}"/>
              </a:ext>
            </a:extLst>
          </p:cNvPr>
          <p:cNvSpPr>
            <a:spLocks noGrp="1"/>
          </p:cNvSpPr>
          <p:nvPr>
            <p:ph type="body" sz="quarter" idx="3"/>
          </p:nvPr>
        </p:nvSpPr>
        <p:spPr>
          <a:xfrm>
            <a:off x="-2" y="5006246"/>
            <a:ext cx="9144000" cy="808893"/>
          </a:xfrm>
        </p:spPr>
        <p:txBody>
          <a:bodyPr anchor="t"/>
          <a:lstStyle/>
          <a:p>
            <a:pPr>
              <a:lnSpc>
                <a:spcPct val="80000"/>
              </a:lnSpc>
              <a:spcBef>
                <a:spcPts val="0"/>
              </a:spcBef>
            </a:pPr>
            <a:r>
              <a:rPr lang="en-GB" dirty="0" err="1">
                <a:latin typeface="CS New Athanasius" panose="020B0500000000000000" pitchFamily="34" charset="0"/>
              </a:rPr>
              <a:t>Allylouia</a:t>
            </a:r>
            <a:r>
              <a:rPr lang="en-GB" dirty="0">
                <a:latin typeface="CS New Athanasius" panose="020B0500000000000000" pitchFamily="34" charset="0"/>
              </a:rPr>
              <a:t> (</a:t>
            </a:r>
            <a:r>
              <a:rPr lang="pt-BR" altLang="en-US" b="0" dirty="0">
                <a:latin typeface="CS New Athanasius" panose="020B0500000000000000" pitchFamily="34" charset="0"/>
                <a:cs typeface="Times New Roman" panose="02020603050405020304" pitchFamily="18" charset="0"/>
              </a:rPr>
              <a:t>=d)@</a:t>
            </a:r>
            <a:r>
              <a:rPr lang="en-GB" dirty="0">
                <a:latin typeface="CS New Athanasius" panose="020B0500000000000000" pitchFamily="34" charset="0"/>
              </a:rPr>
              <a:t> =I=y=c P=,=c `</a:t>
            </a:r>
            <a:r>
              <a:rPr lang="en-GB" dirty="0" err="1">
                <a:latin typeface="CS New Athanasius" panose="020B0500000000000000" pitchFamily="34" charset="0"/>
              </a:rPr>
              <a:t>Psyri</a:t>
            </a:r>
            <a:r>
              <a:rPr lang="en-GB" dirty="0">
                <a:latin typeface="CS New Athanasius" panose="020B0500000000000000" pitchFamily="34" charset="0"/>
              </a:rPr>
              <a:t> `mV]</a:t>
            </a:r>
            <a:r>
              <a:rPr lang="en-US" dirty="0"/>
              <a:t> </a:t>
            </a:r>
            <a:r>
              <a:rPr lang="en-GB" dirty="0">
                <a:latin typeface="CS New Athanasius" panose="020B0500000000000000" pitchFamily="34" charset="0"/>
              </a:rPr>
              <a:t>`</a:t>
            </a:r>
            <a:r>
              <a:rPr lang="en-GB" dirty="0" err="1">
                <a:latin typeface="CS New Athanasius" panose="020B0500000000000000" pitchFamily="34" charset="0"/>
              </a:rPr>
              <a:t>afse</a:t>
            </a:r>
            <a:r>
              <a:rPr lang="en-GB" dirty="0">
                <a:latin typeface="CS New Athanasius" panose="020B0500000000000000" pitchFamily="34" charset="0"/>
              </a:rPr>
              <a:t> `</a:t>
            </a:r>
            <a:r>
              <a:rPr lang="en-GB" dirty="0" err="1">
                <a:latin typeface="CS New Athanasius" panose="020B0500000000000000" pitchFamily="34" charset="0"/>
              </a:rPr>
              <a:t>eqoun</a:t>
            </a:r>
            <a:endParaRPr lang="en-GB" dirty="0">
              <a:latin typeface="CS New Athanasius" panose="020B0500000000000000" pitchFamily="34" charset="0"/>
            </a:endParaRPr>
          </a:p>
          <a:p>
            <a:pPr>
              <a:lnSpc>
                <a:spcPct val="80000"/>
              </a:lnSpc>
              <a:spcBef>
                <a:spcPts val="0"/>
              </a:spcBef>
            </a:pPr>
            <a:r>
              <a:rPr lang="en-GB" dirty="0">
                <a:latin typeface="CS New Athanasius" panose="020B0500000000000000" pitchFamily="34" charset="0"/>
              </a:rPr>
              <a:t>`</a:t>
            </a:r>
            <a:r>
              <a:rPr lang="en-GB" dirty="0" err="1">
                <a:latin typeface="CS New Athanasius" panose="020B0500000000000000" pitchFamily="34" charset="0"/>
              </a:rPr>
              <a:t>epi`ervei</a:t>
            </a:r>
            <a:endParaRPr lang="en-GB"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AB37D615-D82C-4680-BC2D-305D25581EAD}"/>
              </a:ext>
            </a:extLst>
          </p:cNvPr>
          <p:cNvSpPr>
            <a:spLocks noGrp="1"/>
          </p:cNvSpPr>
          <p:nvPr>
            <p:ph type="body" sz="quarter" idx="10"/>
          </p:nvPr>
        </p:nvSpPr>
        <p:spPr>
          <a:xfrm>
            <a:off x="0" y="4367521"/>
            <a:ext cx="9144000" cy="580998"/>
          </a:xfrm>
        </p:spPr>
        <p:txBody>
          <a:bodyPr/>
          <a:lstStyle/>
          <a:p>
            <a:r>
              <a:rPr lang="ar-EG" sz="4400" dirty="0"/>
              <a:t>هلليلويا(4)، يسوع المسيح ابن الله، دخل الهيكل.</a:t>
            </a:r>
            <a:endParaRPr lang="en-GB" sz="4400" dirty="0"/>
          </a:p>
        </p:txBody>
      </p:sp>
    </p:spTree>
    <p:extLst>
      <p:ext uri="{BB962C8B-B14F-4D97-AF65-F5344CB8AC3E}">
        <p14:creationId xmlns:p14="http://schemas.microsoft.com/office/powerpoint/2010/main" val="276903552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19D1-FF61-4D10-8318-DB39E3ED86BC}"/>
              </a:ext>
            </a:extLst>
          </p:cNvPr>
          <p:cNvSpPr>
            <a:spLocks noGrp="1"/>
          </p:cNvSpPr>
          <p:nvPr>
            <p:ph type="title"/>
          </p:nvPr>
        </p:nvSpPr>
        <p:spPr>
          <a:xfrm>
            <a:off x="-1775012" y="-3627"/>
            <a:ext cx="1775012" cy="1509697"/>
          </a:xfrm>
        </p:spPr>
        <p:txBody>
          <a:bodyPr>
            <a:normAutofit/>
          </a:bodyPr>
          <a:lstStyle/>
          <a:p>
            <a:r>
              <a:rPr lang="ar-EG" u="sng" dirty="0">
                <a:solidFill>
                  <a:srgbClr val="FFC000"/>
                </a:solidFill>
              </a:rPr>
              <a:t>مرد انجيل ايام الصوم الكبير</a:t>
            </a:r>
            <a:endParaRPr lang="en-GB" u="sng" dirty="0">
              <a:solidFill>
                <a:srgbClr val="FFC000"/>
              </a:solidFill>
            </a:endParaRPr>
          </a:p>
        </p:txBody>
      </p:sp>
      <p:sp>
        <p:nvSpPr>
          <p:cNvPr id="3" name="Text Placeholder 2">
            <a:extLst>
              <a:ext uri="{FF2B5EF4-FFF2-40B4-BE49-F238E27FC236}">
                <a16:creationId xmlns:a16="http://schemas.microsoft.com/office/drawing/2014/main" id="{F738C4AA-ED71-4F49-BA00-84D85F475F74}"/>
              </a:ext>
            </a:extLst>
          </p:cNvPr>
          <p:cNvSpPr>
            <a:spLocks noGrp="1"/>
          </p:cNvSpPr>
          <p:nvPr>
            <p:ph type="body" idx="1"/>
          </p:nvPr>
        </p:nvSpPr>
        <p:spPr/>
        <p:txBody>
          <a:bodyPr anchor="ctr"/>
          <a:lstStyle/>
          <a:p>
            <a:r>
              <a:rPr lang="ar-EG" sz="3800" b="1" kern="1200" dirty="0">
                <a:solidFill>
                  <a:schemeClr val="bg1"/>
                </a:solidFill>
                <a:latin typeface="Times New Roman" pitchFamily="18" charset="0"/>
                <a:ea typeface="+mn-ea"/>
                <a:cs typeface="Times New Roman" pitchFamily="18" charset="0"/>
              </a:rPr>
              <a:t>تي هيريني إنتيه إفنوتي: ثي إيت تشوسي إيه نوس نيڤين:</a:t>
            </a:r>
          </a:p>
        </p:txBody>
      </p:sp>
      <p:sp>
        <p:nvSpPr>
          <p:cNvPr id="4" name="Text Placeholder 3">
            <a:extLst>
              <a:ext uri="{FF2B5EF4-FFF2-40B4-BE49-F238E27FC236}">
                <a16:creationId xmlns:a16="http://schemas.microsoft.com/office/drawing/2014/main" id="{BF229F29-A8A8-45FB-881C-DB506C64FB80}"/>
              </a:ext>
            </a:extLst>
          </p:cNvPr>
          <p:cNvSpPr>
            <a:spLocks noGrp="1"/>
          </p:cNvSpPr>
          <p:nvPr>
            <p:ph type="body" sz="quarter" idx="3"/>
          </p:nvPr>
        </p:nvSpPr>
        <p:spPr>
          <a:xfrm>
            <a:off x="-2" y="5223650"/>
            <a:ext cx="9144000" cy="808892"/>
          </a:xfrm>
        </p:spPr>
        <p:txBody>
          <a:bodyPr anchor="ctr"/>
          <a:lstStyle/>
          <a:p>
            <a:r>
              <a:rPr lang="fr-FR" sz="4400" dirty="0"/>
              <a:t>}</a:t>
            </a:r>
            <a:r>
              <a:rPr lang="fr-FR" sz="4400" dirty="0" err="1"/>
              <a:t>hiryny</a:t>
            </a:r>
            <a:r>
              <a:rPr lang="fr-FR" sz="4400" dirty="0"/>
              <a:t> `</a:t>
            </a:r>
            <a:r>
              <a:rPr lang="fr-FR" sz="4400" dirty="0" err="1"/>
              <a:t>nte</a:t>
            </a:r>
            <a:r>
              <a:rPr lang="fr-FR" sz="4400" dirty="0"/>
              <a:t> `V]@ </a:t>
            </a:r>
            <a:r>
              <a:rPr lang="fr-FR" sz="4400" dirty="0" err="1"/>
              <a:t>vy`et</a:t>
            </a:r>
            <a:r>
              <a:rPr lang="fr-FR" sz="4400" dirty="0"/>
              <a:t>[</a:t>
            </a:r>
            <a:r>
              <a:rPr lang="fr-FR" sz="4400" dirty="0" err="1"/>
              <a:t>oci</a:t>
            </a:r>
            <a:r>
              <a:rPr lang="fr-FR" sz="4400" dirty="0"/>
              <a:t> `</a:t>
            </a:r>
            <a:r>
              <a:rPr lang="fr-FR" sz="4400" dirty="0" err="1"/>
              <a:t>enouc</a:t>
            </a:r>
            <a:r>
              <a:rPr lang="fr-FR" sz="4400" dirty="0"/>
              <a:t> </a:t>
            </a:r>
            <a:r>
              <a:rPr lang="fr-FR" sz="4400" dirty="0" err="1"/>
              <a:t>niben</a:t>
            </a:r>
            <a:r>
              <a:rPr lang="fr-FR" sz="4400" dirty="0"/>
              <a:t>@</a:t>
            </a:r>
          </a:p>
        </p:txBody>
      </p:sp>
      <p:sp>
        <p:nvSpPr>
          <p:cNvPr id="5" name="Text Placeholder 4">
            <a:extLst>
              <a:ext uri="{FF2B5EF4-FFF2-40B4-BE49-F238E27FC236}">
                <a16:creationId xmlns:a16="http://schemas.microsoft.com/office/drawing/2014/main" id="{77F4C0B1-C370-4616-867A-921F6471E36E}"/>
              </a:ext>
            </a:extLst>
          </p:cNvPr>
          <p:cNvSpPr>
            <a:spLocks noGrp="1"/>
          </p:cNvSpPr>
          <p:nvPr>
            <p:ph type="body" sz="quarter" idx="10"/>
          </p:nvPr>
        </p:nvSpPr>
        <p:spPr>
          <a:xfrm>
            <a:off x="0" y="4374418"/>
            <a:ext cx="9144000" cy="849232"/>
          </a:xfrm>
        </p:spPr>
        <p:txBody>
          <a:bodyPr/>
          <a:lstStyle/>
          <a:p>
            <a:r>
              <a:rPr lang="ar-EG" sz="4800" b="1" kern="1200" dirty="0">
                <a:solidFill>
                  <a:schemeClr val="bg1"/>
                </a:solidFill>
                <a:latin typeface="Times New Roman" pitchFamily="18" charset="0"/>
                <a:ea typeface="+mn-ea"/>
                <a:cs typeface="Times New Roman" pitchFamily="18" charset="0"/>
              </a:rPr>
              <a:t>سلام الله الذي، يفوق كل عقل، </a:t>
            </a:r>
          </a:p>
        </p:txBody>
      </p:sp>
    </p:spTree>
    <p:extLst>
      <p:ext uri="{BB962C8B-B14F-4D97-AF65-F5344CB8AC3E}">
        <p14:creationId xmlns:p14="http://schemas.microsoft.com/office/powerpoint/2010/main" val="153035242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38C4AA-ED71-4F49-BA00-84D85F475F74}"/>
              </a:ext>
            </a:extLst>
          </p:cNvPr>
          <p:cNvSpPr>
            <a:spLocks noGrp="1"/>
          </p:cNvSpPr>
          <p:nvPr>
            <p:ph type="body" idx="1"/>
          </p:nvPr>
        </p:nvSpPr>
        <p:spPr>
          <a:xfrm>
            <a:off x="-1" y="5824646"/>
            <a:ext cx="9143999" cy="1016790"/>
          </a:xfrm>
        </p:spPr>
        <p:txBody>
          <a:bodyPr/>
          <a:lstStyle/>
          <a:p>
            <a:r>
              <a:rPr lang="ar-EG" sz="4000" b="1" kern="1200" dirty="0">
                <a:solidFill>
                  <a:schemeClr val="bg1"/>
                </a:solidFill>
                <a:latin typeface="Times New Roman" pitchFamily="18" charset="0"/>
                <a:ea typeface="+mn-ea"/>
                <a:cs typeface="Times New Roman" pitchFamily="18" charset="0"/>
              </a:rPr>
              <a:t>إس إيه آريه إن نيه تين هيت: خين بخرستوس إيسوس بين تشويس.</a:t>
            </a:r>
          </a:p>
        </p:txBody>
      </p:sp>
      <p:sp>
        <p:nvSpPr>
          <p:cNvPr id="4" name="Text Placeholder 3">
            <a:extLst>
              <a:ext uri="{FF2B5EF4-FFF2-40B4-BE49-F238E27FC236}">
                <a16:creationId xmlns:a16="http://schemas.microsoft.com/office/drawing/2014/main" id="{BF229F29-A8A8-45FB-881C-DB506C64FB80}"/>
              </a:ext>
            </a:extLst>
          </p:cNvPr>
          <p:cNvSpPr>
            <a:spLocks noGrp="1"/>
          </p:cNvSpPr>
          <p:nvPr>
            <p:ph type="body" sz="quarter" idx="3"/>
          </p:nvPr>
        </p:nvSpPr>
        <p:spPr>
          <a:xfrm>
            <a:off x="-2" y="5075734"/>
            <a:ext cx="9144000" cy="708570"/>
          </a:xfrm>
        </p:spPr>
        <p:txBody>
          <a:bodyPr anchor="ctr"/>
          <a:lstStyle/>
          <a:p>
            <a:r>
              <a:rPr lang="fr-FR" sz="4200" dirty="0" err="1"/>
              <a:t>ec`e`areh</a:t>
            </a:r>
            <a:r>
              <a:rPr lang="fr-FR" sz="4200" dirty="0"/>
              <a:t> </a:t>
            </a:r>
            <a:r>
              <a:rPr lang="fr-FR" sz="4200" dirty="0" err="1"/>
              <a:t>qen</a:t>
            </a:r>
            <a:r>
              <a:rPr lang="fr-FR" sz="4200" dirty="0"/>
              <a:t> </a:t>
            </a:r>
            <a:r>
              <a:rPr lang="fr-FR" sz="4200" dirty="0" err="1"/>
              <a:t>netenhyt</a:t>
            </a:r>
            <a:r>
              <a:rPr lang="fr-FR" sz="4200" dirty="0"/>
              <a:t>@ </a:t>
            </a:r>
            <a:r>
              <a:rPr lang="fr-FR" sz="4200" dirty="0" err="1"/>
              <a:t>qen</a:t>
            </a:r>
            <a:r>
              <a:rPr lang="fr-FR" sz="4200" dirty="0"/>
              <a:t> P=,=c I=y=c </a:t>
            </a:r>
            <a:r>
              <a:rPr lang="fr-FR" sz="4200" dirty="0" err="1"/>
              <a:t>pen</a:t>
            </a:r>
            <a:r>
              <a:rPr lang="fr-FR" sz="4200" dirty="0"/>
              <a:t>=o=c.</a:t>
            </a:r>
          </a:p>
        </p:txBody>
      </p:sp>
      <p:sp>
        <p:nvSpPr>
          <p:cNvPr id="5" name="Text Placeholder 4">
            <a:extLst>
              <a:ext uri="{FF2B5EF4-FFF2-40B4-BE49-F238E27FC236}">
                <a16:creationId xmlns:a16="http://schemas.microsoft.com/office/drawing/2014/main" id="{77F4C0B1-C370-4616-867A-921F6471E36E}"/>
              </a:ext>
            </a:extLst>
          </p:cNvPr>
          <p:cNvSpPr>
            <a:spLocks noGrp="1"/>
          </p:cNvSpPr>
          <p:nvPr>
            <p:ph type="body" sz="quarter" idx="10"/>
          </p:nvPr>
        </p:nvSpPr>
        <p:spPr>
          <a:xfrm>
            <a:off x="0" y="4374418"/>
            <a:ext cx="9144000" cy="708570"/>
          </a:xfrm>
        </p:spPr>
        <p:txBody>
          <a:bodyPr/>
          <a:lstStyle/>
          <a:p>
            <a:r>
              <a:rPr lang="ar-EG" sz="4400" b="1" kern="1200" dirty="0">
                <a:solidFill>
                  <a:schemeClr val="bg1"/>
                </a:solidFill>
                <a:latin typeface="Times New Roman" pitchFamily="18" charset="0"/>
                <a:ea typeface="+mn-ea"/>
                <a:cs typeface="Times New Roman" pitchFamily="18" charset="0"/>
              </a:rPr>
              <a:t>يحل في قلوبكم، بالمسيح يسوع ربنا.</a:t>
            </a:r>
          </a:p>
        </p:txBody>
      </p:sp>
    </p:spTree>
    <p:extLst>
      <p:ext uri="{BB962C8B-B14F-4D97-AF65-F5344CB8AC3E}">
        <p14:creationId xmlns:p14="http://schemas.microsoft.com/office/powerpoint/2010/main" val="355911908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9EDC20-33C0-43B0-8EFC-0638CDA2CE97}"/>
              </a:ext>
            </a:extLst>
          </p:cNvPr>
          <p:cNvSpPr>
            <a:spLocks noGrp="1"/>
          </p:cNvSpPr>
          <p:nvPr>
            <p:ph type="body" idx="1"/>
          </p:nvPr>
        </p:nvSpPr>
        <p:spPr/>
        <p:txBody>
          <a:bodyPr anchor="ctr"/>
          <a:lstStyle/>
          <a:p>
            <a:r>
              <a:rPr lang="ar-EG" sz="3800" b="1" kern="1200" dirty="0">
                <a:solidFill>
                  <a:schemeClr val="bg1"/>
                </a:solidFill>
                <a:latin typeface="Times New Roman" pitchFamily="18" charset="0"/>
                <a:ea typeface="+mn-ea"/>
                <a:cs typeface="Times New Roman" pitchFamily="18" charset="0"/>
              </a:rPr>
              <a:t>آيْ إيرنوڤي آيْ إيرنوڤي: باتشويس إيسوس كوني إيڤول:</a:t>
            </a:r>
          </a:p>
        </p:txBody>
      </p:sp>
      <p:sp>
        <p:nvSpPr>
          <p:cNvPr id="4" name="Text Placeholder 3">
            <a:extLst>
              <a:ext uri="{FF2B5EF4-FFF2-40B4-BE49-F238E27FC236}">
                <a16:creationId xmlns:a16="http://schemas.microsoft.com/office/drawing/2014/main" id="{34BC675F-5D60-479D-A395-C4CF9C5B3AF6}"/>
              </a:ext>
            </a:extLst>
          </p:cNvPr>
          <p:cNvSpPr>
            <a:spLocks noGrp="1"/>
          </p:cNvSpPr>
          <p:nvPr>
            <p:ph type="body" sz="quarter" idx="3"/>
          </p:nvPr>
        </p:nvSpPr>
        <p:spPr>
          <a:xfrm>
            <a:off x="0" y="5223650"/>
            <a:ext cx="9144000" cy="808892"/>
          </a:xfrm>
        </p:spPr>
        <p:txBody>
          <a:bodyPr anchor="ctr"/>
          <a:lstStyle/>
          <a:p>
            <a:r>
              <a:rPr lang="en-GB" sz="4400" dirty="0" err="1"/>
              <a:t>Ai`ernobi</a:t>
            </a:r>
            <a:r>
              <a:rPr lang="en-GB" sz="4400" dirty="0"/>
              <a:t> </a:t>
            </a:r>
            <a:r>
              <a:rPr lang="en-GB" sz="4400" dirty="0" err="1"/>
              <a:t>ai`ernobi</a:t>
            </a:r>
            <a:r>
              <a:rPr lang="en-GB" sz="4400" dirty="0"/>
              <a:t>@ pa=o=c I=y=c ,w </a:t>
            </a:r>
            <a:r>
              <a:rPr lang="en-GB" sz="4400" dirty="0" err="1"/>
              <a:t>nyi</a:t>
            </a:r>
            <a:r>
              <a:rPr lang="en-GB" sz="4400" dirty="0"/>
              <a:t> `</a:t>
            </a:r>
            <a:r>
              <a:rPr lang="en-GB" sz="4400" dirty="0" err="1"/>
              <a:t>ebol</a:t>
            </a:r>
            <a:r>
              <a:rPr lang="en-GB" sz="4400" dirty="0"/>
              <a:t>@</a:t>
            </a:r>
          </a:p>
        </p:txBody>
      </p:sp>
      <p:sp>
        <p:nvSpPr>
          <p:cNvPr id="5" name="Text Placeholder 4">
            <a:extLst>
              <a:ext uri="{FF2B5EF4-FFF2-40B4-BE49-F238E27FC236}">
                <a16:creationId xmlns:a16="http://schemas.microsoft.com/office/drawing/2014/main" id="{5A09E724-313A-46F8-90E1-AFAF586884FF}"/>
              </a:ext>
            </a:extLst>
          </p:cNvPr>
          <p:cNvSpPr>
            <a:spLocks noGrp="1"/>
          </p:cNvSpPr>
          <p:nvPr>
            <p:ph type="body" sz="quarter" idx="10"/>
          </p:nvPr>
        </p:nvSpPr>
        <p:spPr/>
        <p:txBody>
          <a:bodyPr/>
          <a:lstStyle/>
          <a:p>
            <a:r>
              <a:rPr lang="ar-EG" sz="4800" b="1" kern="1200" dirty="0">
                <a:solidFill>
                  <a:schemeClr val="bg1"/>
                </a:solidFill>
                <a:latin typeface="Times New Roman" pitchFamily="18" charset="0"/>
                <a:ea typeface="+mn-ea"/>
                <a:cs typeface="Times New Roman" pitchFamily="18" charset="0"/>
              </a:rPr>
              <a:t>أخطأت أخطأت، يا ربي يسوع إغفر لي، </a:t>
            </a:r>
          </a:p>
        </p:txBody>
      </p:sp>
      <p:sp>
        <p:nvSpPr>
          <p:cNvPr id="7" name="Title 6">
            <a:extLst>
              <a:ext uri="{FF2B5EF4-FFF2-40B4-BE49-F238E27FC236}">
                <a16:creationId xmlns:a16="http://schemas.microsoft.com/office/drawing/2014/main" id="{E05B4766-40FD-4FC1-87CE-99CFB072A7C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431078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ar-EG" sz="4400" dirty="0"/>
              <a:t>موى نؤو تيرو إمبى فيكى بى إيفول خين نى فيئوى</a:t>
            </a:r>
          </a:p>
        </p:txBody>
      </p:sp>
      <p:sp>
        <p:nvSpPr>
          <p:cNvPr id="7" name="Text Placeholder 6"/>
          <p:cNvSpPr>
            <a:spLocks noGrp="1"/>
          </p:cNvSpPr>
          <p:nvPr>
            <p:ph type="body" sz="quarter" idx="3"/>
          </p:nvPr>
        </p:nvSpPr>
        <p:spPr>
          <a:xfrm>
            <a:off x="0" y="5203352"/>
            <a:ext cx="9144000" cy="971011"/>
          </a:xfrm>
        </p:spPr>
        <p:txBody>
          <a:bodyPr/>
          <a:lstStyle/>
          <a:p>
            <a:r>
              <a:rPr lang="en-US" sz="4000" dirty="0" err="1"/>
              <a:t>moi</a:t>
            </a:r>
            <a:r>
              <a:rPr lang="en-US" sz="4000" dirty="0"/>
              <a:t> </a:t>
            </a:r>
            <a:r>
              <a:rPr lang="en-US" sz="4000" dirty="0" err="1"/>
              <a:t>nwou</a:t>
            </a:r>
            <a:r>
              <a:rPr lang="en-US" sz="4000" dirty="0"/>
              <a:t> </a:t>
            </a:r>
            <a:r>
              <a:rPr lang="en-US" sz="4000" dirty="0" err="1"/>
              <a:t>tyrou</a:t>
            </a:r>
            <a:r>
              <a:rPr lang="en-US" sz="4000" dirty="0"/>
              <a:t> `</a:t>
            </a:r>
            <a:r>
              <a:rPr lang="en-US" sz="4000" dirty="0" err="1"/>
              <a:t>mpibe,e</a:t>
            </a:r>
            <a:r>
              <a:rPr lang="en-US" sz="4000" dirty="0"/>
              <a:t> pi `</a:t>
            </a:r>
            <a:r>
              <a:rPr lang="en-US" sz="4000" dirty="0" err="1"/>
              <a:t>ebolqen</a:t>
            </a:r>
            <a:r>
              <a:rPr lang="en-US" sz="4000" dirty="0"/>
              <a:t> </a:t>
            </a:r>
            <a:r>
              <a:rPr lang="en-US" sz="4000" dirty="0" err="1"/>
              <a:t>nivyou`i</a:t>
            </a:r>
            <a:r>
              <a:rPr lang="en-US" sz="4000" dirty="0"/>
              <a:t>.</a:t>
            </a:r>
          </a:p>
        </p:txBody>
      </p:sp>
      <p:sp>
        <p:nvSpPr>
          <p:cNvPr id="2" name="Text Placeholder 1">
            <a:extLst>
              <a:ext uri="{FF2B5EF4-FFF2-40B4-BE49-F238E27FC236}">
                <a16:creationId xmlns:a16="http://schemas.microsoft.com/office/drawing/2014/main" id="{22D1C040-EBB9-478B-8B37-4D681B26F8A6}"/>
              </a:ext>
            </a:extLst>
          </p:cNvPr>
          <p:cNvSpPr>
            <a:spLocks noGrp="1"/>
          </p:cNvSpPr>
          <p:nvPr>
            <p:ph type="body" sz="quarter" idx="10"/>
          </p:nvPr>
        </p:nvSpPr>
        <p:spPr>
          <a:xfrm>
            <a:off x="-1" y="4394460"/>
            <a:ext cx="9144000" cy="808892"/>
          </a:xfrm>
        </p:spPr>
        <p:txBody>
          <a:bodyPr/>
          <a:lstStyle/>
          <a:p>
            <a:r>
              <a:rPr lang="ar-EG" sz="4800" dirty="0"/>
              <a:t>اعطهم كلهم الأجر السمائي</a:t>
            </a:r>
            <a:endParaRPr lang="en-US" sz="4800" dirty="0"/>
          </a:p>
        </p:txBody>
      </p:sp>
    </p:spTree>
    <p:extLst>
      <p:ext uri="{BB962C8B-B14F-4D97-AF65-F5344CB8AC3E}">
        <p14:creationId xmlns:p14="http://schemas.microsoft.com/office/powerpoint/2010/main" val="392457832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32FE9-1556-4627-82DA-B7371AC81784}"/>
              </a:ext>
            </a:extLst>
          </p:cNvPr>
          <p:cNvSpPr>
            <a:spLocks noGrp="1"/>
          </p:cNvSpPr>
          <p:nvPr>
            <p:ph type="title"/>
          </p:nvPr>
        </p:nvSpPr>
        <p:spPr>
          <a:xfrm>
            <a:off x="-1828801" y="-3626"/>
            <a:ext cx="1828801" cy="1778638"/>
          </a:xfrm>
        </p:spPr>
        <p:txBody>
          <a:bodyPr>
            <a:normAutofit fontScale="90000"/>
          </a:bodyPr>
          <a:lstStyle/>
          <a:p>
            <a:r>
              <a:rPr lang="ar-EG" u="sng" dirty="0">
                <a:solidFill>
                  <a:srgbClr val="FFC000"/>
                </a:solidFill>
              </a:rPr>
              <a:t>مرد انجيل احاد الصوم الكبير و تكملة الايام</a:t>
            </a:r>
            <a:endParaRPr lang="en-GB" u="sng" dirty="0">
              <a:solidFill>
                <a:srgbClr val="FFC000"/>
              </a:solidFill>
            </a:endParaRPr>
          </a:p>
        </p:txBody>
      </p:sp>
      <p:sp>
        <p:nvSpPr>
          <p:cNvPr id="3" name="Text Placeholder 2">
            <a:extLst>
              <a:ext uri="{FF2B5EF4-FFF2-40B4-BE49-F238E27FC236}">
                <a16:creationId xmlns:a16="http://schemas.microsoft.com/office/drawing/2014/main" id="{CF9EDC20-33C0-43B0-8EFC-0638CDA2CE97}"/>
              </a:ext>
            </a:extLst>
          </p:cNvPr>
          <p:cNvSpPr>
            <a:spLocks noGrp="1"/>
          </p:cNvSpPr>
          <p:nvPr>
            <p:ph type="body" idx="1"/>
          </p:nvPr>
        </p:nvSpPr>
        <p:spPr>
          <a:xfrm>
            <a:off x="-1" y="5891882"/>
            <a:ext cx="9143999" cy="949554"/>
          </a:xfrm>
        </p:spPr>
        <p:txBody>
          <a:bodyPr anchor="t"/>
          <a:lstStyle/>
          <a:p>
            <a:r>
              <a:rPr lang="ar-EG" sz="3600" b="1" kern="1200" dirty="0">
                <a:solidFill>
                  <a:schemeClr val="bg1"/>
                </a:solidFill>
                <a:latin typeface="Times New Roman" pitchFamily="18" charset="0"/>
                <a:ea typeface="+mn-ea"/>
                <a:cs typeface="Times New Roman" pitchFamily="18" charset="0"/>
              </a:rPr>
              <a:t>چيه إممون ڤوك إن أت إيرنوفي: أوذيه إم مون تشويْس إن أتكو إيڤول.</a:t>
            </a:r>
          </a:p>
        </p:txBody>
      </p:sp>
      <p:sp>
        <p:nvSpPr>
          <p:cNvPr id="4" name="Text Placeholder 3">
            <a:extLst>
              <a:ext uri="{FF2B5EF4-FFF2-40B4-BE49-F238E27FC236}">
                <a16:creationId xmlns:a16="http://schemas.microsoft.com/office/drawing/2014/main" id="{34BC675F-5D60-479D-A395-C4CF9C5B3AF6}"/>
              </a:ext>
            </a:extLst>
          </p:cNvPr>
          <p:cNvSpPr>
            <a:spLocks noGrp="1"/>
          </p:cNvSpPr>
          <p:nvPr>
            <p:ph type="body" sz="quarter" idx="3"/>
          </p:nvPr>
        </p:nvSpPr>
        <p:spPr>
          <a:xfrm>
            <a:off x="0" y="5082989"/>
            <a:ext cx="9144000" cy="808892"/>
          </a:xfrm>
        </p:spPr>
        <p:txBody>
          <a:bodyPr anchor="ctr"/>
          <a:lstStyle/>
          <a:p>
            <a:pPr>
              <a:spcBef>
                <a:spcPts val="0"/>
              </a:spcBef>
            </a:pPr>
            <a:r>
              <a:rPr lang="en-GB" dirty="0"/>
              <a:t>je `</a:t>
            </a:r>
            <a:r>
              <a:rPr lang="en-GB" dirty="0" err="1"/>
              <a:t>mmon</a:t>
            </a:r>
            <a:r>
              <a:rPr lang="ar-EG" dirty="0"/>
              <a:t> </a:t>
            </a:r>
            <a:r>
              <a:rPr lang="en-GB" dirty="0" err="1"/>
              <a:t>bwk</a:t>
            </a:r>
            <a:r>
              <a:rPr lang="en-GB" dirty="0"/>
              <a:t> `</a:t>
            </a:r>
            <a:r>
              <a:rPr lang="en-GB" dirty="0" err="1"/>
              <a:t>n`at`ernobi</a:t>
            </a:r>
            <a:r>
              <a:rPr lang="en-GB" dirty="0"/>
              <a:t>@ `</a:t>
            </a:r>
            <a:r>
              <a:rPr lang="en-GB" dirty="0" err="1"/>
              <a:t>oude</a:t>
            </a:r>
            <a:r>
              <a:rPr lang="en-GB" dirty="0"/>
              <a:t> `</a:t>
            </a:r>
            <a:r>
              <a:rPr lang="en-GB" dirty="0" err="1"/>
              <a:t>mmon</a:t>
            </a:r>
            <a:r>
              <a:rPr lang="en-GB" dirty="0"/>
              <a:t> `[</a:t>
            </a:r>
            <a:r>
              <a:rPr lang="en-GB" dirty="0" err="1"/>
              <a:t>oic</a:t>
            </a:r>
            <a:r>
              <a:rPr lang="en-GB" dirty="0"/>
              <a:t> `</a:t>
            </a:r>
            <a:r>
              <a:rPr lang="en-GB" dirty="0" err="1"/>
              <a:t>n`at,w</a:t>
            </a:r>
            <a:endParaRPr lang="ar-EG" dirty="0"/>
          </a:p>
          <a:p>
            <a:pPr>
              <a:spcBef>
                <a:spcPts val="0"/>
              </a:spcBef>
            </a:pPr>
            <a:r>
              <a:rPr lang="en-GB" dirty="0"/>
              <a:t> `</a:t>
            </a:r>
            <a:r>
              <a:rPr lang="en-GB" dirty="0" err="1"/>
              <a:t>ebol</a:t>
            </a:r>
            <a:r>
              <a:rPr lang="en-GB" dirty="0"/>
              <a:t>.</a:t>
            </a:r>
          </a:p>
        </p:txBody>
      </p:sp>
      <p:sp>
        <p:nvSpPr>
          <p:cNvPr id="5" name="Text Placeholder 4">
            <a:extLst>
              <a:ext uri="{FF2B5EF4-FFF2-40B4-BE49-F238E27FC236}">
                <a16:creationId xmlns:a16="http://schemas.microsoft.com/office/drawing/2014/main" id="{5A09E724-313A-46F8-90E1-AFAF586884FF}"/>
              </a:ext>
            </a:extLst>
          </p:cNvPr>
          <p:cNvSpPr>
            <a:spLocks noGrp="1"/>
          </p:cNvSpPr>
          <p:nvPr>
            <p:ph type="body" sz="quarter" idx="10"/>
          </p:nvPr>
        </p:nvSpPr>
        <p:spPr>
          <a:xfrm>
            <a:off x="0" y="4414838"/>
            <a:ext cx="9144000" cy="668151"/>
          </a:xfrm>
        </p:spPr>
        <p:txBody>
          <a:bodyPr/>
          <a:lstStyle/>
          <a:p>
            <a:r>
              <a:rPr lang="ar-EG" sz="4400" b="1" kern="1200" dirty="0">
                <a:solidFill>
                  <a:schemeClr val="bg1"/>
                </a:solidFill>
                <a:latin typeface="Times New Roman" pitchFamily="18" charset="0"/>
                <a:ea typeface="+mn-ea"/>
                <a:cs typeface="Times New Roman" pitchFamily="18" charset="0"/>
              </a:rPr>
              <a:t>لأنه ليس عبد بلا خطية، ولا سيد بلا غفران.</a:t>
            </a:r>
          </a:p>
        </p:txBody>
      </p:sp>
    </p:spTree>
    <p:extLst>
      <p:ext uri="{BB962C8B-B14F-4D97-AF65-F5344CB8AC3E}">
        <p14:creationId xmlns:p14="http://schemas.microsoft.com/office/powerpoint/2010/main" val="80144130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FDEE043C-FD34-4F6F-99AF-8506AC5D98B4}"/>
              </a:ext>
            </a:extLst>
          </p:cNvPr>
          <p:cNvSpPr>
            <a:spLocks noGrp="1"/>
          </p:cNvSpPr>
          <p:nvPr>
            <p:ph type="body" idx="1"/>
          </p:nvPr>
        </p:nvSpPr>
        <p:spPr>
          <a:xfrm>
            <a:off x="0" y="6225988"/>
            <a:ext cx="9143999" cy="632012"/>
          </a:xfrm>
        </p:spPr>
        <p:txBody>
          <a:bodyPr anchor="ctr">
            <a:normAutofit/>
          </a:bodyPr>
          <a:lstStyle/>
          <a:p>
            <a:r>
              <a:rPr lang="ar-EG" sz="3700" dirty="0">
                <a:effectLst/>
                <a:latin typeface="Tahoma" panose="020B0604030504040204" pitchFamily="34" charset="0"/>
              </a:rPr>
              <a:t>جي بينيوت اتخين ني في أووي: ماريف توفو انجي بيكران:</a:t>
            </a:r>
            <a:endParaRPr lang="en-GB" sz="3700" dirty="0"/>
          </a:p>
        </p:txBody>
      </p:sp>
      <p:sp>
        <p:nvSpPr>
          <p:cNvPr id="7" name="Text Placeholder 3">
            <a:extLst>
              <a:ext uri="{FF2B5EF4-FFF2-40B4-BE49-F238E27FC236}">
                <a16:creationId xmlns:a16="http://schemas.microsoft.com/office/drawing/2014/main" id="{C4A601BD-C62F-4C6D-AC85-CE117EE704C1}"/>
              </a:ext>
            </a:extLst>
          </p:cNvPr>
          <p:cNvSpPr>
            <a:spLocks noGrp="1"/>
          </p:cNvSpPr>
          <p:nvPr>
            <p:ph type="body" sz="quarter" idx="3"/>
          </p:nvPr>
        </p:nvSpPr>
        <p:spPr>
          <a:xfrm>
            <a:off x="-1" y="5096318"/>
            <a:ext cx="9144000" cy="1024639"/>
          </a:xfrm>
        </p:spPr>
        <p:txBody>
          <a:bodyPr anchor="b"/>
          <a:lstStyle/>
          <a:p>
            <a:pPr algn="ctr" fontAlgn="t"/>
            <a:r>
              <a:rPr lang="en-US" sz="4200" b="0" i="0" u="none" strike="noStrike" dirty="0">
                <a:effectLst/>
                <a:latin typeface="CS New Athanasius" pitchFamily="34" charset="0"/>
              </a:rPr>
              <a:t>Je </a:t>
            </a:r>
            <a:r>
              <a:rPr lang="en-US" sz="4200" dirty="0" err="1"/>
              <a:t>P</a:t>
            </a:r>
            <a:r>
              <a:rPr lang="en-US" sz="4200" b="0" i="0" u="none" strike="noStrike" dirty="0" err="1">
                <a:effectLst/>
                <a:latin typeface="CS New Athanasius" pitchFamily="34" charset="0"/>
              </a:rPr>
              <a:t>eniwt</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etqen</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nivy`ou`i</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mareftoubo</a:t>
            </a:r>
            <a:endParaRPr lang="ar-EG" sz="4200" b="0" i="0" u="none" strike="noStrike" dirty="0">
              <a:effectLst/>
              <a:latin typeface="CS New Athanasius" pitchFamily="34" charset="0"/>
            </a:endParaRPr>
          </a:p>
          <a:p>
            <a:pPr algn="ctr" fontAlgn="t">
              <a:spcBef>
                <a:spcPts val="0"/>
              </a:spcBef>
            </a:pPr>
            <a:r>
              <a:rPr lang="en-US" sz="4200" b="0" i="0" u="none" strike="noStrike" dirty="0">
                <a:effectLst/>
                <a:latin typeface="CS New Athanasius" pitchFamily="34" charset="0"/>
              </a:rPr>
              <a:t> `</a:t>
            </a:r>
            <a:r>
              <a:rPr lang="en-US" sz="4200" b="0" i="0" u="none" strike="noStrike" dirty="0" err="1">
                <a:effectLst/>
                <a:latin typeface="CS New Athanasius" pitchFamily="34" charset="0"/>
              </a:rPr>
              <a:t>nje</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pekran</a:t>
            </a:r>
            <a:r>
              <a:rPr lang="en-US" sz="4200" b="0" i="0" u="none" strike="noStrike" dirty="0">
                <a:effectLst/>
                <a:latin typeface="CS New Athanasius" pitchFamily="34" charset="0"/>
              </a:rPr>
              <a:t>@</a:t>
            </a:r>
          </a:p>
        </p:txBody>
      </p:sp>
      <p:sp>
        <p:nvSpPr>
          <p:cNvPr id="8" name="Text Placeholder 4">
            <a:extLst>
              <a:ext uri="{FF2B5EF4-FFF2-40B4-BE49-F238E27FC236}">
                <a16:creationId xmlns:a16="http://schemas.microsoft.com/office/drawing/2014/main" id="{97D00683-FA9A-4CA7-B677-FFA630BB6F3D}"/>
              </a:ext>
            </a:extLst>
          </p:cNvPr>
          <p:cNvSpPr>
            <a:spLocks noGrp="1"/>
          </p:cNvSpPr>
          <p:nvPr>
            <p:ph type="body" sz="quarter" idx="10"/>
          </p:nvPr>
        </p:nvSpPr>
        <p:spPr>
          <a:xfrm>
            <a:off x="0" y="4359275"/>
            <a:ext cx="9144000" cy="632013"/>
          </a:xfrm>
        </p:spPr>
        <p:txBody>
          <a:bodyPr anchor="ctr">
            <a:noAutofit/>
          </a:bodyPr>
          <a:lstStyle/>
          <a:p>
            <a:pPr>
              <a:lnSpc>
                <a:spcPct val="110000"/>
              </a:lnSpc>
            </a:pPr>
            <a:r>
              <a:rPr lang="ar-EG" sz="4200" b="1" kern="1200" dirty="0">
                <a:solidFill>
                  <a:schemeClr val="bg1"/>
                </a:solidFill>
                <a:latin typeface="Times New Roman" pitchFamily="18" charset="0"/>
                <a:ea typeface="+mn-ea"/>
                <a:cs typeface="Times New Roman" pitchFamily="18" charset="0"/>
              </a:rPr>
              <a:t>أبانا الذي في السموات، ليتقدس إسمك، </a:t>
            </a:r>
          </a:p>
        </p:txBody>
      </p:sp>
      <p:sp>
        <p:nvSpPr>
          <p:cNvPr id="4" name="Title 3">
            <a:extLst>
              <a:ext uri="{FF2B5EF4-FFF2-40B4-BE49-F238E27FC236}">
                <a16:creationId xmlns:a16="http://schemas.microsoft.com/office/drawing/2014/main" id="{EABC1264-7681-4804-8B0B-E1C5F1F83CC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51554375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4DC2-E6F8-4D0A-ABC0-C08A06F69156}"/>
              </a:ext>
            </a:extLst>
          </p:cNvPr>
          <p:cNvSpPr>
            <a:spLocks noGrp="1"/>
          </p:cNvSpPr>
          <p:nvPr>
            <p:ph type="title"/>
          </p:nvPr>
        </p:nvSpPr>
        <p:spPr/>
        <p:txBody>
          <a:bodyPr/>
          <a:lstStyle/>
          <a:p>
            <a:endParaRPr lang="en-GB"/>
          </a:p>
        </p:txBody>
      </p:sp>
      <p:sp>
        <p:nvSpPr>
          <p:cNvPr id="6" name="Text Placeholder 2">
            <a:extLst>
              <a:ext uri="{FF2B5EF4-FFF2-40B4-BE49-F238E27FC236}">
                <a16:creationId xmlns:a16="http://schemas.microsoft.com/office/drawing/2014/main" id="{7606F12E-627E-4200-849C-D617158A605E}"/>
              </a:ext>
            </a:extLst>
          </p:cNvPr>
          <p:cNvSpPr>
            <a:spLocks noGrp="1"/>
          </p:cNvSpPr>
          <p:nvPr>
            <p:ph type="body" idx="1"/>
          </p:nvPr>
        </p:nvSpPr>
        <p:spPr>
          <a:xfrm>
            <a:off x="0" y="6010243"/>
            <a:ext cx="9144000" cy="847758"/>
          </a:xfrm>
        </p:spPr>
        <p:txBody>
          <a:bodyPr anchor="ctr">
            <a:noAutofit/>
          </a:bodyPr>
          <a:lstStyle/>
          <a:p>
            <a:r>
              <a:rPr lang="ar-EG" sz="3400" dirty="0">
                <a:effectLst/>
                <a:latin typeface="Tahoma" panose="020B0604030504040204" pitchFamily="34" charset="0"/>
              </a:rPr>
              <a:t>ماريس اي انجي تيك ميت أوورو: جي فوك بي بي أوأوو شا ني اينيه.  </a:t>
            </a:r>
            <a:endParaRPr lang="en-GB" sz="3400" dirty="0"/>
          </a:p>
        </p:txBody>
      </p:sp>
      <p:sp>
        <p:nvSpPr>
          <p:cNvPr id="7" name="Text Placeholder 3">
            <a:extLst>
              <a:ext uri="{FF2B5EF4-FFF2-40B4-BE49-F238E27FC236}">
                <a16:creationId xmlns:a16="http://schemas.microsoft.com/office/drawing/2014/main" id="{F9791D72-ED1B-46AC-8DB7-302C6CBA6A23}"/>
              </a:ext>
            </a:extLst>
          </p:cNvPr>
          <p:cNvSpPr>
            <a:spLocks noGrp="1"/>
          </p:cNvSpPr>
          <p:nvPr>
            <p:ph type="body" sz="quarter" idx="3"/>
          </p:nvPr>
        </p:nvSpPr>
        <p:spPr>
          <a:xfrm>
            <a:off x="-1" y="5069542"/>
            <a:ext cx="9143999" cy="847758"/>
          </a:xfrm>
        </p:spPr>
        <p:txBody>
          <a:bodyPr anchor="ctr">
            <a:noAutofit/>
          </a:bodyPr>
          <a:lstStyle/>
          <a:p>
            <a:r>
              <a:rPr lang="en-US" sz="3800" b="0" i="0" u="none" strike="noStrike" dirty="0" err="1">
                <a:effectLst/>
                <a:latin typeface="CS New Athanasius" pitchFamily="34" charset="0"/>
              </a:rPr>
              <a:t>marec`i</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nje</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tekmet`ouro</a:t>
            </a:r>
            <a:r>
              <a:rPr lang="en-US" sz="3800" b="0" i="0" u="none" strike="noStrike" dirty="0">
                <a:effectLst/>
                <a:latin typeface="CS New Athanasius" pitchFamily="34" charset="0"/>
              </a:rPr>
              <a:t>@ je </a:t>
            </a:r>
            <a:r>
              <a:rPr lang="en-US" sz="3800" b="0" i="0" u="none" strike="noStrike" dirty="0" err="1">
                <a:effectLst/>
                <a:latin typeface="CS New Athanasius" pitchFamily="34" charset="0"/>
              </a:rPr>
              <a:t>vwk</a:t>
            </a:r>
            <a:r>
              <a:rPr lang="en-US" sz="3800" b="0" i="0" u="none" strike="noStrike" dirty="0">
                <a:effectLst/>
                <a:latin typeface="CS New Athanasius" pitchFamily="34" charset="0"/>
              </a:rPr>
              <a:t> pe </a:t>
            </a:r>
            <a:r>
              <a:rPr lang="en-US" sz="3800" b="0" i="0" u="none" strike="noStrike" dirty="0" err="1">
                <a:effectLst/>
                <a:latin typeface="CS New Athanasius" pitchFamily="34" charset="0"/>
              </a:rPr>
              <a:t>pi`w`ou</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sa</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ni`eneh</a:t>
            </a:r>
            <a:r>
              <a:rPr lang="en-US" sz="3800" b="0" i="0" u="none" strike="noStrike" dirty="0">
                <a:effectLst/>
                <a:latin typeface="CS New Athanasius" pitchFamily="34" charset="0"/>
              </a:rPr>
              <a:t>.</a:t>
            </a:r>
            <a:endParaRPr lang="en-GB" sz="3800" dirty="0"/>
          </a:p>
        </p:txBody>
      </p:sp>
      <p:sp>
        <p:nvSpPr>
          <p:cNvPr id="8" name="Text Placeholder 4">
            <a:extLst>
              <a:ext uri="{FF2B5EF4-FFF2-40B4-BE49-F238E27FC236}">
                <a16:creationId xmlns:a16="http://schemas.microsoft.com/office/drawing/2014/main" id="{C1A0105A-D1CC-4E51-ADC0-B13DC0EE59F4}"/>
              </a:ext>
            </a:extLst>
          </p:cNvPr>
          <p:cNvSpPr>
            <a:spLocks noGrp="1"/>
          </p:cNvSpPr>
          <p:nvPr>
            <p:ph type="body" sz="quarter" idx="10"/>
          </p:nvPr>
        </p:nvSpPr>
        <p:spPr>
          <a:xfrm>
            <a:off x="0" y="4359276"/>
            <a:ext cx="9144000" cy="710266"/>
          </a:xfrm>
        </p:spPr>
        <p:txBody>
          <a:bodyPr>
            <a:normAutofit/>
          </a:bodyPr>
          <a:lstStyle/>
          <a:p>
            <a:r>
              <a:rPr lang="ar-EG" sz="4400" b="1" kern="1200" dirty="0">
                <a:solidFill>
                  <a:schemeClr val="bg1"/>
                </a:solidFill>
                <a:latin typeface="Times New Roman" pitchFamily="18" charset="0"/>
                <a:ea typeface="+mn-ea"/>
                <a:cs typeface="Times New Roman" pitchFamily="18" charset="0"/>
              </a:rPr>
              <a:t>ليأت ملكوتك، لأن لك المجد إلي الأبد.</a:t>
            </a:r>
            <a:endParaRPr lang="en-GB" sz="4400" dirty="0"/>
          </a:p>
        </p:txBody>
      </p:sp>
    </p:spTree>
    <p:extLst>
      <p:ext uri="{BB962C8B-B14F-4D97-AF65-F5344CB8AC3E}">
        <p14:creationId xmlns:p14="http://schemas.microsoft.com/office/powerpoint/2010/main" val="366881842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4694-0EE8-2E43-D1FD-5C1F65AD79D6}"/>
              </a:ext>
            </a:extLst>
          </p:cNvPr>
          <p:cNvSpPr>
            <a:spLocks noGrp="1"/>
          </p:cNvSpPr>
          <p:nvPr>
            <p:ph type="title"/>
          </p:nvPr>
        </p:nvSpPr>
        <p:spPr>
          <a:xfrm>
            <a:off x="-1" y="4250373"/>
            <a:ext cx="9144000" cy="782371"/>
          </a:xfrm>
        </p:spPr>
        <p:txBody>
          <a:bodyPr>
            <a:noAutofit/>
          </a:bodyPr>
          <a:lstStyle/>
          <a:p>
            <a:r>
              <a:rPr lang="ar-EG" sz="2800" b="1" kern="1200" dirty="0">
                <a:solidFill>
                  <a:schemeClr val="bg1"/>
                </a:solidFill>
                <a:latin typeface="Times New Roman" pitchFamily="18" charset="0"/>
                <a:ea typeface="+mn-ea"/>
                <a:cs typeface="Times New Roman" pitchFamily="18" charset="0"/>
              </a:rPr>
              <a:t>هلليلويا هلليلويا، هلليلويا هلليلويا، يسوع المسيح إبن الله، تجسد من العذراء.</a:t>
            </a:r>
            <a:endParaRPr lang="en-US" sz="2800" dirty="0"/>
          </a:p>
        </p:txBody>
      </p:sp>
      <p:sp>
        <p:nvSpPr>
          <p:cNvPr id="3" name="Text Placeholder 2">
            <a:extLst>
              <a:ext uri="{FF2B5EF4-FFF2-40B4-BE49-F238E27FC236}">
                <a16:creationId xmlns:a16="http://schemas.microsoft.com/office/drawing/2014/main" id="{F2EB7D04-BBEF-171B-1B97-CB518970610A}"/>
              </a:ext>
            </a:extLst>
          </p:cNvPr>
          <p:cNvSpPr>
            <a:spLocks noGrp="1"/>
          </p:cNvSpPr>
          <p:nvPr>
            <p:ph type="body" idx="1"/>
          </p:nvPr>
        </p:nvSpPr>
        <p:spPr/>
        <p:txBody>
          <a:bodyPr/>
          <a:lstStyle/>
          <a:p>
            <a:r>
              <a:rPr lang="ar-EG" sz="3200" b="1" kern="1200" dirty="0">
                <a:solidFill>
                  <a:schemeClr val="bg1"/>
                </a:solidFill>
                <a:latin typeface="Times New Roman" pitchFamily="18" charset="0"/>
                <a:ea typeface="+mn-ea"/>
                <a:cs typeface="Times New Roman" pitchFamily="18" charset="0"/>
              </a:rPr>
              <a:t>الليلويا الليلويا: الليلويا الليلويا: إيسوس بخرستوس إبشيري إم إفنوتي: أفتشي صاركس إيڤول خين تي بارثينوس.</a:t>
            </a:r>
          </a:p>
        </p:txBody>
      </p:sp>
      <p:sp>
        <p:nvSpPr>
          <p:cNvPr id="4" name="Text Placeholder 3">
            <a:extLst>
              <a:ext uri="{FF2B5EF4-FFF2-40B4-BE49-F238E27FC236}">
                <a16:creationId xmlns:a16="http://schemas.microsoft.com/office/drawing/2014/main" id="{C826DE3A-427A-AE87-4229-9716FBBADC87}"/>
              </a:ext>
            </a:extLst>
          </p:cNvPr>
          <p:cNvSpPr>
            <a:spLocks noGrp="1"/>
          </p:cNvSpPr>
          <p:nvPr>
            <p:ph type="body" sz="quarter" idx="3"/>
          </p:nvPr>
        </p:nvSpPr>
        <p:spPr>
          <a:xfrm>
            <a:off x="0" y="5032745"/>
            <a:ext cx="9144000" cy="918396"/>
          </a:xfrm>
        </p:spPr>
        <p:txBody>
          <a:bodyPr/>
          <a:lstStyle/>
          <a:p>
            <a:r>
              <a:rPr lang="pt-BR" altLang="en-US" sz="3200" b="0" dirty="0">
                <a:latin typeface="CS New Athanasius" panose="020B0500000000000000" pitchFamily="34" charset="0"/>
                <a:cs typeface="Times New Roman" panose="02020603050405020304" pitchFamily="18" charset="0"/>
              </a:rPr>
              <a:t>Allylouia (=d)@ Iycouc Pi`,rictoc `Psyri `m`Vnou]@ af[icarx `ebol qen }par;enoc.</a:t>
            </a:r>
          </a:p>
        </p:txBody>
      </p:sp>
    </p:spTree>
    <p:extLst>
      <p:ext uri="{BB962C8B-B14F-4D97-AF65-F5344CB8AC3E}">
        <p14:creationId xmlns:p14="http://schemas.microsoft.com/office/powerpoint/2010/main" val="428946907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414102"/>
            <a:ext cx="9144000" cy="782371"/>
          </a:xfrm>
        </p:spPr>
        <p:txBody>
          <a:bodyPr>
            <a:normAutofit/>
          </a:bodyPr>
          <a:lstStyle/>
          <a:p>
            <a:r>
              <a:rPr lang="ar-EG" dirty="0"/>
              <a:t>اشفعي فينا يا سيدتنا كلنا السيدة العذراء والدة الأله </a:t>
            </a:r>
            <a:endParaRPr lang="en-US" dirty="0"/>
          </a:p>
        </p:txBody>
      </p:sp>
      <p:sp>
        <p:nvSpPr>
          <p:cNvPr id="3" name="Text Placeholder 2"/>
          <p:cNvSpPr>
            <a:spLocks noGrp="1"/>
          </p:cNvSpPr>
          <p:nvPr>
            <p:ph type="body" idx="1"/>
          </p:nvPr>
        </p:nvSpPr>
        <p:spPr/>
        <p:txBody>
          <a:bodyPr/>
          <a:lstStyle/>
          <a:p>
            <a:r>
              <a:rPr lang="ar-EG" dirty="0"/>
              <a:t>اري ابريسفافين اى ايهري ايجون اوتين تشويس انيب تيرن تي ثيؤطوكوس </a:t>
            </a:r>
          </a:p>
        </p:txBody>
      </p:sp>
      <p:sp>
        <p:nvSpPr>
          <p:cNvPr id="4" name="Text Placeholder 3"/>
          <p:cNvSpPr>
            <a:spLocks noGrp="1"/>
          </p:cNvSpPr>
          <p:nvPr>
            <p:ph type="body" sz="quarter" idx="3"/>
          </p:nvPr>
        </p:nvSpPr>
        <p:spPr>
          <a:xfrm>
            <a:off x="0" y="5086019"/>
            <a:ext cx="9144000" cy="682357"/>
          </a:xfrm>
        </p:spPr>
        <p:txBody>
          <a:bodyPr anchor="ctr"/>
          <a:lstStyle/>
          <a:p>
            <a:r>
              <a:rPr lang="en-US" sz="2800" dirty="0" err="1"/>
              <a:t>Ari`precbevin</a:t>
            </a:r>
            <a:r>
              <a:rPr lang="en-US" sz="2800" dirty="0"/>
              <a:t> `</a:t>
            </a:r>
            <a:r>
              <a:rPr lang="en-US" sz="2800" dirty="0" err="1"/>
              <a:t>e`hri</a:t>
            </a:r>
            <a:r>
              <a:rPr lang="en-US" sz="2800" dirty="0"/>
              <a:t> `</a:t>
            </a:r>
            <a:r>
              <a:rPr lang="en-US" sz="2800" dirty="0" err="1"/>
              <a:t>egwn</a:t>
            </a:r>
            <a:r>
              <a:rPr lang="en-US" sz="2800" dirty="0"/>
              <a:t> `w </a:t>
            </a:r>
            <a:r>
              <a:rPr lang="en-US" sz="2800" dirty="0" err="1"/>
              <a:t>tenu</a:t>
            </a:r>
            <a:r>
              <a:rPr lang="en-US" sz="2800" dirty="0"/>
              <a:t> `nn3b t3ren 50eotokoc </a:t>
            </a:r>
          </a:p>
        </p:txBody>
      </p:sp>
    </p:spTree>
    <p:extLst>
      <p:ext uri="{BB962C8B-B14F-4D97-AF65-F5344CB8AC3E}">
        <p14:creationId xmlns:p14="http://schemas.microsoft.com/office/powerpoint/2010/main" val="144739842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3765"/>
            <a:ext cx="9144000" cy="782371"/>
          </a:xfrm>
        </p:spPr>
        <p:txBody>
          <a:bodyPr>
            <a:normAutofit/>
          </a:bodyPr>
          <a:lstStyle/>
          <a:p>
            <a:r>
              <a:rPr lang="ar-EG" sz="4800" dirty="0"/>
              <a:t>مريم ام مخلصنا ليغفر لنا خطايانا </a:t>
            </a:r>
            <a:endParaRPr lang="en-US" sz="4800" dirty="0"/>
          </a:p>
        </p:txBody>
      </p:sp>
      <p:sp>
        <p:nvSpPr>
          <p:cNvPr id="3" name="Text Placeholder 2"/>
          <p:cNvSpPr>
            <a:spLocks noGrp="1"/>
          </p:cNvSpPr>
          <p:nvPr>
            <p:ph type="body" idx="1"/>
          </p:nvPr>
        </p:nvSpPr>
        <p:spPr/>
        <p:txBody>
          <a:bodyPr/>
          <a:lstStyle/>
          <a:p>
            <a:r>
              <a:rPr lang="ar-EG" sz="4000" dirty="0"/>
              <a:t>ماريا اثماف امبين سوتير انتيف كانين نوفي نان ايفول</a:t>
            </a:r>
          </a:p>
        </p:txBody>
      </p:sp>
      <p:sp>
        <p:nvSpPr>
          <p:cNvPr id="4" name="Text Placeholder 3"/>
          <p:cNvSpPr>
            <a:spLocks noGrp="1"/>
          </p:cNvSpPr>
          <p:nvPr>
            <p:ph type="body" sz="quarter" idx="3"/>
          </p:nvPr>
        </p:nvSpPr>
        <p:spPr>
          <a:xfrm>
            <a:off x="0" y="5469986"/>
            <a:ext cx="9144000" cy="682357"/>
          </a:xfrm>
        </p:spPr>
        <p:txBody>
          <a:bodyPr/>
          <a:lstStyle/>
          <a:p>
            <a:r>
              <a:rPr lang="pt-BR" dirty="0"/>
              <a:t>maria `0mav `mpencwt3r : `nte4xa nennobi nan `ebol </a:t>
            </a:r>
          </a:p>
        </p:txBody>
      </p:sp>
    </p:spTree>
    <p:extLst>
      <p:ext uri="{BB962C8B-B14F-4D97-AF65-F5344CB8AC3E}">
        <p14:creationId xmlns:p14="http://schemas.microsoft.com/office/powerpoint/2010/main" val="168268668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200" dirty="0">
                          <a:solidFill>
                            <a:schemeClr val="bg1"/>
                          </a:solidFill>
                          <a:latin typeface="+mn-lt"/>
                          <a:ea typeface="+mn-ea"/>
                          <a:cs typeface="+mj-cs"/>
                        </a:rPr>
                        <a:t>وأيضا وُضع في القبر</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sz="4400" b="0" i="0" kern="1200" dirty="0" err="1">
                          <a:solidFill>
                            <a:srgbClr val="FFC000"/>
                          </a:solidFill>
                          <a:effectLst/>
                          <a:latin typeface="CS Avva Shenouda" panose="020B7200000000000000" pitchFamily="34" charset="0"/>
                          <a:ea typeface="+mn-ea"/>
                          <a:cs typeface="+mn-cs"/>
                        </a:rPr>
                        <a:t>Loipon</a:t>
                      </a:r>
                      <a:r>
                        <a:rPr lang="fr-FR" sz="4400" b="0" i="0" kern="1200" dirty="0">
                          <a:solidFill>
                            <a:srgbClr val="FFC000"/>
                          </a:solidFill>
                          <a:effectLst/>
                          <a:latin typeface="CS Avva Shenouda" panose="020B7200000000000000" pitchFamily="34" charset="0"/>
                          <a:ea typeface="+mn-ea"/>
                          <a:cs typeface="+mn-cs"/>
                        </a:rPr>
                        <a:t> </a:t>
                      </a:r>
                      <a:r>
                        <a:rPr lang="fr-FR" sz="4400" b="0" i="0" kern="1200" dirty="0" err="1">
                          <a:solidFill>
                            <a:srgbClr val="FFC000"/>
                          </a:solidFill>
                          <a:effectLst/>
                          <a:latin typeface="CS Avva Shenouda" panose="020B7200000000000000" pitchFamily="34" charset="0"/>
                          <a:ea typeface="+mn-ea"/>
                          <a:cs typeface="+mn-cs"/>
                        </a:rPr>
                        <a:t>au,af</a:t>
                      </a:r>
                      <a:r>
                        <a:rPr lang="fr-FR" sz="4400" b="0" i="0" kern="1200" dirty="0">
                          <a:solidFill>
                            <a:srgbClr val="FFC000"/>
                          </a:solidFill>
                          <a:effectLst/>
                          <a:latin typeface="CS Avva Shenouda" panose="020B7200000000000000" pitchFamily="34" charset="0"/>
                          <a:ea typeface="+mn-ea"/>
                          <a:cs typeface="+mn-cs"/>
                        </a:rPr>
                        <a:t> </a:t>
                      </a:r>
                      <a:r>
                        <a:rPr lang="fr-FR" sz="4400" b="0" i="0" kern="1200" dirty="0" err="1">
                          <a:solidFill>
                            <a:srgbClr val="FFC000"/>
                          </a:solidFill>
                          <a:effectLst/>
                          <a:latin typeface="CS Avva Shenouda" panose="020B7200000000000000" pitchFamily="34" charset="0"/>
                          <a:ea typeface="+mn-ea"/>
                          <a:cs typeface="+mn-cs"/>
                        </a:rPr>
                        <a:t>qen</a:t>
                      </a:r>
                      <a:r>
                        <a:rPr lang="fr-FR" sz="4400" b="0" i="0" kern="1200" dirty="0">
                          <a:solidFill>
                            <a:srgbClr val="FFC000"/>
                          </a:solidFill>
                          <a:effectLst/>
                          <a:latin typeface="CS Avva Shenouda" panose="020B7200000000000000" pitchFamily="34" charset="0"/>
                          <a:ea typeface="+mn-ea"/>
                          <a:cs typeface="+mn-cs"/>
                        </a:rPr>
                        <a:t> </a:t>
                      </a:r>
                      <a:r>
                        <a:rPr lang="fr-FR" sz="4400" b="0" i="0" kern="1200" dirty="0" err="1">
                          <a:solidFill>
                            <a:srgbClr val="FFC000"/>
                          </a:solidFill>
                          <a:effectLst/>
                          <a:latin typeface="CS Avva Shenouda" panose="020B7200000000000000" pitchFamily="34" charset="0"/>
                          <a:ea typeface="+mn-ea"/>
                          <a:cs typeface="+mn-cs"/>
                        </a:rPr>
                        <a:t>pi`mhau</a:t>
                      </a:r>
                      <a:endParaRPr lang="en-US" sz="8800" b="0" kern="1200" baseline="0" dirty="0">
                        <a:solidFill>
                          <a:srgbClr val="FFC000"/>
                        </a:solidFill>
                        <a:latin typeface="CS Avva Shenouda" panose="020B7200000000000000" pitchFamily="34"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dirty="0">
                          <a:cs typeface="+mj-cs"/>
                        </a:rPr>
                        <a:t>ليبون افكاف خين بي امهاف</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hlinkClick r:id="rId3" action="ppaction://hlinksldjump"/>
          </p:cNvPr>
          <p:cNvSpPr/>
          <p:nvPr/>
        </p:nvSpPr>
        <p:spPr>
          <a:xfrm>
            <a:off x="7816392" y="6423719"/>
            <a:ext cx="1327608" cy="461665"/>
          </a:xfrm>
          <a:prstGeom prst="rect">
            <a:avLst/>
          </a:prstGeom>
        </p:spPr>
        <p:txBody>
          <a:bodyPr wrap="non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GA Sindibad Regular" pitchFamily="2" charset="-78"/>
              </a:rPr>
              <a:t>طرح القيامة</a:t>
            </a:r>
            <a:endParaRPr kumimoji="0" lang="en-US" sz="300" b="0" i="0" u="none" strike="noStrike" kern="1200" cap="none" spc="0" normalizeH="0" baseline="0" noProof="0" dirty="0">
              <a:ln>
                <a:noFill/>
              </a:ln>
              <a:solidFill>
                <a:srgbClr val="FFC000"/>
              </a:solidFill>
              <a:effectLst/>
              <a:uLnTx/>
              <a:uFillTx/>
              <a:latin typeface="Calibri"/>
              <a:ea typeface="+mn-ea"/>
              <a:cs typeface="AGA Sindibad Regular" pitchFamily="2" charset="-78"/>
            </a:endParaRPr>
          </a:p>
        </p:txBody>
      </p:sp>
    </p:spTree>
    <p:extLst>
      <p:ext uri="{BB962C8B-B14F-4D97-AF65-F5344CB8AC3E}">
        <p14:creationId xmlns:p14="http://schemas.microsoft.com/office/powerpoint/2010/main" val="100806403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2608729">
                  <a:extLst>
                    <a:ext uri="{9D8B030D-6E8A-4147-A177-3AD203B41FA5}">
                      <a16:colId xmlns:a16="http://schemas.microsoft.com/office/drawing/2014/main" val="20000"/>
                    </a:ext>
                  </a:extLst>
                </a:gridCol>
                <a:gridCol w="3487271">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200" dirty="0">
                          <a:solidFill>
                            <a:schemeClr val="bg1"/>
                          </a:solidFill>
                          <a:latin typeface="+mn-lt"/>
                          <a:ea typeface="+mn-ea"/>
                          <a:cs typeface="+mj-cs"/>
                        </a:rPr>
                        <a:t>حسب </a:t>
                      </a:r>
                      <a:r>
                        <a:rPr lang="ar-SA" sz="5400" b="1" kern="1200" dirty="0">
                          <a:solidFill>
                            <a:schemeClr val="bg1"/>
                          </a:solidFill>
                          <a:latin typeface="+mn-lt"/>
                          <a:ea typeface="+mn-ea"/>
                          <a:cs typeface="+mj-cs"/>
                        </a:rPr>
                        <a:t>الاخبار</a:t>
                      </a:r>
                      <a:r>
                        <a:rPr lang="ar-EG" sz="5400" b="1" kern="1200" dirty="0">
                          <a:solidFill>
                            <a:schemeClr val="bg1"/>
                          </a:solidFill>
                          <a:latin typeface="+mn-lt"/>
                          <a:ea typeface="+mn-ea"/>
                          <a:cs typeface="+mj-cs"/>
                        </a:rPr>
                        <a:t> النبوية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4200" b="0" i="0" kern="1200" dirty="0">
                          <a:solidFill>
                            <a:srgbClr val="FFC000"/>
                          </a:solidFill>
                          <a:effectLst/>
                          <a:latin typeface="CS Avva Shenouda" panose="020B7200000000000000" pitchFamily="34" charset="0"/>
                          <a:ea typeface="+mn-ea"/>
                          <a:cs typeface="+mn-cs"/>
                        </a:rPr>
                        <a:t>kata ni`cmy</a:t>
                      </a:r>
                    </a:p>
                    <a:p>
                      <a:pPr algn="ctr" rtl="0"/>
                      <a:r>
                        <a:rPr lang="fi-FI" sz="4200" b="0" i="0" kern="1200" dirty="0">
                          <a:solidFill>
                            <a:srgbClr val="FFC000"/>
                          </a:solidFill>
                          <a:effectLst/>
                          <a:latin typeface="CS Avva Shenouda" panose="020B7200000000000000" pitchFamily="34" charset="0"/>
                          <a:ea typeface="+mn-ea"/>
                          <a:cs typeface="+mn-cs"/>
                        </a:rPr>
                        <a:t> `m`provytikon</a:t>
                      </a:r>
                      <a:endParaRPr lang="en-US" sz="4200" b="0" kern="1200" baseline="0" dirty="0">
                        <a:solidFill>
                          <a:srgbClr val="FFC000"/>
                        </a:solidFill>
                        <a:latin typeface="CS Avva Shenouda" panose="020B7200000000000000" pitchFamily="34"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dirty="0">
                          <a:cs typeface="+mj-cs"/>
                        </a:rPr>
                        <a:t>كاطا ني اسمي ام ابروفيتيكون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3851052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2864224">
                  <a:extLst>
                    <a:ext uri="{9D8B030D-6E8A-4147-A177-3AD203B41FA5}">
                      <a16:colId xmlns:a16="http://schemas.microsoft.com/office/drawing/2014/main" val="20000"/>
                    </a:ext>
                  </a:extLst>
                </a:gridCol>
                <a:gridCol w="3388658">
                  <a:extLst>
                    <a:ext uri="{9D8B030D-6E8A-4147-A177-3AD203B41FA5}">
                      <a16:colId xmlns:a16="http://schemas.microsoft.com/office/drawing/2014/main" val="20001"/>
                    </a:ext>
                  </a:extLst>
                </a:gridCol>
                <a:gridCol w="289111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200" dirty="0">
                          <a:solidFill>
                            <a:schemeClr val="bg1"/>
                          </a:solidFill>
                          <a:latin typeface="+mn-lt"/>
                          <a:ea typeface="+mn-ea"/>
                          <a:cs typeface="+mj-cs"/>
                        </a:rPr>
                        <a:t>وفي اليوم الثالث</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i="0" kern="1200" dirty="0" err="1">
                          <a:solidFill>
                            <a:srgbClr val="FFC000"/>
                          </a:solidFill>
                          <a:effectLst/>
                          <a:latin typeface="CS Avva Shenouda" panose="020B7200000000000000" pitchFamily="34" charset="0"/>
                          <a:ea typeface="+mn-ea"/>
                          <a:cs typeface="+mn-cs"/>
                        </a:rPr>
                        <a:t>qen</a:t>
                      </a:r>
                      <a:r>
                        <a:rPr lang="en-US" sz="4800" b="0" i="0" kern="1200" dirty="0">
                          <a:solidFill>
                            <a:srgbClr val="FFC000"/>
                          </a:solidFill>
                          <a:effectLst/>
                          <a:latin typeface="CS Avva Shenouda" panose="020B7200000000000000" pitchFamily="34" charset="0"/>
                          <a:ea typeface="+mn-ea"/>
                          <a:cs typeface="+mn-cs"/>
                        </a:rPr>
                        <a:t> </a:t>
                      </a:r>
                      <a:r>
                        <a:rPr lang="en-US" sz="4800" b="0" i="0" kern="1200" dirty="0" err="1">
                          <a:solidFill>
                            <a:srgbClr val="FFC000"/>
                          </a:solidFill>
                          <a:effectLst/>
                          <a:latin typeface="CS Avva Shenouda" panose="020B7200000000000000" pitchFamily="34" charset="0"/>
                          <a:ea typeface="+mn-ea"/>
                          <a:cs typeface="+mn-cs"/>
                        </a:rPr>
                        <a:t>pimahsomt</a:t>
                      </a:r>
                      <a:r>
                        <a:rPr lang="en-US" sz="4800" b="0" i="0" kern="1200" dirty="0">
                          <a:solidFill>
                            <a:srgbClr val="FFC000"/>
                          </a:solidFill>
                          <a:effectLst/>
                          <a:latin typeface="CS Avva Shenouda" panose="020B7200000000000000" pitchFamily="34" charset="0"/>
                          <a:ea typeface="+mn-ea"/>
                          <a:cs typeface="+mn-cs"/>
                        </a:rPr>
                        <a:t> `</a:t>
                      </a:r>
                      <a:r>
                        <a:rPr lang="en-US" sz="4800" b="0" i="0" kern="1200" dirty="0" err="1">
                          <a:solidFill>
                            <a:srgbClr val="FFC000"/>
                          </a:solidFill>
                          <a:effectLst/>
                          <a:latin typeface="CS Avva Shenouda" panose="020B7200000000000000" pitchFamily="34" charset="0"/>
                          <a:ea typeface="+mn-ea"/>
                          <a:cs typeface="+mn-cs"/>
                        </a:rPr>
                        <a:t>n`ehoou</a:t>
                      </a:r>
                      <a:endParaRPr lang="en-US" sz="8800" b="0" kern="1200" baseline="0" dirty="0">
                        <a:solidFill>
                          <a:srgbClr val="FFC000"/>
                        </a:solidFill>
                        <a:latin typeface="CS Avva Shenouda" pitchFamily="34"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cs typeface="+mj-cs"/>
                        </a:rPr>
                        <a:t> خين بي ماه شومت ان اهؤؤ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0620049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200" dirty="0">
                          <a:solidFill>
                            <a:schemeClr val="bg1"/>
                          </a:solidFill>
                          <a:latin typeface="+mn-lt"/>
                          <a:ea typeface="+mn-ea"/>
                          <a:cs typeface="+mj-cs"/>
                        </a:rPr>
                        <a:t>المسيح قام من الأموات</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i="0" kern="1200" dirty="0">
                          <a:solidFill>
                            <a:srgbClr val="FFC000"/>
                          </a:solidFill>
                          <a:effectLst/>
                          <a:latin typeface="CS Avva Shenouda" panose="020B7200000000000000" pitchFamily="34" charset="0"/>
                          <a:ea typeface="+mn-ea"/>
                          <a:cs typeface="+mn-cs"/>
                        </a:rPr>
                        <a:t>Pi`,</a:t>
                      </a:r>
                      <a:r>
                        <a:rPr lang="en-US" sz="4400" b="0" i="0" kern="1200" dirty="0" err="1">
                          <a:solidFill>
                            <a:srgbClr val="FFC000"/>
                          </a:solidFill>
                          <a:effectLst/>
                          <a:latin typeface="CS Avva Shenouda" panose="020B7200000000000000" pitchFamily="34" charset="0"/>
                          <a:ea typeface="+mn-ea"/>
                          <a:cs typeface="+mn-cs"/>
                        </a:rPr>
                        <a:t>rictoc</a:t>
                      </a:r>
                      <a:r>
                        <a:rPr lang="en-US" sz="4400" b="0" i="0" kern="1200" dirty="0">
                          <a:solidFill>
                            <a:srgbClr val="FFC000"/>
                          </a:solidFill>
                          <a:effectLst/>
                          <a:latin typeface="CS Avva Shenouda" panose="020B7200000000000000" pitchFamily="34" charset="0"/>
                          <a:ea typeface="+mn-ea"/>
                          <a:cs typeface="+mn-cs"/>
                        </a:rPr>
                        <a:t> </a:t>
                      </a:r>
                    </a:p>
                    <a:p>
                      <a:pPr algn="ctr" rtl="0"/>
                      <a:r>
                        <a:rPr lang="en-US" sz="4400" b="0" i="0" kern="1200" dirty="0">
                          <a:solidFill>
                            <a:srgbClr val="FFC000"/>
                          </a:solidFill>
                          <a:effectLst/>
                          <a:latin typeface="CS Avva Shenouda" panose="020B7200000000000000" pitchFamily="34" charset="0"/>
                          <a:ea typeface="+mn-ea"/>
                          <a:cs typeface="+mn-cs"/>
                        </a:rPr>
                        <a:t>`</a:t>
                      </a:r>
                      <a:r>
                        <a:rPr lang="en-US" sz="4400" b="0" i="0" kern="1200" dirty="0" err="1">
                          <a:solidFill>
                            <a:srgbClr val="FFC000"/>
                          </a:solidFill>
                          <a:effectLst/>
                          <a:latin typeface="CS Avva Shenouda" panose="020B7200000000000000" pitchFamily="34" charset="0"/>
                          <a:ea typeface="+mn-ea"/>
                          <a:cs typeface="+mn-cs"/>
                        </a:rPr>
                        <a:t>anecty</a:t>
                      </a:r>
                      <a:r>
                        <a:rPr lang="en-US" sz="4400" b="0" i="0" kern="1200" dirty="0">
                          <a:solidFill>
                            <a:srgbClr val="FFC000"/>
                          </a:solidFill>
                          <a:effectLst/>
                          <a:latin typeface="CS Avva Shenouda" panose="020B7200000000000000" pitchFamily="34" charset="0"/>
                          <a:ea typeface="+mn-ea"/>
                          <a:cs typeface="+mn-cs"/>
                        </a:rPr>
                        <a:t> ek </a:t>
                      </a:r>
                      <a:r>
                        <a:rPr lang="en-US" sz="4400" b="0" i="0" kern="1200" dirty="0" err="1">
                          <a:solidFill>
                            <a:srgbClr val="FFC000"/>
                          </a:solidFill>
                          <a:effectLst/>
                          <a:latin typeface="CS Avva Shenouda" panose="020B7200000000000000" pitchFamily="34" charset="0"/>
                          <a:ea typeface="+mn-ea"/>
                          <a:cs typeface="+mn-cs"/>
                        </a:rPr>
                        <a:t>nekrwn</a:t>
                      </a:r>
                      <a:r>
                        <a:rPr lang="en-US" sz="4400" b="0" i="0" kern="1200" dirty="0">
                          <a:solidFill>
                            <a:srgbClr val="FFC000"/>
                          </a:solidFill>
                          <a:effectLst/>
                          <a:latin typeface="CS Avva Shenouda" panose="020B7200000000000000" pitchFamily="34" charset="0"/>
                          <a:ea typeface="+mn-ea"/>
                          <a:cs typeface="+mn-cs"/>
                        </a:rPr>
                        <a:t>.</a:t>
                      </a:r>
                      <a:endParaRPr lang="en-US" sz="7200" b="0" kern="1200" baseline="0" dirty="0">
                        <a:solidFill>
                          <a:srgbClr val="FFC000"/>
                        </a:solidFill>
                        <a:latin typeface="CS Avva Shenouda" panose="020B7200000000000000" pitchFamily="34"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cs typeface="+mj-cs"/>
                        </a:rPr>
                        <a:t>بي خريستوس انيستي اكنكرون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63710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ar-EG" sz="4800" dirty="0"/>
              <a:t>بروس إفيكساس تيه إي بيرتون أجيون </a:t>
            </a:r>
          </a:p>
        </p:txBody>
      </p:sp>
      <p:sp>
        <p:nvSpPr>
          <p:cNvPr id="7" name="Text Placeholder 6"/>
          <p:cNvSpPr>
            <a:spLocks noGrp="1"/>
          </p:cNvSpPr>
          <p:nvPr>
            <p:ph type="body" sz="quarter" idx="3"/>
          </p:nvPr>
        </p:nvSpPr>
        <p:spPr>
          <a:xfrm>
            <a:off x="0" y="5191050"/>
            <a:ext cx="9144000" cy="808893"/>
          </a:xfrm>
        </p:spPr>
        <p:txBody>
          <a:bodyPr/>
          <a:lstStyle/>
          <a:p>
            <a:r>
              <a:rPr lang="en-US" sz="4800" dirty="0" err="1"/>
              <a:t>Proceuxac;e</a:t>
            </a:r>
            <a:r>
              <a:rPr lang="en-US" sz="4800" dirty="0"/>
              <a:t> `</a:t>
            </a:r>
            <a:r>
              <a:rPr lang="en-US" sz="4800" dirty="0" err="1"/>
              <a:t>uper</a:t>
            </a:r>
            <a:r>
              <a:rPr lang="en-US" sz="4800" dirty="0"/>
              <a:t> </a:t>
            </a:r>
            <a:r>
              <a:rPr lang="en-US" sz="4800" dirty="0" err="1"/>
              <a:t>twn</a:t>
            </a:r>
            <a:r>
              <a:rPr lang="en-US" sz="4800" dirty="0"/>
              <a:t> `</a:t>
            </a:r>
            <a:r>
              <a:rPr lang="en-US" sz="4800" dirty="0" err="1"/>
              <a:t>agiwn</a:t>
            </a:r>
            <a:endParaRPr lang="en-US" sz="4800" dirty="0"/>
          </a:p>
        </p:txBody>
      </p:sp>
      <p:sp>
        <p:nvSpPr>
          <p:cNvPr id="2" name="Text Placeholder 1">
            <a:extLst>
              <a:ext uri="{FF2B5EF4-FFF2-40B4-BE49-F238E27FC236}">
                <a16:creationId xmlns:a16="http://schemas.microsoft.com/office/drawing/2014/main" id="{9FB684B8-77B5-43B3-A9C8-CC1A1E828B96}"/>
              </a:ext>
            </a:extLst>
          </p:cNvPr>
          <p:cNvSpPr>
            <a:spLocks noGrp="1"/>
          </p:cNvSpPr>
          <p:nvPr>
            <p:ph type="body" sz="quarter" idx="10"/>
          </p:nvPr>
        </p:nvSpPr>
        <p:spPr>
          <a:xfrm>
            <a:off x="0" y="4346575"/>
            <a:ext cx="9144000" cy="844475"/>
          </a:xfrm>
        </p:spPr>
        <p:txBody>
          <a:bodyPr/>
          <a:lstStyle/>
          <a:p>
            <a:r>
              <a:rPr lang="ar-EG" sz="4800" dirty="0"/>
              <a:t>صلوا من أجل هذه القرابين</a:t>
            </a:r>
            <a:endParaRPr lang="en-US" sz="4800" dirty="0"/>
          </a:p>
        </p:txBody>
      </p:sp>
    </p:spTree>
    <p:extLst>
      <p:ext uri="{BB962C8B-B14F-4D97-AF65-F5344CB8AC3E}">
        <p14:creationId xmlns:p14="http://schemas.microsoft.com/office/powerpoint/2010/main" val="135915184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1024" y="4201840"/>
            <a:ext cx="9399492" cy="782371"/>
          </a:xfrm>
        </p:spPr>
        <p:txBody>
          <a:bodyPr>
            <a:normAutofit fontScale="90000"/>
          </a:bodyPr>
          <a:lstStyle/>
          <a:p>
            <a:r>
              <a:rPr lang="ar-EG" sz="2800" dirty="0"/>
              <a:t>هليللويا هليللويا، هليللويا هليللويا، يسوع المسيح</a:t>
            </a:r>
            <a:r>
              <a:rPr lang="en-US" sz="2800" dirty="0"/>
              <a:t> </a:t>
            </a:r>
            <a:r>
              <a:rPr lang="ar-EG" sz="2800" dirty="0"/>
              <a:t>ملك المجد، قام من بين الأموات.</a:t>
            </a:r>
          </a:p>
        </p:txBody>
      </p:sp>
      <p:sp>
        <p:nvSpPr>
          <p:cNvPr id="3" name="Text Placeholder 2"/>
          <p:cNvSpPr>
            <a:spLocks noGrp="1"/>
          </p:cNvSpPr>
          <p:nvPr>
            <p:ph type="body" idx="1"/>
          </p:nvPr>
        </p:nvSpPr>
        <p:spPr/>
        <p:txBody>
          <a:bodyPr/>
          <a:lstStyle/>
          <a:p>
            <a:r>
              <a:rPr lang="ar-EG" dirty="0"/>
              <a:t>الليلويا الليلويا: الليلويا الليلويا: إيسوس بخرستوس إبؤرو إنتى إب أؤو:</a:t>
            </a:r>
            <a:r>
              <a:rPr lang="en-US" dirty="0"/>
              <a:t> </a:t>
            </a:r>
            <a:r>
              <a:rPr lang="ar-EG" dirty="0"/>
              <a:t>أفطونف إيفول خين ني إثمؤوت.</a:t>
            </a:r>
          </a:p>
        </p:txBody>
      </p:sp>
      <p:sp>
        <p:nvSpPr>
          <p:cNvPr id="5" name="Text Placeholder 4"/>
          <p:cNvSpPr>
            <a:spLocks noGrp="1"/>
          </p:cNvSpPr>
          <p:nvPr>
            <p:ph type="body" sz="quarter" idx="3"/>
          </p:nvPr>
        </p:nvSpPr>
        <p:spPr/>
        <p:txBody>
          <a:bodyPr/>
          <a:lstStyle/>
          <a:p>
            <a:r>
              <a:rPr lang="it-IT" sz="3200" dirty="0">
                <a:latin typeface="Avva_Shenouda" panose="020B0500000000000000" pitchFamily="34" charset="0"/>
              </a:rPr>
              <a:t>Al =al =al =al : I=3c . P=xc `povro `nte `p`wov a4twn4 `ebol qen n3e0mwovt</a:t>
            </a:r>
          </a:p>
        </p:txBody>
      </p:sp>
    </p:spTree>
    <p:extLst>
      <p:ext uri="{BB962C8B-B14F-4D97-AF65-F5344CB8AC3E}">
        <p14:creationId xmlns:p14="http://schemas.microsoft.com/office/powerpoint/2010/main" val="631136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AD91A-35BC-4CFF-8B33-6DB26E337813}"/>
              </a:ext>
            </a:extLst>
          </p:cNvPr>
          <p:cNvSpPr>
            <a:spLocks noGrp="1"/>
          </p:cNvSpPr>
          <p:nvPr>
            <p:ph type="title"/>
          </p:nvPr>
        </p:nvSpPr>
        <p:spPr/>
        <p:txBody>
          <a:bodyPr/>
          <a:lstStyle/>
          <a:p>
            <a:endParaRPr lang="en-GB" dirty="0"/>
          </a:p>
        </p:txBody>
      </p:sp>
      <p:sp>
        <p:nvSpPr>
          <p:cNvPr id="3" name="Text Placeholder 2">
            <a:extLst>
              <a:ext uri="{FF2B5EF4-FFF2-40B4-BE49-F238E27FC236}">
                <a16:creationId xmlns:a16="http://schemas.microsoft.com/office/drawing/2014/main" id="{13258651-6196-4D62-A4EB-6C8048831C59}"/>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58C32AA4-9E9C-4BDA-9DD2-DDDE9F046729}"/>
              </a:ext>
            </a:extLst>
          </p:cNvPr>
          <p:cNvSpPr>
            <a:spLocks noGrp="1"/>
          </p:cNvSpPr>
          <p:nvPr>
            <p:ph type="body" sz="quarter" idx="3"/>
          </p:nvPr>
        </p:nvSpPr>
        <p:spPr/>
        <p:txBody>
          <a:bodyPr/>
          <a:lstStyle/>
          <a:p>
            <a:endParaRPr lang="en-GB" sz="2800" dirty="0"/>
          </a:p>
        </p:txBody>
      </p:sp>
    </p:spTree>
    <p:extLst>
      <p:ext uri="{BB962C8B-B14F-4D97-AF65-F5344CB8AC3E}">
        <p14:creationId xmlns:p14="http://schemas.microsoft.com/office/powerpoint/2010/main" val="354714489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B3CF1-F316-4C7E-9CDF-FDA36AE62A7C}"/>
              </a:ext>
            </a:extLst>
          </p:cNvPr>
          <p:cNvSpPr>
            <a:spLocks noGrp="1"/>
          </p:cNvSpPr>
          <p:nvPr>
            <p:ph type="title"/>
          </p:nvPr>
        </p:nvSpPr>
        <p:spPr/>
        <p:txBody>
          <a:bodyPr/>
          <a:lstStyle/>
          <a:p>
            <a:endParaRPr lang="en-GB" dirty="0"/>
          </a:p>
        </p:txBody>
      </p:sp>
      <p:sp>
        <p:nvSpPr>
          <p:cNvPr id="3" name="Text Placeholder 2">
            <a:extLst>
              <a:ext uri="{FF2B5EF4-FFF2-40B4-BE49-F238E27FC236}">
                <a16:creationId xmlns:a16="http://schemas.microsoft.com/office/drawing/2014/main" id="{07D79027-3772-44AD-9E2B-35370F7CAB41}"/>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DE245428-3EA8-4D11-9829-987C5540FF09}"/>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56230405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2C58-08E4-448C-A1E9-1D35B2BEE4A8}"/>
              </a:ext>
            </a:extLst>
          </p:cNvPr>
          <p:cNvSpPr>
            <a:spLocks noGrp="1"/>
          </p:cNvSpPr>
          <p:nvPr>
            <p:ph type="title"/>
          </p:nvPr>
        </p:nvSpPr>
        <p:spPr>
          <a:xfrm>
            <a:off x="0" y="4316141"/>
            <a:ext cx="9143999" cy="782371"/>
          </a:xfrm>
        </p:spPr>
        <p:txBody>
          <a:bodyPr>
            <a:noAutofit/>
          </a:bodyPr>
          <a:lstStyle/>
          <a:p>
            <a:r>
              <a:rPr lang="ar-EG" sz="2800" dirty="0">
                <a:effectLst/>
                <a:latin typeface="Tahoma" panose="020B0604030504040204" pitchFamily="34" charset="0"/>
              </a:rPr>
              <a:t>الروح المعزى نزل من السماء، حل على الرسل، فى عيد العنصرة، و تكلموا بألسنة كثيرة.</a:t>
            </a:r>
            <a:endParaRPr lang="en-GB" sz="2800" dirty="0"/>
          </a:p>
        </p:txBody>
      </p:sp>
      <p:sp>
        <p:nvSpPr>
          <p:cNvPr id="3" name="Text Placeholder 2">
            <a:extLst>
              <a:ext uri="{FF2B5EF4-FFF2-40B4-BE49-F238E27FC236}">
                <a16:creationId xmlns:a16="http://schemas.microsoft.com/office/drawing/2014/main" id="{BD0CE0D8-15DB-4D24-8C52-B3A8600EAA59}"/>
              </a:ext>
            </a:extLst>
          </p:cNvPr>
          <p:cNvSpPr>
            <a:spLocks noGrp="1"/>
          </p:cNvSpPr>
          <p:nvPr>
            <p:ph type="body" idx="1"/>
          </p:nvPr>
        </p:nvSpPr>
        <p:spPr>
          <a:xfrm>
            <a:off x="0" y="6030059"/>
            <a:ext cx="9143999" cy="808893"/>
          </a:xfrm>
        </p:spPr>
        <p:txBody>
          <a:bodyPr/>
          <a:lstStyle/>
          <a:p>
            <a:r>
              <a:rPr lang="ar-EG" dirty="0">
                <a:effectLst/>
                <a:latin typeface="Tahoma" panose="020B0604030504040204" pitchFamily="34" charset="0"/>
              </a:rPr>
              <a:t>بي بنيﭬما إمباراكليطون : في إيطاف إي إيﭽين ني آبوسطولوس : خين إبشاي إنتي بين تيكوستي : آﭭصاﭽي خين هان ميش إنلاس .</a:t>
            </a:r>
            <a:endParaRPr lang="en-GB" dirty="0"/>
          </a:p>
        </p:txBody>
      </p:sp>
      <p:sp>
        <p:nvSpPr>
          <p:cNvPr id="4" name="Text Placeholder 3">
            <a:extLst>
              <a:ext uri="{FF2B5EF4-FFF2-40B4-BE49-F238E27FC236}">
                <a16:creationId xmlns:a16="http://schemas.microsoft.com/office/drawing/2014/main" id="{B8D9932F-4EF7-4BDD-9387-D054DCADED7C}"/>
              </a:ext>
            </a:extLst>
          </p:cNvPr>
          <p:cNvSpPr>
            <a:spLocks noGrp="1"/>
          </p:cNvSpPr>
          <p:nvPr>
            <p:ph type="body" sz="quarter" idx="3"/>
          </p:nvPr>
        </p:nvSpPr>
        <p:spPr>
          <a:xfrm>
            <a:off x="0" y="5269962"/>
            <a:ext cx="9144000" cy="682357"/>
          </a:xfrm>
        </p:spPr>
        <p:txBody>
          <a:bodyPr/>
          <a:lstStyle/>
          <a:p>
            <a:r>
              <a:rPr lang="en-GB" sz="3000" dirty="0">
                <a:effectLst/>
                <a:latin typeface="Avva_Shenouda" panose="020B0500000000000000" pitchFamily="34" charset="0"/>
              </a:rPr>
              <a:t>Pi=p=n=a `mparakl3ton : f3eta4`I </a:t>
            </a:r>
            <a:r>
              <a:rPr lang="en-GB" sz="3000" dirty="0" err="1">
                <a:effectLst/>
                <a:latin typeface="Avva_Shenouda" panose="020B0500000000000000" pitchFamily="34" charset="0"/>
              </a:rPr>
              <a:t>egen</a:t>
            </a:r>
            <a:r>
              <a:rPr lang="en-GB" sz="3000" dirty="0">
                <a:effectLst/>
                <a:latin typeface="Avva_Shenouda" panose="020B0500000000000000" pitchFamily="34" charset="0"/>
              </a:rPr>
              <a:t> </a:t>
            </a:r>
            <a:r>
              <a:rPr lang="en-GB" sz="3000" dirty="0" err="1">
                <a:effectLst/>
                <a:latin typeface="Avva_Shenouda" panose="020B0500000000000000" pitchFamily="34" charset="0"/>
              </a:rPr>
              <a:t>niapoctoloc</a:t>
            </a:r>
            <a:r>
              <a:rPr lang="en-GB" sz="3000" dirty="0">
                <a:effectLst/>
                <a:latin typeface="Avva_Shenouda" panose="020B0500000000000000" pitchFamily="34" charset="0"/>
              </a:rPr>
              <a:t> : </a:t>
            </a:r>
            <a:r>
              <a:rPr lang="en-GB" sz="3000" dirty="0" err="1">
                <a:effectLst/>
                <a:latin typeface="Avva_Shenouda" panose="020B0500000000000000" pitchFamily="34" charset="0"/>
              </a:rPr>
              <a:t>qen</a:t>
            </a:r>
            <a:r>
              <a:rPr lang="en-GB" sz="3000" dirty="0">
                <a:effectLst/>
                <a:latin typeface="Avva_Shenouda" panose="020B0500000000000000" pitchFamily="34" charset="0"/>
              </a:rPr>
              <a:t> `p2ai `n5pent3koct3 : </a:t>
            </a:r>
            <a:r>
              <a:rPr lang="en-GB" sz="3000" dirty="0" err="1">
                <a:effectLst/>
                <a:latin typeface="Avva_Shenouda" panose="020B0500000000000000" pitchFamily="34" charset="0"/>
              </a:rPr>
              <a:t>avcagi</a:t>
            </a:r>
            <a:r>
              <a:rPr lang="en-GB" sz="3000" dirty="0">
                <a:effectLst/>
                <a:latin typeface="Avva_Shenouda" panose="020B0500000000000000" pitchFamily="34" charset="0"/>
              </a:rPr>
              <a:t> </a:t>
            </a:r>
            <a:r>
              <a:rPr lang="en-GB" sz="3000" dirty="0" err="1">
                <a:effectLst/>
                <a:latin typeface="Avva_Shenouda" panose="020B0500000000000000" pitchFamily="34" charset="0"/>
              </a:rPr>
              <a:t>qen</a:t>
            </a:r>
            <a:r>
              <a:rPr lang="en-GB" sz="3000" dirty="0">
                <a:effectLst/>
                <a:latin typeface="Avva_Shenouda" panose="020B0500000000000000" pitchFamily="34" charset="0"/>
              </a:rPr>
              <a:t> hanm32 `</a:t>
            </a:r>
            <a:r>
              <a:rPr lang="en-GB" sz="3000" dirty="0" err="1">
                <a:effectLst/>
                <a:latin typeface="Avva_Shenouda" panose="020B0500000000000000" pitchFamily="34" charset="0"/>
              </a:rPr>
              <a:t>nlac</a:t>
            </a:r>
            <a:r>
              <a:rPr lang="en-GB" sz="3000" dirty="0">
                <a:effectLst/>
                <a:latin typeface="Avva_Shenouda" panose="020B0500000000000000" pitchFamily="34" charset="0"/>
              </a:rPr>
              <a:t> .</a:t>
            </a:r>
            <a:endParaRPr lang="en-GB" sz="3000" dirty="0"/>
          </a:p>
        </p:txBody>
      </p:sp>
    </p:spTree>
    <p:extLst>
      <p:ext uri="{BB962C8B-B14F-4D97-AF65-F5344CB8AC3E}">
        <p14:creationId xmlns:p14="http://schemas.microsoft.com/office/powerpoint/2010/main" val="8497600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A1FB4-528A-4AFA-B43F-E5FDCC0AF001}"/>
              </a:ext>
            </a:extLst>
          </p:cNvPr>
          <p:cNvSpPr>
            <a:spLocks noGrp="1"/>
          </p:cNvSpPr>
          <p:nvPr>
            <p:ph type="title"/>
          </p:nvPr>
        </p:nvSpPr>
        <p:spPr>
          <a:xfrm>
            <a:off x="-1" y="4401861"/>
            <a:ext cx="9143999" cy="782371"/>
          </a:xfrm>
        </p:spPr>
        <p:txBody>
          <a:bodyPr>
            <a:noAutofit/>
          </a:bodyPr>
          <a:lstStyle/>
          <a:p>
            <a:r>
              <a:rPr lang="ar-EG" sz="2800" dirty="0">
                <a:effectLst/>
                <a:latin typeface="Tahoma" panose="020B0604030504040204" pitchFamily="34" charset="0"/>
              </a:rPr>
              <a:t>الليلويا (4) : بي خريتوس آفطونف أووه آفشيناف آف أووأورب نان إمبي باراكليطون .</a:t>
            </a:r>
            <a:endParaRPr lang="en-GB" sz="2800" dirty="0"/>
          </a:p>
        </p:txBody>
      </p:sp>
      <p:sp>
        <p:nvSpPr>
          <p:cNvPr id="3" name="Text Placeholder 2">
            <a:extLst>
              <a:ext uri="{FF2B5EF4-FFF2-40B4-BE49-F238E27FC236}">
                <a16:creationId xmlns:a16="http://schemas.microsoft.com/office/drawing/2014/main" id="{7699C714-CF10-40F5-889C-B67766B3B0EC}"/>
              </a:ext>
            </a:extLst>
          </p:cNvPr>
          <p:cNvSpPr>
            <a:spLocks noGrp="1"/>
          </p:cNvSpPr>
          <p:nvPr>
            <p:ph type="body" idx="1"/>
          </p:nvPr>
        </p:nvSpPr>
        <p:spPr>
          <a:xfrm>
            <a:off x="0" y="6030059"/>
            <a:ext cx="9143999" cy="808893"/>
          </a:xfrm>
        </p:spPr>
        <p:txBody>
          <a:bodyPr/>
          <a:lstStyle/>
          <a:p>
            <a:r>
              <a:rPr lang="ar-EG" sz="2800" dirty="0">
                <a:effectLst/>
                <a:latin typeface="Tahoma" panose="020B0604030504040204" pitchFamily="34" charset="0"/>
              </a:rPr>
              <a:t>الليلويا (4) : بي خريتوس آفطونف أووه آفشيناف آف أووأورب نان إمبي باراكليطون .</a:t>
            </a:r>
            <a:endParaRPr lang="en-GB" sz="2800" dirty="0"/>
          </a:p>
        </p:txBody>
      </p:sp>
      <p:sp>
        <p:nvSpPr>
          <p:cNvPr id="4" name="Text Placeholder 3">
            <a:extLst>
              <a:ext uri="{FF2B5EF4-FFF2-40B4-BE49-F238E27FC236}">
                <a16:creationId xmlns:a16="http://schemas.microsoft.com/office/drawing/2014/main" id="{430A3B25-58B3-4788-8412-C0F54A2094F0}"/>
              </a:ext>
            </a:extLst>
          </p:cNvPr>
          <p:cNvSpPr>
            <a:spLocks noGrp="1"/>
          </p:cNvSpPr>
          <p:nvPr>
            <p:ph type="body" sz="quarter" idx="3"/>
          </p:nvPr>
        </p:nvSpPr>
        <p:spPr>
          <a:xfrm>
            <a:off x="0" y="5341402"/>
            <a:ext cx="9144000" cy="682357"/>
          </a:xfrm>
        </p:spPr>
        <p:txBody>
          <a:bodyPr/>
          <a:lstStyle/>
          <a:p>
            <a:r>
              <a:rPr lang="en-GB" sz="2400" dirty="0">
                <a:effectLst/>
                <a:latin typeface="Avva_Shenouda" panose="020B0500000000000000" pitchFamily="34" charset="0"/>
              </a:rPr>
              <a:t>A=l A=l A=l A=l : </a:t>
            </a:r>
            <a:r>
              <a:rPr lang="en-GB" sz="2400" dirty="0" err="1">
                <a:effectLst/>
                <a:latin typeface="Avva_Shenouda" panose="020B0500000000000000" pitchFamily="34" charset="0"/>
              </a:rPr>
              <a:t>Pixrictoc</a:t>
            </a:r>
            <a:r>
              <a:rPr lang="en-GB" sz="2400" dirty="0">
                <a:effectLst/>
                <a:latin typeface="Avva_Shenouda" panose="020B0500000000000000" pitchFamily="34" charset="0"/>
              </a:rPr>
              <a:t> a4twn4 </a:t>
            </a:r>
            <a:r>
              <a:rPr lang="en-GB" sz="2400" dirty="0" err="1">
                <a:effectLst/>
                <a:latin typeface="Avva_Shenouda" panose="020B0500000000000000" pitchFamily="34" charset="0"/>
              </a:rPr>
              <a:t>ovoh</a:t>
            </a:r>
            <a:r>
              <a:rPr lang="en-GB" sz="2400" dirty="0">
                <a:effectLst/>
                <a:latin typeface="Avva_Shenouda" panose="020B0500000000000000" pitchFamily="34" charset="0"/>
              </a:rPr>
              <a:t> a42ena4 a4ovwrp nan `mpiparakl3ton .</a:t>
            </a:r>
            <a:endParaRPr lang="en-GB" sz="2400" dirty="0"/>
          </a:p>
        </p:txBody>
      </p:sp>
    </p:spTree>
    <p:extLst>
      <p:ext uri="{BB962C8B-B14F-4D97-AF65-F5344CB8AC3E}">
        <p14:creationId xmlns:p14="http://schemas.microsoft.com/office/powerpoint/2010/main" val="408487608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0C644-2B87-47BB-A677-031912B52C86}"/>
              </a:ext>
            </a:extLst>
          </p:cNvPr>
          <p:cNvSpPr>
            <a:spLocks noGrp="1"/>
          </p:cNvSpPr>
          <p:nvPr>
            <p:ph type="title"/>
          </p:nvPr>
        </p:nvSpPr>
        <p:spPr>
          <a:xfrm>
            <a:off x="0" y="4409851"/>
            <a:ext cx="9144000" cy="782371"/>
          </a:xfrm>
        </p:spPr>
        <p:txBody>
          <a:bodyPr anchor="t">
            <a:normAutofit/>
          </a:bodyPr>
          <a:lstStyle/>
          <a:p>
            <a:r>
              <a:rPr lang="ar-EG" sz="3200" dirty="0">
                <a:effectLst/>
                <a:latin typeface="Tahoma" panose="020B0604030504040204" pitchFamily="34" charset="0"/>
              </a:rPr>
              <a:t>هلليلويا (4) : يسوع المسيح ابن الله تجلي علي جبل تابور.</a:t>
            </a:r>
            <a:endParaRPr lang="en-GB" dirty="0"/>
          </a:p>
        </p:txBody>
      </p:sp>
      <p:sp>
        <p:nvSpPr>
          <p:cNvPr id="3" name="Text Placeholder 2">
            <a:extLst>
              <a:ext uri="{FF2B5EF4-FFF2-40B4-BE49-F238E27FC236}">
                <a16:creationId xmlns:a16="http://schemas.microsoft.com/office/drawing/2014/main" id="{7C790970-1654-4C75-AB64-4ACFE4329878}"/>
              </a:ext>
            </a:extLst>
          </p:cNvPr>
          <p:cNvSpPr>
            <a:spLocks noGrp="1"/>
          </p:cNvSpPr>
          <p:nvPr>
            <p:ph type="body" idx="1"/>
          </p:nvPr>
        </p:nvSpPr>
        <p:spPr>
          <a:xfrm>
            <a:off x="0" y="6049107"/>
            <a:ext cx="9143999" cy="808893"/>
          </a:xfrm>
        </p:spPr>
        <p:txBody>
          <a:bodyPr/>
          <a:lstStyle/>
          <a:p>
            <a:r>
              <a:rPr lang="ar-EG" sz="2800" dirty="0">
                <a:effectLst/>
                <a:latin typeface="Tahoma" panose="020B0604030504040204" pitchFamily="34" charset="0"/>
              </a:rPr>
              <a:t>الليلويا (4) : ايسوس بي اخرستوس ابشيري ام افنوتي اف شوبتف ايجين بي طؤو انثافور .</a:t>
            </a:r>
            <a:endParaRPr lang="en-GB" sz="2800" dirty="0"/>
          </a:p>
        </p:txBody>
      </p:sp>
      <p:sp>
        <p:nvSpPr>
          <p:cNvPr id="4" name="Text Placeholder 3">
            <a:extLst>
              <a:ext uri="{FF2B5EF4-FFF2-40B4-BE49-F238E27FC236}">
                <a16:creationId xmlns:a16="http://schemas.microsoft.com/office/drawing/2014/main" id="{9549F1C7-C5A4-497F-9101-AB219BFEF65C}"/>
              </a:ext>
            </a:extLst>
          </p:cNvPr>
          <p:cNvSpPr>
            <a:spLocks noGrp="1"/>
          </p:cNvSpPr>
          <p:nvPr>
            <p:ph type="body" sz="quarter" idx="3"/>
          </p:nvPr>
        </p:nvSpPr>
        <p:spPr/>
        <p:txBody>
          <a:bodyPr/>
          <a:lstStyle/>
          <a:p>
            <a:r>
              <a:rPr lang="en-GB" sz="2600" dirty="0">
                <a:effectLst/>
                <a:latin typeface="Avva_Shenouda" panose="020B0500000000000000" pitchFamily="34" charset="0"/>
              </a:rPr>
              <a:t>All3lovia 1=a=l</a:t>
            </a:r>
            <a:r>
              <a:rPr lang="en-US" sz="2600" dirty="0">
                <a:latin typeface="Avva_Shenouda" panose="020B0500000000000000" pitchFamily="34" charset="0"/>
              </a:rPr>
              <a:t> </a:t>
            </a:r>
            <a:r>
              <a:rPr lang="en-GB" sz="2600" dirty="0">
                <a:effectLst/>
                <a:latin typeface="Avva_Shenouda" panose="020B0500000000000000" pitchFamily="34" charset="0"/>
              </a:rPr>
              <a:t>a=l a=l : =I=3=c =P=x=c `p23ri `mF85 a42obt4 `</a:t>
            </a:r>
            <a:r>
              <a:rPr lang="en-GB" sz="2600" dirty="0" err="1">
                <a:effectLst/>
                <a:latin typeface="Avva_Shenouda" panose="020B0500000000000000" pitchFamily="34" charset="0"/>
              </a:rPr>
              <a:t>egen</a:t>
            </a:r>
            <a:r>
              <a:rPr lang="en-GB" sz="2600" dirty="0">
                <a:effectLst/>
                <a:latin typeface="Avva_Shenouda" panose="020B0500000000000000" pitchFamily="34" charset="0"/>
              </a:rPr>
              <a:t> </a:t>
            </a:r>
            <a:r>
              <a:rPr lang="en-GB" sz="2600" dirty="0" err="1">
                <a:effectLst/>
                <a:latin typeface="Avva_Shenouda" panose="020B0500000000000000" pitchFamily="34" charset="0"/>
              </a:rPr>
              <a:t>pitwov</a:t>
            </a:r>
            <a:r>
              <a:rPr lang="en-GB" sz="2600" dirty="0">
                <a:effectLst/>
                <a:latin typeface="Avva_Shenouda" panose="020B0500000000000000" pitchFamily="34" charset="0"/>
              </a:rPr>
              <a:t> `n)</a:t>
            </a:r>
            <a:r>
              <a:rPr lang="en-GB" sz="2600" dirty="0" err="1">
                <a:effectLst/>
                <a:latin typeface="Avva_Shenouda" panose="020B0500000000000000" pitchFamily="34" charset="0"/>
              </a:rPr>
              <a:t>abwr</a:t>
            </a:r>
            <a:endParaRPr lang="en-GB" sz="2600" dirty="0"/>
          </a:p>
        </p:txBody>
      </p:sp>
    </p:spTree>
    <p:extLst>
      <p:ext uri="{BB962C8B-B14F-4D97-AF65-F5344CB8AC3E}">
        <p14:creationId xmlns:p14="http://schemas.microsoft.com/office/powerpoint/2010/main" val="410559854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F61617-8B46-4D14-996A-5F34818E5C16}"/>
              </a:ext>
            </a:extLst>
          </p:cNvPr>
          <p:cNvSpPr>
            <a:spLocks noGrp="1"/>
          </p:cNvSpPr>
          <p:nvPr>
            <p:ph type="title"/>
          </p:nvPr>
        </p:nvSpPr>
        <p:spPr>
          <a:xfrm>
            <a:off x="0" y="4351439"/>
            <a:ext cx="9144000" cy="650867"/>
          </a:xfrm>
        </p:spPr>
        <p:txBody>
          <a:bodyPr>
            <a:normAutofit/>
          </a:bodyPr>
          <a:lstStyle/>
          <a:p>
            <a:r>
              <a:rPr lang="ar-EG" sz="4000" b="1" kern="1200" dirty="0">
                <a:solidFill>
                  <a:schemeClr val="bg1"/>
                </a:solidFill>
                <a:latin typeface="Times New Roman" pitchFamily="18" charset="0"/>
                <a:ea typeface="+mn-ea"/>
                <a:cs typeface="Times New Roman" pitchFamily="18" charset="0"/>
              </a:rPr>
              <a:t>هلليلويا</a:t>
            </a:r>
            <a:r>
              <a:rPr lang="ar-EG" sz="4000" dirty="0"/>
              <a:t>(٤)</a:t>
            </a:r>
            <a:r>
              <a:rPr lang="ar-EG" sz="4000" b="1" kern="1200" dirty="0">
                <a:solidFill>
                  <a:schemeClr val="bg1"/>
                </a:solidFill>
                <a:latin typeface="Times New Roman" pitchFamily="18" charset="0"/>
                <a:ea typeface="+mn-ea"/>
                <a:cs typeface="Times New Roman" pitchFamily="18" charset="0"/>
              </a:rPr>
              <a:t>، يسوع المسيح إبن الله، تجسد من العذراء.</a:t>
            </a:r>
            <a:endParaRPr lang="en-GB" sz="4000" dirty="0"/>
          </a:p>
        </p:txBody>
      </p:sp>
      <p:sp>
        <p:nvSpPr>
          <p:cNvPr id="6" name="Text Placeholder 2">
            <a:extLst>
              <a:ext uri="{FF2B5EF4-FFF2-40B4-BE49-F238E27FC236}">
                <a16:creationId xmlns:a16="http://schemas.microsoft.com/office/drawing/2014/main" id="{B188FA39-D829-42C4-862A-F010F02B13B1}"/>
              </a:ext>
            </a:extLst>
          </p:cNvPr>
          <p:cNvSpPr>
            <a:spLocks noGrp="1"/>
          </p:cNvSpPr>
          <p:nvPr>
            <p:ph type="body" idx="1"/>
          </p:nvPr>
        </p:nvSpPr>
        <p:spPr>
          <a:xfrm>
            <a:off x="0" y="5910041"/>
            <a:ext cx="9143999" cy="947959"/>
          </a:xfrm>
        </p:spPr>
        <p:txBody>
          <a:bodyPr anchor="ctr"/>
          <a:lstStyle/>
          <a:p>
            <a:pPr>
              <a:spcBef>
                <a:spcPts val="0"/>
              </a:spcBef>
            </a:pPr>
            <a:r>
              <a:rPr lang="ar-EG" sz="3500" b="1" kern="1200" dirty="0">
                <a:solidFill>
                  <a:schemeClr val="bg1"/>
                </a:solidFill>
                <a:latin typeface="Times New Roman" pitchFamily="18" charset="0"/>
                <a:ea typeface="+mn-ea"/>
                <a:cs typeface="Times New Roman" pitchFamily="18" charset="0"/>
              </a:rPr>
              <a:t>الليلويا</a:t>
            </a:r>
            <a:r>
              <a:rPr lang="en-US" sz="3500" b="1" kern="1200" dirty="0">
                <a:solidFill>
                  <a:schemeClr val="bg1"/>
                </a:solidFill>
                <a:latin typeface="Times New Roman" pitchFamily="18" charset="0"/>
                <a:ea typeface="+mn-ea"/>
                <a:cs typeface="Times New Roman" pitchFamily="18" charset="0"/>
              </a:rPr>
              <a:t> </a:t>
            </a:r>
            <a:r>
              <a:rPr lang="ar-EG" sz="3600" dirty="0"/>
              <a:t>(٤)</a:t>
            </a:r>
            <a:r>
              <a:rPr lang="ar-EG" sz="3500" b="1" kern="1200" dirty="0">
                <a:solidFill>
                  <a:schemeClr val="bg1"/>
                </a:solidFill>
                <a:latin typeface="Times New Roman" pitchFamily="18" charset="0"/>
                <a:ea typeface="+mn-ea"/>
                <a:cs typeface="Times New Roman" pitchFamily="18" charset="0"/>
              </a:rPr>
              <a:t>: إيسوس بخرستوس إبشيري إم إفنوتي: أفتشي صاركس</a:t>
            </a:r>
            <a:r>
              <a:rPr lang="en-US" sz="3500" b="1" kern="1200" dirty="0">
                <a:solidFill>
                  <a:schemeClr val="bg1"/>
                </a:solidFill>
                <a:latin typeface="Times New Roman" pitchFamily="18" charset="0"/>
                <a:ea typeface="+mn-ea"/>
                <a:cs typeface="Times New Roman" pitchFamily="18" charset="0"/>
              </a:rPr>
              <a:t> </a:t>
            </a:r>
            <a:r>
              <a:rPr lang="ar-EG" sz="3500" b="1" kern="1200" dirty="0">
                <a:solidFill>
                  <a:schemeClr val="bg1"/>
                </a:solidFill>
                <a:latin typeface="Times New Roman" pitchFamily="18" charset="0"/>
                <a:ea typeface="+mn-ea"/>
                <a:cs typeface="Times New Roman" pitchFamily="18" charset="0"/>
              </a:rPr>
              <a:t>ايفول خين تي بارثينوس.</a:t>
            </a:r>
            <a:endParaRPr lang="en-GB" sz="3500" dirty="0"/>
          </a:p>
        </p:txBody>
      </p:sp>
      <p:sp>
        <p:nvSpPr>
          <p:cNvPr id="7" name="Text Placeholder 3">
            <a:extLst>
              <a:ext uri="{FF2B5EF4-FFF2-40B4-BE49-F238E27FC236}">
                <a16:creationId xmlns:a16="http://schemas.microsoft.com/office/drawing/2014/main" id="{820AED6D-9A8E-4C8B-9C1D-1B7BE18C72C7}"/>
              </a:ext>
            </a:extLst>
          </p:cNvPr>
          <p:cNvSpPr>
            <a:spLocks noGrp="1"/>
          </p:cNvSpPr>
          <p:nvPr>
            <p:ph type="body" sz="quarter" idx="3"/>
          </p:nvPr>
        </p:nvSpPr>
        <p:spPr>
          <a:xfrm>
            <a:off x="-1" y="5002306"/>
            <a:ext cx="9144000" cy="907735"/>
          </a:xfrm>
        </p:spPr>
        <p:txBody>
          <a:bodyPr anchor="ctr"/>
          <a:lstStyle/>
          <a:p>
            <a:pPr>
              <a:spcBef>
                <a:spcPts val="0"/>
              </a:spcBef>
            </a:pPr>
            <a:r>
              <a:rPr lang="en-GB" sz="3500" dirty="0" err="1">
                <a:latin typeface="CS New Athanasius" panose="020B0500000000000000" pitchFamily="34" charset="0"/>
              </a:rPr>
              <a:t>Allylouia</a:t>
            </a:r>
            <a:r>
              <a:rPr lang="en-GB" sz="3500" dirty="0">
                <a:latin typeface="CS New Athanasius" panose="020B0500000000000000" pitchFamily="34" charset="0"/>
              </a:rPr>
              <a:t> (=</a:t>
            </a:r>
            <a:r>
              <a:rPr lang="en-US" sz="3500" dirty="0">
                <a:latin typeface="CS New Athanasius" panose="020B0500000000000000" pitchFamily="34" charset="0"/>
              </a:rPr>
              <a:t>d</a:t>
            </a:r>
            <a:r>
              <a:rPr lang="en-GB" sz="3500" dirty="0">
                <a:latin typeface="CS New Athanasius" panose="020B0500000000000000" pitchFamily="34" charset="0"/>
              </a:rPr>
              <a:t>)@ </a:t>
            </a:r>
            <a:r>
              <a:rPr lang="en-GB" sz="3500" dirty="0" err="1">
                <a:latin typeface="CS New Athanasius" panose="020B0500000000000000" pitchFamily="34" charset="0"/>
              </a:rPr>
              <a:t>Iycouc</a:t>
            </a:r>
            <a:r>
              <a:rPr lang="en-GB" sz="3500" dirty="0">
                <a:latin typeface="CS New Athanasius" panose="020B0500000000000000" pitchFamily="34" charset="0"/>
              </a:rPr>
              <a:t> Pi`,</a:t>
            </a:r>
            <a:r>
              <a:rPr lang="en-GB" sz="3500" dirty="0" err="1">
                <a:latin typeface="CS New Athanasius" panose="020B0500000000000000" pitchFamily="34" charset="0"/>
              </a:rPr>
              <a:t>rictoc</a:t>
            </a:r>
            <a:r>
              <a:rPr lang="en-GB" sz="3500" dirty="0">
                <a:latin typeface="CS New Athanasius" panose="020B0500000000000000" pitchFamily="34" charset="0"/>
              </a:rPr>
              <a:t> `</a:t>
            </a:r>
            <a:r>
              <a:rPr lang="en-GB" sz="3500" dirty="0" err="1">
                <a:latin typeface="CS New Athanasius" panose="020B0500000000000000" pitchFamily="34" charset="0"/>
              </a:rPr>
              <a:t>Psyri</a:t>
            </a:r>
            <a:r>
              <a:rPr lang="en-GB" sz="3500" dirty="0">
                <a:latin typeface="CS New Athanasius" panose="020B0500000000000000" pitchFamily="34" charset="0"/>
              </a:rPr>
              <a:t> `</a:t>
            </a:r>
            <a:r>
              <a:rPr lang="en-GB" sz="3500" dirty="0" err="1">
                <a:latin typeface="CS New Athanasius" panose="020B0500000000000000" pitchFamily="34" charset="0"/>
              </a:rPr>
              <a:t>m`Vnou</a:t>
            </a:r>
            <a:r>
              <a:rPr lang="en-GB" sz="3500" dirty="0">
                <a:latin typeface="CS New Athanasius" panose="020B0500000000000000" pitchFamily="34" charset="0"/>
              </a:rPr>
              <a:t>]@ </a:t>
            </a:r>
            <a:r>
              <a:rPr lang="en-GB" sz="3500" dirty="0" err="1">
                <a:latin typeface="CS New Athanasius" panose="020B0500000000000000" pitchFamily="34" charset="0"/>
              </a:rPr>
              <a:t>af</a:t>
            </a:r>
            <a:r>
              <a:rPr lang="en-GB" sz="3500" dirty="0">
                <a:latin typeface="CS New Athanasius" panose="020B0500000000000000" pitchFamily="34" charset="0"/>
              </a:rPr>
              <a:t>[</a:t>
            </a:r>
            <a:r>
              <a:rPr lang="en-GB" sz="3500" dirty="0" err="1">
                <a:latin typeface="CS New Athanasius" panose="020B0500000000000000" pitchFamily="34" charset="0"/>
              </a:rPr>
              <a:t>icarx</a:t>
            </a:r>
            <a:r>
              <a:rPr lang="en-GB" sz="3500" dirty="0">
                <a:latin typeface="CS New Athanasius" panose="020B0500000000000000" pitchFamily="34" charset="0"/>
              </a:rPr>
              <a:t> `</a:t>
            </a:r>
            <a:r>
              <a:rPr lang="en-GB" sz="3500" dirty="0" err="1">
                <a:latin typeface="CS New Athanasius" panose="020B0500000000000000" pitchFamily="34" charset="0"/>
              </a:rPr>
              <a:t>ebol</a:t>
            </a:r>
            <a:r>
              <a:rPr lang="en-GB" sz="3500" dirty="0">
                <a:latin typeface="CS New Athanasius" panose="020B0500000000000000" pitchFamily="34" charset="0"/>
              </a:rPr>
              <a:t> </a:t>
            </a:r>
            <a:r>
              <a:rPr lang="en-GB" sz="3500" dirty="0" err="1">
                <a:latin typeface="CS New Athanasius" panose="020B0500000000000000" pitchFamily="34" charset="0"/>
              </a:rPr>
              <a:t>qen</a:t>
            </a:r>
            <a:r>
              <a:rPr lang="en-GB" sz="3500" dirty="0">
                <a:latin typeface="CS New Athanasius" panose="020B0500000000000000" pitchFamily="34" charset="0"/>
              </a:rPr>
              <a:t> }</a:t>
            </a:r>
            <a:r>
              <a:rPr lang="en-GB" sz="3500" dirty="0" err="1">
                <a:latin typeface="CS New Athanasius" panose="020B0500000000000000" pitchFamily="34" charset="0"/>
              </a:rPr>
              <a:t>par;enoc</a:t>
            </a:r>
            <a:r>
              <a:rPr lang="en-GB" sz="3500" dirty="0">
                <a:latin typeface="CS New Athanasius" panose="020B0500000000000000" pitchFamily="34" charset="0"/>
              </a:rPr>
              <a:t>.</a:t>
            </a:r>
          </a:p>
        </p:txBody>
      </p:sp>
    </p:spTree>
    <p:extLst>
      <p:ext uri="{BB962C8B-B14F-4D97-AF65-F5344CB8AC3E}">
        <p14:creationId xmlns:p14="http://schemas.microsoft.com/office/powerpoint/2010/main" val="289994564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0E43344-6BF9-4F92-A192-908DA3C4A2E2}"/>
              </a:ext>
            </a:extLst>
          </p:cNvPr>
          <p:cNvSpPr>
            <a:spLocks noGrp="1"/>
          </p:cNvSpPr>
          <p:nvPr>
            <p:ph type="title"/>
          </p:nvPr>
        </p:nvSpPr>
        <p:spPr>
          <a:xfrm>
            <a:off x="0" y="4356063"/>
            <a:ext cx="9144000" cy="782371"/>
          </a:xfrm>
        </p:spPr>
        <p:txBody>
          <a:bodyPr>
            <a:normAutofit/>
          </a:bodyPr>
          <a:lstStyle/>
          <a:p>
            <a:r>
              <a:rPr lang="ar-EG" sz="4400" dirty="0"/>
              <a:t>و ولد من العذراء، في بيت لحم اليهودية </a:t>
            </a:r>
            <a:endParaRPr lang="en-GB" sz="4400" dirty="0"/>
          </a:p>
        </p:txBody>
      </p:sp>
      <p:sp>
        <p:nvSpPr>
          <p:cNvPr id="6" name="Text Placeholder 2">
            <a:extLst>
              <a:ext uri="{FF2B5EF4-FFF2-40B4-BE49-F238E27FC236}">
                <a16:creationId xmlns:a16="http://schemas.microsoft.com/office/drawing/2014/main" id="{EC721B25-287B-4188-93AA-7808D03A33F9}"/>
              </a:ext>
            </a:extLst>
          </p:cNvPr>
          <p:cNvSpPr>
            <a:spLocks noGrp="1"/>
          </p:cNvSpPr>
          <p:nvPr>
            <p:ph type="body" idx="1"/>
          </p:nvPr>
        </p:nvSpPr>
        <p:spPr>
          <a:xfrm>
            <a:off x="1" y="5920805"/>
            <a:ext cx="9143999" cy="937195"/>
          </a:xfrm>
        </p:spPr>
        <p:txBody>
          <a:bodyPr anchor="ctr"/>
          <a:lstStyle/>
          <a:p>
            <a:r>
              <a:rPr lang="ar-EG" sz="3500" b="1" kern="1200" dirty="0">
                <a:solidFill>
                  <a:schemeClr val="bg1"/>
                </a:solidFill>
                <a:latin typeface="Times New Roman" pitchFamily="18" charset="0"/>
                <a:ea typeface="+mn-ea"/>
                <a:cs typeface="Times New Roman" pitchFamily="18" charset="0"/>
              </a:rPr>
              <a:t>أووه أسماسف إنجي تي بارثينوس: خين فيثليئيم إنتي تي يوذيئا </a:t>
            </a:r>
            <a:endParaRPr lang="en-GB" sz="3500" dirty="0"/>
          </a:p>
        </p:txBody>
      </p:sp>
      <p:sp>
        <p:nvSpPr>
          <p:cNvPr id="7" name="Text Placeholder 3">
            <a:extLst>
              <a:ext uri="{FF2B5EF4-FFF2-40B4-BE49-F238E27FC236}">
                <a16:creationId xmlns:a16="http://schemas.microsoft.com/office/drawing/2014/main" id="{D67099EF-FCC7-49A3-B52B-97A4B2B5B256}"/>
              </a:ext>
            </a:extLst>
          </p:cNvPr>
          <p:cNvSpPr>
            <a:spLocks noGrp="1"/>
          </p:cNvSpPr>
          <p:nvPr>
            <p:ph type="body" sz="quarter" idx="3"/>
          </p:nvPr>
        </p:nvSpPr>
        <p:spPr>
          <a:xfrm>
            <a:off x="0" y="5138434"/>
            <a:ext cx="9144000" cy="785309"/>
          </a:xfrm>
        </p:spPr>
        <p:txBody>
          <a:bodyPr/>
          <a:lstStyle/>
          <a:p>
            <a:r>
              <a:rPr lang="en-US" dirty="0" err="1">
                <a:latin typeface="CS New Athanasius" panose="020B0500000000000000" pitchFamily="34" charset="0"/>
              </a:rPr>
              <a:t>acmacf</a:t>
            </a:r>
            <a:r>
              <a:rPr lang="en-US" dirty="0">
                <a:latin typeface="CS New Athanasius" panose="020B0500000000000000" pitchFamily="34" charset="0"/>
              </a:rPr>
              <a:t> `</a:t>
            </a:r>
            <a:r>
              <a:rPr lang="en-US" dirty="0" err="1">
                <a:latin typeface="CS New Athanasius" panose="020B0500000000000000" pitchFamily="34" charset="0"/>
              </a:rPr>
              <a:t>nje</a:t>
            </a:r>
            <a:r>
              <a:rPr lang="en-US" dirty="0">
                <a:latin typeface="CS New Athanasius" panose="020B0500000000000000" pitchFamily="34" charset="0"/>
              </a:rPr>
              <a:t> ]</a:t>
            </a:r>
            <a:r>
              <a:rPr lang="en-US" dirty="0" err="1">
                <a:latin typeface="CS New Athanasius" panose="020B0500000000000000" pitchFamily="34" charset="0"/>
              </a:rPr>
              <a:t>par;enoc</a:t>
            </a:r>
            <a:r>
              <a:rPr lang="en-US" dirty="0">
                <a:latin typeface="CS New Athanasius" panose="020B0500000000000000" pitchFamily="34" charset="0"/>
              </a:rPr>
              <a:t> </a:t>
            </a:r>
            <a:r>
              <a:rPr lang="en-US" dirty="0" err="1">
                <a:latin typeface="CS New Athanasius" panose="020B0500000000000000" pitchFamily="34" charset="0"/>
              </a:rPr>
              <a:t>qen</a:t>
            </a:r>
            <a:r>
              <a:rPr lang="en-US" dirty="0">
                <a:latin typeface="CS New Athanasius" panose="020B0500000000000000" pitchFamily="34" charset="0"/>
              </a:rPr>
              <a:t> </a:t>
            </a:r>
            <a:r>
              <a:rPr lang="en-US" dirty="0" err="1">
                <a:latin typeface="CS New Athanasius" panose="020B0500000000000000" pitchFamily="34" charset="0"/>
              </a:rPr>
              <a:t>By;leem</a:t>
            </a:r>
            <a:r>
              <a:rPr lang="en-US" dirty="0">
                <a:latin typeface="CS New Athanasius" panose="020B0500000000000000" pitchFamily="34" charset="0"/>
              </a:rPr>
              <a:t> `</a:t>
            </a:r>
            <a:r>
              <a:rPr lang="en-US" dirty="0" err="1">
                <a:latin typeface="CS New Athanasius" panose="020B0500000000000000" pitchFamily="34" charset="0"/>
              </a:rPr>
              <a:t>nte</a:t>
            </a:r>
            <a:r>
              <a:rPr lang="en-US" dirty="0">
                <a:latin typeface="CS New Athanasius" panose="020B0500000000000000" pitchFamily="34" charset="0"/>
              </a:rPr>
              <a:t> ]</a:t>
            </a:r>
            <a:r>
              <a:rPr lang="en-US" dirty="0" err="1">
                <a:latin typeface="CS New Athanasius" panose="020B0500000000000000" pitchFamily="34" charset="0"/>
              </a:rPr>
              <a:t>Ioudea</a:t>
            </a:r>
            <a:r>
              <a:rPr lang="en-US" dirty="0">
                <a:latin typeface="CS New Athanasius" panose="020B0500000000000000" pitchFamily="34" charset="0"/>
              </a:rPr>
              <a:t> </a:t>
            </a:r>
            <a:endParaRPr lang="en-GB" dirty="0">
              <a:latin typeface="CS New Athanasius" panose="020B0500000000000000" pitchFamily="34" charset="0"/>
            </a:endParaRPr>
          </a:p>
        </p:txBody>
      </p:sp>
    </p:spTree>
    <p:extLst>
      <p:ext uri="{BB962C8B-B14F-4D97-AF65-F5344CB8AC3E}">
        <p14:creationId xmlns:p14="http://schemas.microsoft.com/office/powerpoint/2010/main" val="59344713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4F4F1DA-6F3E-4BD8-A3AA-F20612ACE8BB}"/>
              </a:ext>
            </a:extLst>
          </p:cNvPr>
          <p:cNvSpPr>
            <a:spLocks noGrp="1"/>
          </p:cNvSpPr>
          <p:nvPr>
            <p:ph type="title"/>
          </p:nvPr>
        </p:nvSpPr>
        <p:spPr>
          <a:xfrm>
            <a:off x="-1" y="4364886"/>
            <a:ext cx="9144000" cy="797663"/>
          </a:xfrm>
        </p:spPr>
        <p:txBody>
          <a:bodyPr>
            <a:normAutofit/>
          </a:bodyPr>
          <a:lstStyle/>
          <a:p>
            <a:r>
              <a:rPr lang="ar-EG" sz="4400" b="1" kern="1200" dirty="0">
                <a:solidFill>
                  <a:schemeClr val="bg1"/>
                </a:solidFill>
                <a:latin typeface="Times New Roman" pitchFamily="18" charset="0"/>
                <a:ea typeface="+mn-ea"/>
                <a:cs typeface="Times New Roman" pitchFamily="18" charset="0"/>
              </a:rPr>
              <a:t>قام من الأموات في اليوم الثالث.</a:t>
            </a:r>
            <a:endParaRPr lang="en-GB" sz="4400" dirty="0"/>
          </a:p>
        </p:txBody>
      </p:sp>
      <p:sp>
        <p:nvSpPr>
          <p:cNvPr id="6" name="Text Placeholder 2">
            <a:extLst>
              <a:ext uri="{FF2B5EF4-FFF2-40B4-BE49-F238E27FC236}">
                <a16:creationId xmlns:a16="http://schemas.microsoft.com/office/drawing/2014/main" id="{68091135-9B94-45D4-B54A-8AF975E2C2E1}"/>
              </a:ext>
            </a:extLst>
          </p:cNvPr>
          <p:cNvSpPr>
            <a:spLocks noGrp="1"/>
          </p:cNvSpPr>
          <p:nvPr>
            <p:ph type="body" idx="1"/>
          </p:nvPr>
        </p:nvSpPr>
        <p:spPr>
          <a:xfrm>
            <a:off x="-1" y="6049106"/>
            <a:ext cx="9143999" cy="808893"/>
          </a:xfrm>
        </p:spPr>
        <p:txBody>
          <a:bodyPr anchor="ctr"/>
          <a:lstStyle/>
          <a:p>
            <a:r>
              <a:rPr lang="ar-EG" sz="3400" b="1" kern="1200" dirty="0">
                <a:solidFill>
                  <a:schemeClr val="bg1"/>
                </a:solidFill>
                <a:latin typeface="Times New Roman" pitchFamily="18" charset="0"/>
                <a:ea typeface="+mn-ea"/>
                <a:cs typeface="Times New Roman" pitchFamily="18" charset="0"/>
              </a:rPr>
              <a:t>أفطونف إي</a:t>
            </a:r>
            <a:r>
              <a:rPr lang="ar-EG" sz="3400" b="1" dirty="0">
                <a:solidFill>
                  <a:srgbClr val="FFFFFF"/>
                </a:solidFill>
                <a:latin typeface="Times New Roman"/>
                <a:cs typeface="Times New Roman"/>
              </a:rPr>
              <a:t>ڤ</a:t>
            </a:r>
            <a:r>
              <a:rPr lang="ar-EG" sz="3400" b="1" kern="1200" dirty="0">
                <a:solidFill>
                  <a:schemeClr val="bg1"/>
                </a:solidFill>
                <a:latin typeface="Times New Roman" pitchFamily="18" charset="0"/>
                <a:ea typeface="+mn-ea"/>
                <a:cs typeface="Times New Roman" pitchFamily="18" charset="0"/>
              </a:rPr>
              <a:t>ول خين نى إثموؤت: خين بى إيهو أوو إمماه شومت.</a:t>
            </a:r>
            <a:endParaRPr lang="en-GB" sz="3400" dirty="0"/>
          </a:p>
        </p:txBody>
      </p:sp>
      <p:sp>
        <p:nvSpPr>
          <p:cNvPr id="7" name="Text Placeholder 3">
            <a:extLst>
              <a:ext uri="{FF2B5EF4-FFF2-40B4-BE49-F238E27FC236}">
                <a16:creationId xmlns:a16="http://schemas.microsoft.com/office/drawing/2014/main" id="{AC1E7740-49C0-4274-ABD0-42E8C2A1300A}"/>
              </a:ext>
            </a:extLst>
          </p:cNvPr>
          <p:cNvSpPr>
            <a:spLocks noGrp="1"/>
          </p:cNvSpPr>
          <p:nvPr>
            <p:ph type="body" sz="quarter" idx="3"/>
          </p:nvPr>
        </p:nvSpPr>
        <p:spPr>
          <a:xfrm>
            <a:off x="0" y="5162550"/>
            <a:ext cx="9144000" cy="886556"/>
          </a:xfrm>
        </p:spPr>
        <p:txBody>
          <a:bodyPr anchor="ctr"/>
          <a:lstStyle/>
          <a:p>
            <a:r>
              <a:rPr lang="en-GB" sz="4000" dirty="0" err="1">
                <a:latin typeface="CS New Athanasius" panose="020B0500000000000000" pitchFamily="34" charset="0"/>
              </a:rPr>
              <a:t>aftwnf</a:t>
            </a:r>
            <a:r>
              <a:rPr lang="en-GB" sz="4000" dirty="0">
                <a:latin typeface="CS New Athanasius" panose="020B0500000000000000" pitchFamily="34" charset="0"/>
              </a:rPr>
              <a:t> </a:t>
            </a:r>
            <a:r>
              <a:rPr lang="en-GB" sz="4000" dirty="0" err="1">
                <a:latin typeface="CS New Athanasius" panose="020B0500000000000000" pitchFamily="34" charset="0"/>
              </a:rPr>
              <a:t>ebolqen</a:t>
            </a:r>
            <a:r>
              <a:rPr lang="en-GB" sz="4000" dirty="0">
                <a:latin typeface="CS New Athanasius" panose="020B0500000000000000" pitchFamily="34" charset="0"/>
              </a:rPr>
              <a:t> </a:t>
            </a:r>
            <a:r>
              <a:rPr lang="en-GB" sz="4000" dirty="0" err="1">
                <a:latin typeface="CS New Athanasius" panose="020B0500000000000000" pitchFamily="34" charset="0"/>
              </a:rPr>
              <a:t>nye;mwout</a:t>
            </a:r>
            <a:r>
              <a:rPr lang="en-GB" sz="4000" dirty="0">
                <a:latin typeface="CS New Athanasius" panose="020B0500000000000000" pitchFamily="34" charset="0"/>
              </a:rPr>
              <a:t> </a:t>
            </a:r>
            <a:r>
              <a:rPr lang="en-GB" sz="4000" dirty="0" err="1">
                <a:latin typeface="CS New Athanasius" panose="020B0500000000000000" pitchFamily="34" charset="0"/>
              </a:rPr>
              <a:t>qen</a:t>
            </a:r>
            <a:r>
              <a:rPr lang="en-GB" sz="4000" dirty="0">
                <a:latin typeface="CS New Athanasius" panose="020B0500000000000000" pitchFamily="34" charset="0"/>
              </a:rPr>
              <a:t> </a:t>
            </a:r>
            <a:r>
              <a:rPr lang="en-GB" sz="4000" dirty="0" err="1">
                <a:latin typeface="CS New Athanasius" panose="020B0500000000000000" pitchFamily="34" charset="0"/>
              </a:rPr>
              <a:t>pi`ehoou</a:t>
            </a:r>
            <a:endParaRPr lang="en-GB" sz="4000" dirty="0">
              <a:latin typeface="CS New Athanasius" panose="020B0500000000000000" pitchFamily="34" charset="0"/>
            </a:endParaRPr>
          </a:p>
          <a:p>
            <a:pPr>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mmahsomt</a:t>
            </a:r>
            <a:r>
              <a:rPr lang="en-GB" sz="4000" dirty="0">
                <a:latin typeface="CS New Athanasius" panose="020B0500000000000000" pitchFamily="34" charset="0"/>
              </a:rPr>
              <a:t>.</a:t>
            </a:r>
          </a:p>
        </p:txBody>
      </p:sp>
    </p:spTree>
    <p:extLst>
      <p:ext uri="{BB962C8B-B14F-4D97-AF65-F5344CB8AC3E}">
        <p14:creationId xmlns:p14="http://schemas.microsoft.com/office/powerpoint/2010/main" val="11997614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500BA-E307-4A4C-FA5F-D73FE4F36476}"/>
              </a:ext>
            </a:extLst>
          </p:cNvPr>
          <p:cNvSpPr>
            <a:spLocks noGrp="1"/>
          </p:cNvSpPr>
          <p:nvPr>
            <p:ph type="title"/>
          </p:nvPr>
        </p:nvSpPr>
        <p:spPr>
          <a:xfrm>
            <a:off x="-1" y="4364900"/>
            <a:ext cx="9144000" cy="682357"/>
          </a:xfrm>
        </p:spPr>
        <p:txBody>
          <a:bodyPr>
            <a:noAutofit/>
          </a:bodyPr>
          <a:lstStyle/>
          <a:p>
            <a:r>
              <a:rPr lang="ar-EG" b="1" kern="1200" dirty="0">
                <a:solidFill>
                  <a:schemeClr val="bg1"/>
                </a:solidFill>
                <a:latin typeface="Times New Roman" pitchFamily="18" charset="0"/>
                <a:ea typeface="+mn-ea"/>
                <a:cs typeface="Times New Roman" pitchFamily="18" charset="0"/>
              </a:rPr>
              <a:t>هذا الذي ينبغي له المجد، مع أبيه الصالح،</a:t>
            </a:r>
            <a:endParaRPr lang="en-US" dirty="0"/>
          </a:p>
        </p:txBody>
      </p:sp>
      <p:sp>
        <p:nvSpPr>
          <p:cNvPr id="3" name="Text Placeholder 2">
            <a:extLst>
              <a:ext uri="{FF2B5EF4-FFF2-40B4-BE49-F238E27FC236}">
                <a16:creationId xmlns:a16="http://schemas.microsoft.com/office/drawing/2014/main" id="{43A0B723-23E5-A63A-2E4A-3F6F1B2B8093}"/>
              </a:ext>
            </a:extLst>
          </p:cNvPr>
          <p:cNvSpPr>
            <a:spLocks noGrp="1"/>
          </p:cNvSpPr>
          <p:nvPr>
            <p:ph type="body" idx="1"/>
          </p:nvPr>
        </p:nvSpPr>
        <p:spPr>
          <a:xfrm>
            <a:off x="0" y="6158753"/>
            <a:ext cx="9143999" cy="699248"/>
          </a:xfrm>
        </p:spPr>
        <p:txBody>
          <a:bodyPr anchor="ctr"/>
          <a:lstStyle/>
          <a:p>
            <a:r>
              <a:rPr lang="ar-EG" sz="3800" dirty="0"/>
              <a:t>فاي ايريبي اوؤ إير ابريبي ناف: نيم بيفيوت إن أغاثوس:</a:t>
            </a:r>
          </a:p>
        </p:txBody>
      </p:sp>
      <p:sp>
        <p:nvSpPr>
          <p:cNvPr id="4" name="Text Placeholder 3">
            <a:extLst>
              <a:ext uri="{FF2B5EF4-FFF2-40B4-BE49-F238E27FC236}">
                <a16:creationId xmlns:a16="http://schemas.microsoft.com/office/drawing/2014/main" id="{67B3B33A-2266-7797-D1BC-849A35B7D8E5}"/>
              </a:ext>
            </a:extLst>
          </p:cNvPr>
          <p:cNvSpPr>
            <a:spLocks noGrp="1"/>
          </p:cNvSpPr>
          <p:nvPr>
            <p:ph type="body" sz="quarter" idx="3"/>
          </p:nvPr>
        </p:nvSpPr>
        <p:spPr>
          <a:xfrm>
            <a:off x="0" y="5047257"/>
            <a:ext cx="9144000" cy="1111496"/>
          </a:xfrm>
        </p:spPr>
        <p:txBody>
          <a:bodyPr anchor="ctr"/>
          <a:lstStyle/>
          <a:p>
            <a:r>
              <a:rPr lang="pt-BR" sz="4000" b="0" i="0" u="none" strike="noStrike" dirty="0">
                <a:effectLst/>
                <a:latin typeface="CS New Athanasius" pitchFamily="34" charset="0"/>
              </a:rPr>
              <a:t>Vai ere pi`wou er`prepinaf@ nem Pefiwt `n`aga;oc@</a:t>
            </a:r>
          </a:p>
        </p:txBody>
      </p:sp>
    </p:spTree>
    <p:extLst>
      <p:ext uri="{BB962C8B-B14F-4D97-AF65-F5344CB8AC3E}">
        <p14:creationId xmlns:p14="http://schemas.microsoft.com/office/powerpoint/2010/main" val="2582847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851541"/>
            <a:ext cx="9143999" cy="1006459"/>
          </a:xfrm>
        </p:spPr>
        <p:txBody>
          <a:bodyPr anchor="ctr"/>
          <a:lstStyle/>
          <a:p>
            <a:r>
              <a:rPr lang="ar-EG" sz="3600" dirty="0"/>
              <a:t>تيميون ذورون طوطون  كيه ثي ثيون إيمون كيه كيه إبروس فيرون طون كيريه ليسون  </a:t>
            </a:r>
          </a:p>
        </p:txBody>
      </p:sp>
      <p:sp>
        <p:nvSpPr>
          <p:cNvPr id="4" name="Text Placeholder 3"/>
          <p:cNvSpPr>
            <a:spLocks noGrp="1"/>
          </p:cNvSpPr>
          <p:nvPr>
            <p:ph type="body" sz="quarter" idx="3"/>
          </p:nvPr>
        </p:nvSpPr>
        <p:spPr>
          <a:xfrm>
            <a:off x="-1" y="5042648"/>
            <a:ext cx="9144000" cy="808893"/>
          </a:xfrm>
        </p:spPr>
        <p:txBody>
          <a:bodyPr/>
          <a:lstStyle/>
          <a:p>
            <a:pPr>
              <a:lnSpc>
                <a:spcPct val="80000"/>
              </a:lnSpc>
              <a:spcBef>
                <a:spcPts val="0"/>
              </a:spcBef>
            </a:pPr>
            <a:r>
              <a:rPr lang="en-US" sz="4000" dirty="0" err="1"/>
              <a:t>timiwn</a:t>
            </a:r>
            <a:r>
              <a:rPr lang="en-US" sz="4000" dirty="0"/>
              <a:t> </a:t>
            </a:r>
            <a:r>
              <a:rPr lang="en-US" sz="4000" dirty="0" err="1"/>
              <a:t>dwrwn</a:t>
            </a:r>
            <a:r>
              <a:rPr lang="en-US" sz="4000" dirty="0"/>
              <a:t> </a:t>
            </a:r>
            <a:r>
              <a:rPr lang="en-US" sz="4000" dirty="0" err="1"/>
              <a:t>toutwn</a:t>
            </a:r>
            <a:r>
              <a:rPr lang="en-US" sz="4000" dirty="0"/>
              <a:t>@ </a:t>
            </a:r>
            <a:r>
              <a:rPr lang="en-US" sz="4000" dirty="0" err="1"/>
              <a:t>ke</a:t>
            </a:r>
            <a:r>
              <a:rPr lang="en-US" sz="4000" dirty="0"/>
              <a:t> ;</a:t>
            </a:r>
            <a:r>
              <a:rPr lang="en-US" sz="4000" dirty="0" err="1"/>
              <a:t>uciwn</a:t>
            </a:r>
            <a:r>
              <a:rPr lang="en-US" sz="4000" dirty="0"/>
              <a:t> `</a:t>
            </a:r>
            <a:r>
              <a:rPr lang="en-US" sz="4000" dirty="0" err="1"/>
              <a:t>ymwn</a:t>
            </a:r>
            <a:r>
              <a:rPr lang="en-US" sz="4000" dirty="0"/>
              <a:t> </a:t>
            </a:r>
            <a:r>
              <a:rPr lang="en-US" sz="4000" dirty="0" err="1"/>
              <a:t>ke</a:t>
            </a:r>
            <a:endParaRPr lang="en-US" sz="4000" dirty="0"/>
          </a:p>
          <a:p>
            <a:pPr>
              <a:lnSpc>
                <a:spcPct val="80000"/>
              </a:lnSpc>
              <a:spcBef>
                <a:spcPts val="0"/>
              </a:spcBef>
            </a:pPr>
            <a:r>
              <a:rPr lang="en-US" sz="4000" dirty="0"/>
              <a:t> `</a:t>
            </a:r>
            <a:r>
              <a:rPr lang="en-US" sz="4000" dirty="0" err="1"/>
              <a:t>procverontwn</a:t>
            </a:r>
            <a:r>
              <a:rPr lang="en-US" sz="4000" dirty="0"/>
              <a:t>. </a:t>
            </a:r>
            <a:r>
              <a:rPr lang="en-US" sz="4000" dirty="0" err="1"/>
              <a:t>Kuri`e</a:t>
            </a:r>
            <a:r>
              <a:rPr lang="en-US" sz="4000" dirty="0"/>
              <a:t> `</a:t>
            </a:r>
            <a:r>
              <a:rPr lang="en-US" sz="4000" dirty="0" err="1"/>
              <a:t>ele`ycon</a:t>
            </a:r>
            <a:r>
              <a:rPr lang="en-US" sz="4000" dirty="0"/>
              <a:t> </a:t>
            </a:r>
          </a:p>
        </p:txBody>
      </p:sp>
      <p:sp>
        <p:nvSpPr>
          <p:cNvPr id="5" name="Text Placeholder 4">
            <a:extLst>
              <a:ext uri="{FF2B5EF4-FFF2-40B4-BE49-F238E27FC236}">
                <a16:creationId xmlns:a16="http://schemas.microsoft.com/office/drawing/2014/main" id="{4B94DBB6-4B56-44DC-800C-046038590063}"/>
              </a:ext>
            </a:extLst>
          </p:cNvPr>
          <p:cNvSpPr>
            <a:spLocks noGrp="1"/>
          </p:cNvSpPr>
          <p:nvPr>
            <p:ph type="body" sz="quarter" idx="10"/>
          </p:nvPr>
        </p:nvSpPr>
        <p:spPr>
          <a:xfrm>
            <a:off x="0" y="4346576"/>
            <a:ext cx="9144000" cy="696072"/>
          </a:xfrm>
        </p:spPr>
        <p:txBody>
          <a:bodyPr/>
          <a:lstStyle/>
          <a:p>
            <a:r>
              <a:rPr lang="ar-EG" sz="4000" dirty="0"/>
              <a:t>المقدسة الكريمة و تقدماتنا والذين قدموها يا رب أرحم </a:t>
            </a:r>
            <a:endParaRPr lang="en-US" sz="4000" dirty="0"/>
          </a:p>
        </p:txBody>
      </p:sp>
    </p:spTree>
    <p:extLst>
      <p:ext uri="{BB962C8B-B14F-4D97-AF65-F5344CB8AC3E}">
        <p14:creationId xmlns:p14="http://schemas.microsoft.com/office/powerpoint/2010/main" val="184450092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B9F2-1C00-4EC6-88C6-7AE43C0C64A0}"/>
              </a:ext>
            </a:extLst>
          </p:cNvPr>
          <p:cNvSpPr>
            <a:spLocks noGrp="1"/>
          </p:cNvSpPr>
          <p:nvPr>
            <p:ph type="title"/>
          </p:nvPr>
        </p:nvSpPr>
        <p:spPr/>
        <p:txBody>
          <a:bodyPr>
            <a:normAutofit/>
          </a:bodyPr>
          <a:lstStyle/>
          <a:p>
            <a:r>
              <a:rPr lang="ar-EG" sz="4800" b="1" kern="1200" dirty="0">
                <a:solidFill>
                  <a:schemeClr val="bg1"/>
                </a:solidFill>
                <a:latin typeface="Times New Roman" pitchFamily="18" charset="0"/>
                <a:ea typeface="+mn-ea"/>
                <a:cs typeface="Times New Roman" pitchFamily="18" charset="0"/>
              </a:rPr>
              <a:t>والروح القدس، من الآن وإلي الأبد.</a:t>
            </a:r>
            <a:endParaRPr lang="en-GB" sz="4800" dirty="0"/>
          </a:p>
        </p:txBody>
      </p:sp>
      <p:sp>
        <p:nvSpPr>
          <p:cNvPr id="3" name="Text Placeholder 2">
            <a:extLst>
              <a:ext uri="{FF2B5EF4-FFF2-40B4-BE49-F238E27FC236}">
                <a16:creationId xmlns:a16="http://schemas.microsoft.com/office/drawing/2014/main" id="{34A81A6C-4381-4CC6-9706-411125824805}"/>
              </a:ext>
            </a:extLst>
          </p:cNvPr>
          <p:cNvSpPr>
            <a:spLocks noGrp="1"/>
          </p:cNvSpPr>
          <p:nvPr>
            <p:ph type="body" idx="1"/>
          </p:nvPr>
        </p:nvSpPr>
        <p:spPr>
          <a:xfrm>
            <a:off x="0" y="6175643"/>
            <a:ext cx="9143999" cy="682357"/>
          </a:xfrm>
        </p:spPr>
        <p:txBody>
          <a:bodyPr/>
          <a:lstStyle/>
          <a:p>
            <a:r>
              <a:rPr lang="ar-EG" sz="4000" dirty="0"/>
              <a:t>نيم بي إبنيڤما إثؤواب: يس جين تينو نيم شا إيه نيه.</a:t>
            </a:r>
            <a:endParaRPr lang="en-GB" sz="4000" dirty="0"/>
          </a:p>
        </p:txBody>
      </p:sp>
      <p:sp>
        <p:nvSpPr>
          <p:cNvPr id="4" name="Text Placeholder 3">
            <a:extLst>
              <a:ext uri="{FF2B5EF4-FFF2-40B4-BE49-F238E27FC236}">
                <a16:creationId xmlns:a16="http://schemas.microsoft.com/office/drawing/2014/main" id="{335E153A-5379-410D-B81E-5F602DF79A6E}"/>
              </a:ext>
            </a:extLst>
          </p:cNvPr>
          <p:cNvSpPr>
            <a:spLocks noGrp="1"/>
          </p:cNvSpPr>
          <p:nvPr>
            <p:ph type="body" sz="quarter" idx="3"/>
          </p:nvPr>
        </p:nvSpPr>
        <p:spPr>
          <a:xfrm>
            <a:off x="-1" y="5177886"/>
            <a:ext cx="9144000" cy="997757"/>
          </a:xfrm>
        </p:spPr>
        <p:txBody>
          <a:bodyPr anchor="ctr"/>
          <a:lstStyle/>
          <a:p>
            <a:r>
              <a:rPr lang="pt-BR" sz="3700" b="0" i="0" u="none" strike="noStrike" dirty="0">
                <a:effectLst/>
                <a:latin typeface="CS New Athanasius" pitchFamily="34" charset="0"/>
              </a:rPr>
              <a:t>nem pi`Pneuma e;ouab@ icjen ]nou nem sa `eneh.</a:t>
            </a:r>
            <a:endParaRPr lang="en-GB" sz="3700" dirty="0"/>
          </a:p>
        </p:txBody>
      </p:sp>
    </p:spTree>
    <p:extLst>
      <p:ext uri="{BB962C8B-B14F-4D97-AF65-F5344CB8AC3E}">
        <p14:creationId xmlns:p14="http://schemas.microsoft.com/office/powerpoint/2010/main" val="353083283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000" b="1" kern="1200" dirty="0">
                <a:solidFill>
                  <a:schemeClr val="bg1"/>
                </a:solidFill>
                <a:latin typeface="Times New Roman" pitchFamily="18" charset="0"/>
                <a:ea typeface="+mn-ea"/>
                <a:cs typeface="Times New Roman" pitchFamily="18" charset="0"/>
              </a:rPr>
              <a:t>طوباهم بالحقيقة، قديسو هذا اليوم،</a:t>
            </a:r>
            <a:endParaRPr lang="en-US" dirty="0"/>
          </a:p>
        </p:txBody>
      </p:sp>
      <p:sp>
        <p:nvSpPr>
          <p:cNvPr id="8" name="Text Placeholder 7"/>
          <p:cNvSpPr>
            <a:spLocks noGrp="1"/>
          </p:cNvSpPr>
          <p:nvPr>
            <p:ph type="body" idx="1"/>
          </p:nvPr>
        </p:nvSpPr>
        <p:spPr/>
        <p:txBody>
          <a:bodyPr/>
          <a:lstStyle/>
          <a:p>
            <a:r>
              <a:rPr lang="ar-EG" sz="4000" b="1" kern="1200" dirty="0">
                <a:solidFill>
                  <a:schemeClr val="bg1"/>
                </a:solidFill>
                <a:latin typeface="Times New Roman" pitchFamily="18" charset="0"/>
                <a:ea typeface="+mn-ea"/>
                <a:cs typeface="Times New Roman" pitchFamily="18" charset="0"/>
              </a:rPr>
              <a:t>أوأونيّاطو خين أو ميثمي: ني إثؤواب إنتي باي إيهؤو:</a:t>
            </a:r>
            <a:endParaRPr lang="ar-EG" sz="4000" dirty="0"/>
          </a:p>
        </p:txBody>
      </p:sp>
      <p:sp>
        <p:nvSpPr>
          <p:cNvPr id="9" name="Text Placeholder 8"/>
          <p:cNvSpPr>
            <a:spLocks noGrp="1"/>
          </p:cNvSpPr>
          <p:nvPr>
            <p:ph type="body" sz="quarter" idx="3"/>
          </p:nvPr>
        </p:nvSpPr>
        <p:spPr>
          <a:xfrm>
            <a:off x="-1" y="5177886"/>
            <a:ext cx="9144000" cy="976729"/>
          </a:xfrm>
        </p:spPr>
        <p:txBody>
          <a:bodyPr anchor="ctr"/>
          <a:lstStyle/>
          <a:p>
            <a:pPr algn="ctr"/>
            <a:r>
              <a:rPr lang="pt-BR" altLang="en-US" sz="3800" b="0" dirty="0">
                <a:latin typeface="CS New Athanasius" panose="020B0500000000000000" pitchFamily="34" charset="0"/>
                <a:cs typeface="Times New Roman" panose="02020603050405020304" pitchFamily="18" charset="0"/>
              </a:rPr>
              <a:t>Wouniatou qen oume;yi@ ny=e=;=u `nte pai`ehoou@</a:t>
            </a:r>
            <a:endParaRPr lang="en-US" altLang="en-US" sz="3800" b="0" dirty="0">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14793545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4715"/>
            <a:ext cx="9144000" cy="782371"/>
          </a:xfrm>
        </p:spPr>
        <p:txBody>
          <a:bodyPr>
            <a:normAutofit/>
          </a:bodyPr>
          <a:lstStyle/>
          <a:p>
            <a:r>
              <a:rPr lang="ar-EG" sz="4800" b="1" kern="1200" dirty="0">
                <a:solidFill>
                  <a:schemeClr val="bg1"/>
                </a:solidFill>
                <a:latin typeface="Times New Roman" pitchFamily="18" charset="0"/>
                <a:ea typeface="+mn-ea"/>
                <a:cs typeface="Times New Roman" pitchFamily="18" charset="0"/>
              </a:rPr>
              <a:t>كل واحد بإسمه، احباء المسيح.</a:t>
            </a:r>
            <a:endParaRPr lang="en-US" sz="4800" dirty="0"/>
          </a:p>
        </p:txBody>
      </p:sp>
      <p:sp>
        <p:nvSpPr>
          <p:cNvPr id="3" name="Text Placeholder 2"/>
          <p:cNvSpPr>
            <a:spLocks noGrp="1"/>
          </p:cNvSpPr>
          <p:nvPr>
            <p:ph type="body" idx="1"/>
          </p:nvPr>
        </p:nvSpPr>
        <p:spPr>
          <a:xfrm>
            <a:off x="0" y="5909457"/>
            <a:ext cx="9144000" cy="948543"/>
          </a:xfrm>
        </p:spPr>
        <p:txBody>
          <a:bodyPr anchor="ctr"/>
          <a:lstStyle/>
          <a:p>
            <a:r>
              <a:rPr lang="ar-EG" sz="3800" b="1" kern="1200" dirty="0">
                <a:solidFill>
                  <a:schemeClr val="bg1"/>
                </a:solidFill>
                <a:latin typeface="Times New Roman" pitchFamily="18" charset="0"/>
                <a:ea typeface="+mn-ea"/>
                <a:cs typeface="Times New Roman" pitchFamily="18" charset="0"/>
              </a:rPr>
              <a:t>بي أواي بي أواي كاطا بيفران: ني مين راتي إنتيه بي إخرستوس.</a:t>
            </a:r>
            <a:endParaRPr lang="ar-EG" sz="3800" dirty="0"/>
          </a:p>
        </p:txBody>
      </p:sp>
      <p:sp>
        <p:nvSpPr>
          <p:cNvPr id="4" name="Text Placeholder 3"/>
          <p:cNvSpPr>
            <a:spLocks noGrp="1"/>
          </p:cNvSpPr>
          <p:nvPr>
            <p:ph type="body" sz="quarter" idx="3"/>
          </p:nvPr>
        </p:nvSpPr>
        <p:spPr>
          <a:xfrm>
            <a:off x="0" y="5127086"/>
            <a:ext cx="9144000" cy="782371"/>
          </a:xfrm>
        </p:spPr>
        <p:txBody>
          <a:bodyPr anchor="ctr"/>
          <a:lstStyle/>
          <a:p>
            <a:r>
              <a:rPr lang="pt-BR" altLang="en-US" sz="3800" b="0" dirty="0">
                <a:latin typeface="CS New Athanasius" panose="020B0500000000000000" pitchFamily="34" charset="0"/>
                <a:cs typeface="Times New Roman" panose="02020603050405020304" pitchFamily="18" charset="0"/>
              </a:rPr>
              <a:t>piouai piouai kata pefran@ nimenra] `nte P=,=c</a:t>
            </a:r>
            <a:endParaRPr lang="fi-FI" sz="3800" dirty="0"/>
          </a:p>
        </p:txBody>
      </p:sp>
    </p:spTree>
    <p:extLst>
      <p:ext uri="{BB962C8B-B14F-4D97-AF65-F5344CB8AC3E}">
        <p14:creationId xmlns:p14="http://schemas.microsoft.com/office/powerpoint/2010/main" val="325134200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اشفعي فينا يا سيدتنا كلنا السيدة العذراء والدة الأله </a:t>
            </a:r>
            <a:endParaRPr lang="en-US" dirty="0"/>
          </a:p>
        </p:txBody>
      </p:sp>
      <p:sp>
        <p:nvSpPr>
          <p:cNvPr id="3" name="Text Placeholder 2"/>
          <p:cNvSpPr>
            <a:spLocks noGrp="1"/>
          </p:cNvSpPr>
          <p:nvPr>
            <p:ph type="body" idx="1"/>
          </p:nvPr>
        </p:nvSpPr>
        <p:spPr>
          <a:xfrm>
            <a:off x="0" y="5981701"/>
            <a:ext cx="9143999" cy="876300"/>
          </a:xfrm>
        </p:spPr>
        <p:txBody>
          <a:bodyPr anchor="ctr"/>
          <a:lstStyle/>
          <a:p>
            <a:r>
              <a:rPr lang="ar-EG" sz="3200" dirty="0"/>
              <a:t>اري ابريسفافين اى ايهري ايجون اوتين تشويس انيب تيرن تي ثيؤطوكوس </a:t>
            </a:r>
          </a:p>
        </p:txBody>
      </p:sp>
      <p:sp>
        <p:nvSpPr>
          <p:cNvPr id="4" name="Text Placeholder 3"/>
          <p:cNvSpPr>
            <a:spLocks noGrp="1"/>
          </p:cNvSpPr>
          <p:nvPr>
            <p:ph type="body" sz="quarter" idx="3"/>
          </p:nvPr>
        </p:nvSpPr>
        <p:spPr>
          <a:xfrm>
            <a:off x="-1" y="5057610"/>
            <a:ext cx="9144000" cy="991497"/>
          </a:xfrm>
        </p:spPr>
        <p:txBody>
          <a:bodyPr anchor="ctr"/>
          <a:lstStyle/>
          <a:p>
            <a:r>
              <a:rPr lang="en-US" sz="3400" dirty="0" err="1">
                <a:latin typeface="CS New Athanasius" panose="020B0500000000000000" pitchFamily="34" charset="0"/>
              </a:rPr>
              <a:t>Ariprecbeuin</a:t>
            </a:r>
            <a:r>
              <a:rPr lang="en-US" sz="3400" dirty="0">
                <a:latin typeface="CS New Athanasius" panose="020B0500000000000000" pitchFamily="34" charset="0"/>
              </a:rPr>
              <a:t> </a:t>
            </a:r>
            <a:r>
              <a:rPr lang="en-US" sz="3400" dirty="0" err="1">
                <a:latin typeface="CS New Athanasius" panose="020B0500000000000000" pitchFamily="34" charset="0"/>
              </a:rPr>
              <a:t>e`hryi</a:t>
            </a:r>
            <a:r>
              <a:rPr lang="en-US" sz="3400" dirty="0">
                <a:latin typeface="CS New Athanasius" panose="020B0500000000000000" pitchFamily="34" charset="0"/>
              </a:rPr>
              <a:t> </a:t>
            </a:r>
            <a:r>
              <a:rPr lang="en-US" sz="3400" dirty="0" err="1">
                <a:latin typeface="CS New Athanasius" panose="020B0500000000000000" pitchFamily="34" charset="0"/>
              </a:rPr>
              <a:t>ejwn</a:t>
            </a:r>
            <a:r>
              <a:rPr lang="en-US" sz="3400" dirty="0">
                <a:latin typeface="CS New Athanasius" panose="020B0500000000000000" pitchFamily="34" charset="0"/>
              </a:rPr>
              <a:t>@ `w ten=o=c `</a:t>
            </a:r>
            <a:r>
              <a:rPr lang="en-US" sz="3400" dirty="0" err="1">
                <a:latin typeface="CS New Athanasius" panose="020B0500000000000000" pitchFamily="34" charset="0"/>
              </a:rPr>
              <a:t>nnyb</a:t>
            </a:r>
            <a:r>
              <a:rPr lang="en-US" sz="3400" dirty="0">
                <a:latin typeface="CS New Athanasius" panose="020B0500000000000000" pitchFamily="34" charset="0"/>
              </a:rPr>
              <a:t> </a:t>
            </a:r>
            <a:r>
              <a:rPr lang="en-US" sz="3400" dirty="0" err="1">
                <a:latin typeface="CS New Athanasius" panose="020B0500000000000000" pitchFamily="34" charset="0"/>
              </a:rPr>
              <a:t>tyren</a:t>
            </a:r>
            <a:r>
              <a:rPr lang="en-US" sz="3400" dirty="0">
                <a:latin typeface="CS New Athanasius" panose="020B0500000000000000" pitchFamily="34" charset="0"/>
              </a:rPr>
              <a:t> ];</a:t>
            </a:r>
            <a:r>
              <a:rPr lang="en-US" sz="3400" dirty="0" err="1">
                <a:latin typeface="CS New Athanasius" panose="020B0500000000000000" pitchFamily="34" charset="0"/>
              </a:rPr>
              <a:t>eotokoc</a:t>
            </a:r>
            <a:r>
              <a:rPr lang="en-US" sz="3400" dirty="0">
                <a:latin typeface="CS New Athanasius" panose="020B0500000000000000" pitchFamily="34" charset="0"/>
              </a:rPr>
              <a:t>@</a:t>
            </a:r>
          </a:p>
        </p:txBody>
      </p:sp>
    </p:spTree>
    <p:extLst>
      <p:ext uri="{BB962C8B-B14F-4D97-AF65-F5344CB8AC3E}">
        <p14:creationId xmlns:p14="http://schemas.microsoft.com/office/powerpoint/2010/main" val="88387081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3765"/>
            <a:ext cx="9144000" cy="782371"/>
          </a:xfrm>
        </p:spPr>
        <p:txBody>
          <a:bodyPr>
            <a:normAutofit/>
          </a:bodyPr>
          <a:lstStyle/>
          <a:p>
            <a:r>
              <a:rPr lang="ar-EG" sz="4800" dirty="0"/>
              <a:t>مريم ام مخلصنا ليغفر لنا خطايانا </a:t>
            </a:r>
            <a:endParaRPr lang="en-US" sz="4800" dirty="0"/>
          </a:p>
        </p:txBody>
      </p:sp>
      <p:sp>
        <p:nvSpPr>
          <p:cNvPr id="3" name="Text Placeholder 2"/>
          <p:cNvSpPr>
            <a:spLocks noGrp="1"/>
          </p:cNvSpPr>
          <p:nvPr>
            <p:ph type="body" idx="1"/>
          </p:nvPr>
        </p:nvSpPr>
        <p:spPr/>
        <p:txBody>
          <a:bodyPr/>
          <a:lstStyle/>
          <a:p>
            <a:r>
              <a:rPr lang="ar-EG" sz="4000" dirty="0"/>
              <a:t>ماريا اثماف امبين سوتير انتيف كانين نوفي نان ايفول</a:t>
            </a:r>
          </a:p>
        </p:txBody>
      </p:sp>
      <p:sp>
        <p:nvSpPr>
          <p:cNvPr id="4" name="Text Placeholder 3"/>
          <p:cNvSpPr>
            <a:spLocks noGrp="1"/>
          </p:cNvSpPr>
          <p:nvPr>
            <p:ph type="body" sz="quarter" idx="3"/>
          </p:nvPr>
        </p:nvSpPr>
        <p:spPr>
          <a:xfrm>
            <a:off x="0" y="5146136"/>
            <a:ext cx="9144000" cy="1006207"/>
          </a:xfrm>
        </p:spPr>
        <p:txBody>
          <a:bodyPr anchor="ctr"/>
          <a:lstStyle/>
          <a:p>
            <a:r>
              <a:rPr lang="pt-BR" sz="4000" dirty="0">
                <a:latin typeface="CS New Athanasius" panose="020B0500000000000000" pitchFamily="34" charset="0"/>
              </a:rPr>
              <a:t>Maria `;mau `mpenCwtyr@ `ntef,a nennobi nan ebol.</a:t>
            </a:r>
          </a:p>
        </p:txBody>
      </p:sp>
    </p:spTree>
    <p:extLst>
      <p:ext uri="{BB962C8B-B14F-4D97-AF65-F5344CB8AC3E}">
        <p14:creationId xmlns:p14="http://schemas.microsoft.com/office/powerpoint/2010/main" val="250102886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9769-79AE-4DCA-AD37-3E8D7F6B0809}"/>
              </a:ext>
            </a:extLst>
          </p:cNvPr>
          <p:cNvSpPr>
            <a:spLocks noGrp="1"/>
          </p:cNvSpPr>
          <p:nvPr>
            <p:ph type="title"/>
          </p:nvPr>
        </p:nvSpPr>
        <p:spPr/>
        <p:txBody>
          <a:bodyPr anchor="t">
            <a:noAutofit/>
          </a:bodyPr>
          <a:lstStyle/>
          <a:p>
            <a:r>
              <a:rPr lang="ar-EG" sz="2800" dirty="0">
                <a:effectLst/>
                <a:latin typeface="Tahoma" panose="020B0604030504040204" pitchFamily="34" charset="0"/>
              </a:rPr>
              <a:t>اطلبوا من الرب عنا يا سادتي الآباء الرسل وبقية التلاميذ ليغفر لنا خطايانا .</a:t>
            </a:r>
            <a:endParaRPr lang="en-GB" sz="2800" dirty="0"/>
          </a:p>
        </p:txBody>
      </p:sp>
      <p:sp>
        <p:nvSpPr>
          <p:cNvPr id="3" name="Text Placeholder 2">
            <a:extLst>
              <a:ext uri="{FF2B5EF4-FFF2-40B4-BE49-F238E27FC236}">
                <a16:creationId xmlns:a16="http://schemas.microsoft.com/office/drawing/2014/main" id="{F7DDEFF5-F379-4416-BE5A-573D37728B3C}"/>
              </a:ext>
            </a:extLst>
          </p:cNvPr>
          <p:cNvSpPr>
            <a:spLocks noGrp="1"/>
          </p:cNvSpPr>
          <p:nvPr>
            <p:ph type="body" idx="1"/>
          </p:nvPr>
        </p:nvSpPr>
        <p:spPr/>
        <p:txBody>
          <a:bodyPr/>
          <a:lstStyle/>
          <a:p>
            <a:r>
              <a:rPr lang="ar-EG" sz="2800" dirty="0">
                <a:effectLst/>
                <a:latin typeface="Tahoma" panose="020B0604030504040204" pitchFamily="34" charset="0"/>
              </a:rPr>
              <a:t>طوبه ام ابتشويس ايه اهري ايجون: ناتشويس ان يوتي ان آبوسطولوس: نيم ابسيبي انتيه ني ماثيتيس: انتيف كانين نوفي نان ايفول .</a:t>
            </a:r>
            <a:endParaRPr lang="en-GB" sz="2800" dirty="0"/>
          </a:p>
        </p:txBody>
      </p:sp>
      <p:sp>
        <p:nvSpPr>
          <p:cNvPr id="4" name="Text Placeholder 3">
            <a:extLst>
              <a:ext uri="{FF2B5EF4-FFF2-40B4-BE49-F238E27FC236}">
                <a16:creationId xmlns:a16="http://schemas.microsoft.com/office/drawing/2014/main" id="{00767B77-8930-413A-A25D-D721F6A25A2A}"/>
              </a:ext>
            </a:extLst>
          </p:cNvPr>
          <p:cNvSpPr>
            <a:spLocks noGrp="1"/>
          </p:cNvSpPr>
          <p:nvPr>
            <p:ph type="body" sz="quarter" idx="3"/>
          </p:nvPr>
        </p:nvSpPr>
        <p:spPr>
          <a:xfrm>
            <a:off x="0" y="5177886"/>
            <a:ext cx="9144000" cy="682357"/>
          </a:xfrm>
        </p:spPr>
        <p:txBody>
          <a:bodyPr/>
          <a:lstStyle/>
          <a:p>
            <a:r>
              <a:rPr lang="en-GB" sz="2800" dirty="0" err="1">
                <a:effectLst/>
                <a:latin typeface="Avva_Shenouda" panose="020B0500000000000000" pitchFamily="34" charset="0"/>
              </a:rPr>
              <a:t>Twbh</a:t>
            </a:r>
            <a:r>
              <a:rPr lang="en-GB" sz="2800" dirty="0">
                <a:effectLst/>
                <a:latin typeface="Avva_Shenouda" panose="020B0500000000000000" pitchFamily="34" charset="0"/>
              </a:rPr>
              <a:t> `</a:t>
            </a:r>
            <a:r>
              <a:rPr lang="en-GB" sz="2800" dirty="0" err="1">
                <a:effectLst/>
                <a:latin typeface="Avva_Shenouda" panose="020B0500000000000000" pitchFamily="34" charset="0"/>
              </a:rPr>
              <a:t>mPu</a:t>
            </a:r>
            <a:r>
              <a:rPr lang="en-GB" sz="2800" dirty="0">
                <a:effectLst/>
                <a:latin typeface="Avva_Shenouda" panose="020B0500000000000000" pitchFamily="34" charset="0"/>
              </a:rPr>
              <a:t> `e`hr3i `</a:t>
            </a:r>
            <a:r>
              <a:rPr lang="en-GB" sz="2800" dirty="0" err="1">
                <a:effectLst/>
                <a:latin typeface="Avva_Shenouda" panose="020B0500000000000000" pitchFamily="34" charset="0"/>
              </a:rPr>
              <a:t>egwn</a:t>
            </a:r>
            <a:r>
              <a:rPr lang="en-GB" sz="2800" dirty="0">
                <a:effectLst/>
                <a:latin typeface="Avva_Shenouda" panose="020B0500000000000000" pitchFamily="34" charset="0"/>
              </a:rPr>
              <a:t>: </a:t>
            </a:r>
            <a:r>
              <a:rPr lang="en-GB" sz="2800" dirty="0" err="1">
                <a:effectLst/>
                <a:latin typeface="Avva_Shenouda" panose="020B0500000000000000" pitchFamily="34" charset="0"/>
              </a:rPr>
              <a:t>nau</a:t>
            </a:r>
            <a:r>
              <a:rPr lang="en-GB" sz="2800" dirty="0">
                <a:effectLst/>
                <a:latin typeface="Avva_Shenouda" panose="020B0500000000000000" pitchFamily="34" charset="0"/>
              </a:rPr>
              <a:t> `nio5 `</a:t>
            </a:r>
            <a:r>
              <a:rPr lang="en-GB" sz="2800" dirty="0" err="1">
                <a:effectLst/>
                <a:latin typeface="Avva_Shenouda" panose="020B0500000000000000" pitchFamily="34" charset="0"/>
              </a:rPr>
              <a:t>n`apoctoloc</a:t>
            </a:r>
            <a:r>
              <a:rPr lang="en-GB" sz="2800" dirty="0">
                <a:effectLst/>
                <a:latin typeface="Avva_Shenouda" panose="020B0500000000000000" pitchFamily="34" charset="0"/>
              </a:rPr>
              <a:t>: </a:t>
            </a:r>
            <a:r>
              <a:rPr lang="en-GB" sz="2800" dirty="0" err="1">
                <a:effectLst/>
                <a:latin typeface="Avva_Shenouda" panose="020B0500000000000000" pitchFamily="34" charset="0"/>
              </a:rPr>
              <a:t>nem</a:t>
            </a:r>
            <a:r>
              <a:rPr lang="en-GB" sz="2800" dirty="0">
                <a:effectLst/>
                <a:latin typeface="Avva_Shenouda" panose="020B0500000000000000" pitchFamily="34" charset="0"/>
              </a:rPr>
              <a:t> `</a:t>
            </a:r>
            <a:r>
              <a:rPr lang="en-GB" sz="2800" dirty="0" err="1">
                <a:effectLst/>
                <a:latin typeface="Avva_Shenouda" panose="020B0500000000000000" pitchFamily="34" charset="0"/>
              </a:rPr>
              <a:t>pcepi</a:t>
            </a:r>
            <a:r>
              <a:rPr lang="en-GB" sz="2800" dirty="0">
                <a:effectLst/>
                <a:latin typeface="Avva_Shenouda" panose="020B0500000000000000" pitchFamily="34" charset="0"/>
              </a:rPr>
              <a:t> `</a:t>
            </a:r>
            <a:r>
              <a:rPr lang="en-GB" sz="2800" dirty="0" err="1">
                <a:effectLst/>
                <a:latin typeface="Avva_Shenouda" panose="020B0500000000000000" pitchFamily="34" charset="0"/>
              </a:rPr>
              <a:t>nte</a:t>
            </a:r>
            <a:r>
              <a:rPr lang="en-GB" sz="2800" dirty="0">
                <a:effectLst/>
                <a:latin typeface="Avva_Shenouda" panose="020B0500000000000000" pitchFamily="34" charset="0"/>
              </a:rPr>
              <a:t> nima03t3c: `nte4xa </a:t>
            </a:r>
            <a:r>
              <a:rPr lang="en-GB" sz="2800" dirty="0" err="1">
                <a:effectLst/>
                <a:latin typeface="Avva_Shenouda" panose="020B0500000000000000" pitchFamily="34" charset="0"/>
              </a:rPr>
              <a:t>nennobi</a:t>
            </a:r>
            <a:r>
              <a:rPr lang="en-GB" sz="2800" dirty="0">
                <a:effectLst/>
                <a:latin typeface="Avva_Shenouda" panose="020B0500000000000000" pitchFamily="34" charset="0"/>
              </a:rPr>
              <a:t> nan `</a:t>
            </a:r>
            <a:r>
              <a:rPr lang="en-GB" sz="2800" dirty="0" err="1">
                <a:effectLst/>
                <a:latin typeface="Avva_Shenouda" panose="020B0500000000000000" pitchFamily="34" charset="0"/>
              </a:rPr>
              <a:t>ebol</a:t>
            </a:r>
            <a:r>
              <a:rPr lang="en-GB" sz="2800" dirty="0">
                <a:effectLst/>
                <a:latin typeface="Avva_Shenouda" panose="020B0500000000000000" pitchFamily="34" charset="0"/>
              </a:rPr>
              <a:t>.</a:t>
            </a:r>
            <a:endParaRPr lang="en-GB" sz="2800" dirty="0"/>
          </a:p>
        </p:txBody>
      </p:sp>
    </p:spTree>
    <p:extLst>
      <p:ext uri="{BB962C8B-B14F-4D97-AF65-F5344CB8AC3E}">
        <p14:creationId xmlns:p14="http://schemas.microsoft.com/office/powerpoint/2010/main" val="259852486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8AFF-DB3D-491A-8A15-A3F5D9AFAA34}"/>
              </a:ext>
            </a:extLst>
          </p:cNvPr>
          <p:cNvSpPr>
            <a:spLocks noGrp="1"/>
          </p:cNvSpPr>
          <p:nvPr>
            <p:ph type="title"/>
          </p:nvPr>
        </p:nvSpPr>
        <p:spPr>
          <a:xfrm>
            <a:off x="0" y="4395515"/>
            <a:ext cx="9144000" cy="782371"/>
          </a:xfrm>
        </p:spPr>
        <p:txBody>
          <a:bodyPr>
            <a:noAutofit/>
          </a:bodyPr>
          <a:lstStyle/>
          <a:p>
            <a:r>
              <a:rPr lang="ar-EG" dirty="0">
                <a:effectLst/>
                <a:latin typeface="Tahoma" panose="020B0604030504040204" pitchFamily="34" charset="0"/>
              </a:rPr>
              <a:t>أطلبا من الرب عنا يا سيدي الأبوين الرسولين:</a:t>
            </a:r>
            <a:endParaRPr lang="en-GB" dirty="0"/>
          </a:p>
        </p:txBody>
      </p:sp>
      <p:sp>
        <p:nvSpPr>
          <p:cNvPr id="3" name="Text Placeholder 2">
            <a:extLst>
              <a:ext uri="{FF2B5EF4-FFF2-40B4-BE49-F238E27FC236}">
                <a16:creationId xmlns:a16="http://schemas.microsoft.com/office/drawing/2014/main" id="{E9049A96-CEE6-4F1B-B9D3-D37DF967BBF2}"/>
              </a:ext>
            </a:extLst>
          </p:cNvPr>
          <p:cNvSpPr>
            <a:spLocks noGrp="1"/>
          </p:cNvSpPr>
          <p:nvPr>
            <p:ph type="body" idx="1"/>
          </p:nvPr>
        </p:nvSpPr>
        <p:spPr/>
        <p:txBody>
          <a:bodyPr/>
          <a:lstStyle/>
          <a:p>
            <a:r>
              <a:rPr lang="ar-EG" sz="3200" dirty="0">
                <a:effectLst/>
                <a:latin typeface="Tahoma" panose="020B0604030504040204" pitchFamily="34" charset="0"/>
              </a:rPr>
              <a:t>طوبه ام ابتشويس ااهري ايجون ناتشويس انيوتى ان ابسطولوس</a:t>
            </a:r>
            <a:endParaRPr lang="en-GB" sz="3200" dirty="0"/>
          </a:p>
        </p:txBody>
      </p:sp>
      <p:sp>
        <p:nvSpPr>
          <p:cNvPr id="4" name="Text Placeholder 3">
            <a:extLst>
              <a:ext uri="{FF2B5EF4-FFF2-40B4-BE49-F238E27FC236}">
                <a16:creationId xmlns:a16="http://schemas.microsoft.com/office/drawing/2014/main" id="{D43663D6-7498-4568-95BE-321710F63761}"/>
              </a:ext>
            </a:extLst>
          </p:cNvPr>
          <p:cNvSpPr>
            <a:spLocks noGrp="1"/>
          </p:cNvSpPr>
          <p:nvPr>
            <p:ph type="body" sz="quarter" idx="3"/>
          </p:nvPr>
        </p:nvSpPr>
        <p:spPr/>
        <p:txBody>
          <a:bodyPr/>
          <a:lstStyle/>
          <a:p>
            <a:r>
              <a:rPr lang="en-GB" sz="3200" dirty="0" err="1">
                <a:effectLst/>
                <a:latin typeface="Avva_Shenouda" panose="020B0500000000000000" pitchFamily="34" charset="0"/>
              </a:rPr>
              <a:t>Twbh</a:t>
            </a:r>
            <a:r>
              <a:rPr lang="en-GB" sz="3200" dirty="0">
                <a:effectLst/>
                <a:latin typeface="Avva_Shenouda" panose="020B0500000000000000" pitchFamily="34" charset="0"/>
              </a:rPr>
              <a:t> `</a:t>
            </a:r>
            <a:r>
              <a:rPr lang="en-GB" sz="3200" dirty="0" err="1">
                <a:effectLst/>
                <a:latin typeface="Avva_Shenouda" panose="020B0500000000000000" pitchFamily="34" charset="0"/>
              </a:rPr>
              <a:t>mPu</a:t>
            </a:r>
            <a:r>
              <a:rPr lang="en-GB" sz="3200" dirty="0">
                <a:effectLst/>
                <a:latin typeface="Avva_Shenouda" panose="020B0500000000000000" pitchFamily="34" charset="0"/>
              </a:rPr>
              <a:t> `e`hr3i `</a:t>
            </a:r>
            <a:r>
              <a:rPr lang="en-GB" sz="3200" dirty="0" err="1">
                <a:effectLst/>
                <a:latin typeface="Avva_Shenouda" panose="020B0500000000000000" pitchFamily="34" charset="0"/>
              </a:rPr>
              <a:t>egwn</a:t>
            </a:r>
            <a:r>
              <a:rPr lang="en-GB" sz="3200" dirty="0">
                <a:effectLst/>
                <a:latin typeface="Avva_Shenouda" panose="020B0500000000000000" pitchFamily="34" charset="0"/>
              </a:rPr>
              <a:t> : </a:t>
            </a:r>
            <a:r>
              <a:rPr lang="en-GB" sz="3200" dirty="0" err="1">
                <a:effectLst/>
                <a:latin typeface="Avva_Shenouda" panose="020B0500000000000000" pitchFamily="34" charset="0"/>
              </a:rPr>
              <a:t>nau</a:t>
            </a:r>
            <a:r>
              <a:rPr lang="en-GB" sz="3200" dirty="0">
                <a:effectLst/>
                <a:latin typeface="Avva_Shenouda" panose="020B0500000000000000" pitchFamily="34" charset="0"/>
              </a:rPr>
              <a:t> `nio5 `</a:t>
            </a:r>
            <a:r>
              <a:rPr lang="en-GB" sz="3200" dirty="0" err="1">
                <a:effectLst/>
                <a:latin typeface="Avva_Shenouda" panose="020B0500000000000000" pitchFamily="34" charset="0"/>
              </a:rPr>
              <a:t>n`apoctoloc</a:t>
            </a:r>
            <a:r>
              <a:rPr lang="en-GB" sz="3200" dirty="0">
                <a:effectLst/>
                <a:latin typeface="Avva_Shenouda" panose="020B0500000000000000" pitchFamily="34" charset="0"/>
              </a:rPr>
              <a:t> :</a:t>
            </a:r>
            <a:endParaRPr lang="en-GB" sz="3200" dirty="0"/>
          </a:p>
        </p:txBody>
      </p:sp>
    </p:spTree>
    <p:extLst>
      <p:ext uri="{BB962C8B-B14F-4D97-AF65-F5344CB8AC3E}">
        <p14:creationId xmlns:p14="http://schemas.microsoft.com/office/powerpoint/2010/main" val="62603980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9BA0D-DD3C-45AE-B0FB-695F6879CF0F}"/>
              </a:ext>
            </a:extLst>
          </p:cNvPr>
          <p:cNvSpPr>
            <a:spLocks noGrp="1"/>
          </p:cNvSpPr>
          <p:nvPr>
            <p:ph type="title"/>
          </p:nvPr>
        </p:nvSpPr>
        <p:spPr/>
        <p:txBody>
          <a:bodyPr/>
          <a:lstStyle/>
          <a:p>
            <a:r>
              <a:rPr lang="ar-EG" sz="4000" dirty="0">
                <a:effectLst/>
                <a:latin typeface="Tahoma" panose="020B0604030504040204" pitchFamily="34" charset="0"/>
              </a:rPr>
              <a:t>أبينا بطرس ومعلمنا بولس: ليغفر لنا خطايانا  .</a:t>
            </a:r>
            <a:endParaRPr lang="en-GB" dirty="0"/>
          </a:p>
        </p:txBody>
      </p:sp>
      <p:sp>
        <p:nvSpPr>
          <p:cNvPr id="3" name="Text Placeholder 2">
            <a:extLst>
              <a:ext uri="{FF2B5EF4-FFF2-40B4-BE49-F238E27FC236}">
                <a16:creationId xmlns:a16="http://schemas.microsoft.com/office/drawing/2014/main" id="{65F29046-8CA1-42DF-8F96-767BF1C84B8E}"/>
              </a:ext>
            </a:extLst>
          </p:cNvPr>
          <p:cNvSpPr>
            <a:spLocks noGrp="1"/>
          </p:cNvSpPr>
          <p:nvPr>
            <p:ph type="body" idx="1"/>
          </p:nvPr>
        </p:nvSpPr>
        <p:spPr>
          <a:xfrm>
            <a:off x="-1" y="5954977"/>
            <a:ext cx="9143999" cy="808893"/>
          </a:xfrm>
        </p:spPr>
        <p:txBody>
          <a:bodyPr/>
          <a:lstStyle/>
          <a:p>
            <a:r>
              <a:rPr lang="ar-EG" sz="3200" dirty="0">
                <a:effectLst/>
                <a:latin typeface="Tahoma" panose="020B0604030504040204" pitchFamily="34" charset="0"/>
              </a:rPr>
              <a:t>بين يوت ببتروس نيم بين ساخ بافلوس: انتيف كانين نوفي نان ايفول</a:t>
            </a:r>
            <a:endParaRPr lang="en-GB" sz="3200" dirty="0"/>
          </a:p>
        </p:txBody>
      </p:sp>
      <p:sp>
        <p:nvSpPr>
          <p:cNvPr id="4" name="Text Placeholder 3">
            <a:extLst>
              <a:ext uri="{FF2B5EF4-FFF2-40B4-BE49-F238E27FC236}">
                <a16:creationId xmlns:a16="http://schemas.microsoft.com/office/drawing/2014/main" id="{14387B72-747C-4470-B5B0-1CB73121BB0F}"/>
              </a:ext>
            </a:extLst>
          </p:cNvPr>
          <p:cNvSpPr>
            <a:spLocks noGrp="1"/>
          </p:cNvSpPr>
          <p:nvPr>
            <p:ph type="body" sz="quarter" idx="3"/>
          </p:nvPr>
        </p:nvSpPr>
        <p:spPr>
          <a:xfrm>
            <a:off x="-1" y="5478951"/>
            <a:ext cx="9144000" cy="682357"/>
          </a:xfrm>
        </p:spPr>
        <p:txBody>
          <a:bodyPr/>
          <a:lstStyle/>
          <a:p>
            <a:r>
              <a:rPr lang="en-GB" sz="3200" dirty="0" err="1">
                <a:effectLst/>
                <a:latin typeface="Avva_Shenouda" panose="020B0500000000000000" pitchFamily="34" charset="0"/>
              </a:rPr>
              <a:t>peniwt</a:t>
            </a:r>
            <a:r>
              <a:rPr lang="en-GB" sz="3200" dirty="0">
                <a:effectLst/>
                <a:latin typeface="Avva_Shenouda" panose="020B0500000000000000" pitchFamily="34" charset="0"/>
              </a:rPr>
              <a:t> </a:t>
            </a:r>
            <a:r>
              <a:rPr lang="en-GB" sz="3200" dirty="0" err="1">
                <a:effectLst/>
                <a:latin typeface="Avva_Shenouda" panose="020B0500000000000000" pitchFamily="34" charset="0"/>
              </a:rPr>
              <a:t>Petroc</a:t>
            </a:r>
            <a:r>
              <a:rPr lang="en-GB" sz="3200" dirty="0">
                <a:effectLst/>
                <a:latin typeface="Avva_Shenouda" panose="020B0500000000000000" pitchFamily="34" charset="0"/>
              </a:rPr>
              <a:t> </a:t>
            </a:r>
            <a:r>
              <a:rPr lang="en-GB" sz="3200" dirty="0" err="1">
                <a:effectLst/>
                <a:latin typeface="Avva_Shenouda" panose="020B0500000000000000" pitchFamily="34" charset="0"/>
              </a:rPr>
              <a:t>nem</a:t>
            </a:r>
            <a:r>
              <a:rPr lang="en-GB" sz="3200" dirty="0">
                <a:effectLst/>
                <a:latin typeface="Avva_Shenouda" panose="020B0500000000000000" pitchFamily="34" charset="0"/>
              </a:rPr>
              <a:t> </a:t>
            </a:r>
            <a:r>
              <a:rPr lang="en-GB" sz="3200" dirty="0" err="1">
                <a:effectLst/>
                <a:latin typeface="Avva_Shenouda" panose="020B0500000000000000" pitchFamily="34" charset="0"/>
              </a:rPr>
              <a:t>pencaq</a:t>
            </a:r>
            <a:r>
              <a:rPr lang="en-GB" sz="3200" dirty="0">
                <a:effectLst/>
                <a:latin typeface="Avva_Shenouda" panose="020B0500000000000000" pitchFamily="34" charset="0"/>
              </a:rPr>
              <a:t> </a:t>
            </a:r>
            <a:r>
              <a:rPr lang="en-GB" sz="3200" dirty="0" err="1">
                <a:effectLst/>
                <a:latin typeface="Avva_Shenouda" panose="020B0500000000000000" pitchFamily="34" charset="0"/>
              </a:rPr>
              <a:t>Pavloc</a:t>
            </a:r>
            <a:r>
              <a:rPr lang="en-GB" sz="3200" dirty="0">
                <a:effectLst/>
                <a:latin typeface="Avva_Shenouda" panose="020B0500000000000000" pitchFamily="34" charset="0"/>
              </a:rPr>
              <a:t> : `nte4xa </a:t>
            </a:r>
            <a:r>
              <a:rPr lang="en-GB" sz="3200" dirty="0" err="1">
                <a:effectLst/>
                <a:latin typeface="Avva_Shenouda" panose="020B0500000000000000" pitchFamily="34" charset="0"/>
              </a:rPr>
              <a:t>nennobi</a:t>
            </a:r>
            <a:r>
              <a:rPr lang="en-GB" sz="3200" dirty="0">
                <a:effectLst/>
                <a:latin typeface="Avva_Shenouda" panose="020B0500000000000000" pitchFamily="34" charset="0"/>
              </a:rPr>
              <a:t> nan `</a:t>
            </a:r>
            <a:r>
              <a:rPr lang="en-GB" sz="3200" dirty="0" err="1">
                <a:effectLst/>
                <a:latin typeface="Avva_Shenouda" panose="020B0500000000000000" pitchFamily="34" charset="0"/>
              </a:rPr>
              <a:t>ebol</a:t>
            </a:r>
            <a:endParaRPr lang="en-GB" sz="3200" dirty="0"/>
          </a:p>
        </p:txBody>
      </p:sp>
    </p:spTree>
    <p:extLst>
      <p:ext uri="{BB962C8B-B14F-4D97-AF65-F5344CB8AC3E}">
        <p14:creationId xmlns:p14="http://schemas.microsoft.com/office/powerpoint/2010/main" val="265487808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075F-D733-49BF-BAF7-90FF6D45DA27}"/>
              </a:ext>
            </a:extLst>
          </p:cNvPr>
          <p:cNvSpPr>
            <a:spLocks noGrp="1"/>
          </p:cNvSpPr>
          <p:nvPr>
            <p:ph type="title"/>
          </p:nvPr>
        </p:nvSpPr>
        <p:spPr/>
        <p:txBody>
          <a:bodyPr/>
          <a:lstStyle/>
          <a:p>
            <a:r>
              <a:rPr lang="ar-EG" dirty="0">
                <a:effectLst/>
                <a:latin typeface="Tahoma" panose="020B0604030504040204" pitchFamily="34" charset="0"/>
              </a:rPr>
              <a:t>اشفع فينا يا رئيس الملائكة الطاهر </a:t>
            </a:r>
            <a:endParaRPr lang="en-GB" dirty="0"/>
          </a:p>
        </p:txBody>
      </p:sp>
      <p:sp>
        <p:nvSpPr>
          <p:cNvPr id="3" name="Text Placeholder 2">
            <a:extLst>
              <a:ext uri="{FF2B5EF4-FFF2-40B4-BE49-F238E27FC236}">
                <a16:creationId xmlns:a16="http://schemas.microsoft.com/office/drawing/2014/main" id="{A529ED15-F4D0-4588-AA00-597477E48021}"/>
              </a:ext>
            </a:extLst>
          </p:cNvPr>
          <p:cNvSpPr>
            <a:spLocks noGrp="1"/>
          </p:cNvSpPr>
          <p:nvPr>
            <p:ph type="body" idx="1"/>
          </p:nvPr>
        </p:nvSpPr>
        <p:spPr>
          <a:xfrm>
            <a:off x="-13447" y="5940925"/>
            <a:ext cx="9143999" cy="808893"/>
          </a:xfrm>
        </p:spPr>
        <p:txBody>
          <a:bodyPr/>
          <a:lstStyle/>
          <a:p>
            <a:r>
              <a:rPr lang="ar-EG" dirty="0">
                <a:effectLst/>
                <a:latin typeface="Tahoma" panose="020B0604030504040204" pitchFamily="34" charset="0"/>
              </a:rPr>
              <a:t>اري بريسفافين ااهري ايجون: او بي ارشي انجيلوس اثؤواب</a:t>
            </a:r>
            <a:endParaRPr lang="en-GB" dirty="0"/>
          </a:p>
        </p:txBody>
      </p:sp>
      <p:sp>
        <p:nvSpPr>
          <p:cNvPr id="4" name="Text Placeholder 3">
            <a:extLst>
              <a:ext uri="{FF2B5EF4-FFF2-40B4-BE49-F238E27FC236}">
                <a16:creationId xmlns:a16="http://schemas.microsoft.com/office/drawing/2014/main" id="{956F5086-7F51-4E34-B7CD-FAE9664AE96D}"/>
              </a:ext>
            </a:extLst>
          </p:cNvPr>
          <p:cNvSpPr>
            <a:spLocks noGrp="1"/>
          </p:cNvSpPr>
          <p:nvPr>
            <p:ph type="body" sz="quarter" idx="3"/>
          </p:nvPr>
        </p:nvSpPr>
        <p:spPr>
          <a:xfrm>
            <a:off x="0" y="5177886"/>
            <a:ext cx="9144000" cy="682357"/>
          </a:xfrm>
        </p:spPr>
        <p:txBody>
          <a:bodyPr/>
          <a:lstStyle/>
          <a:p>
            <a:r>
              <a:rPr lang="en-GB" sz="3000" dirty="0" err="1">
                <a:effectLst/>
                <a:latin typeface="Avva_Shenouda" panose="020B0500000000000000" pitchFamily="34" charset="0"/>
              </a:rPr>
              <a:t>Ari`precbevin</a:t>
            </a:r>
            <a:r>
              <a:rPr lang="en-GB" sz="3000" dirty="0">
                <a:effectLst/>
                <a:latin typeface="Avva_Shenouda" panose="020B0500000000000000" pitchFamily="34" charset="0"/>
              </a:rPr>
              <a:t> `e`hr3i `</a:t>
            </a:r>
            <a:r>
              <a:rPr lang="en-GB" sz="3000" dirty="0" err="1">
                <a:effectLst/>
                <a:latin typeface="Avva_Shenouda" panose="020B0500000000000000" pitchFamily="34" charset="0"/>
              </a:rPr>
              <a:t>egwn</a:t>
            </a:r>
            <a:r>
              <a:rPr lang="en-GB" sz="3000" dirty="0">
                <a:effectLst/>
                <a:latin typeface="Avva_Shenouda" panose="020B0500000000000000" pitchFamily="34" charset="0"/>
              </a:rPr>
              <a:t> : `w piarx3ajjeloc e81919""_0ovab</a:t>
            </a:r>
            <a:endParaRPr lang="en-GB" sz="3000" dirty="0"/>
          </a:p>
        </p:txBody>
      </p:sp>
    </p:spTree>
    <p:extLst>
      <p:ext uri="{BB962C8B-B14F-4D97-AF65-F5344CB8AC3E}">
        <p14:creationId xmlns:p14="http://schemas.microsoft.com/office/powerpoint/2010/main" val="275108174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CA514-A7E4-4F5E-9CB3-36B985526053}"/>
              </a:ext>
            </a:extLst>
          </p:cNvPr>
          <p:cNvSpPr>
            <a:spLocks noGrp="1"/>
          </p:cNvSpPr>
          <p:nvPr>
            <p:ph type="title"/>
          </p:nvPr>
        </p:nvSpPr>
        <p:spPr/>
        <p:txBody>
          <a:bodyPr/>
          <a:lstStyle/>
          <a:p>
            <a:r>
              <a:rPr lang="ar-EG" dirty="0">
                <a:effectLst/>
                <a:latin typeface="Tahoma" panose="020B0604030504040204" pitchFamily="34" charset="0"/>
              </a:rPr>
              <a:t>ميخائيل رئيس السمائيين ليغفر لنا خطايانا  . </a:t>
            </a:r>
            <a:endParaRPr lang="en-GB" dirty="0"/>
          </a:p>
        </p:txBody>
      </p:sp>
      <p:sp>
        <p:nvSpPr>
          <p:cNvPr id="3" name="Text Placeholder 2">
            <a:extLst>
              <a:ext uri="{FF2B5EF4-FFF2-40B4-BE49-F238E27FC236}">
                <a16:creationId xmlns:a16="http://schemas.microsoft.com/office/drawing/2014/main" id="{2B299D07-937B-43C9-B06A-96CD21345C5D}"/>
              </a:ext>
            </a:extLst>
          </p:cNvPr>
          <p:cNvSpPr>
            <a:spLocks noGrp="1"/>
          </p:cNvSpPr>
          <p:nvPr>
            <p:ph type="body" idx="1"/>
          </p:nvPr>
        </p:nvSpPr>
        <p:spPr/>
        <p:txBody>
          <a:bodyPr anchor="ctr"/>
          <a:lstStyle/>
          <a:p>
            <a:r>
              <a:rPr lang="ar-EG" sz="3200" dirty="0">
                <a:effectLst/>
                <a:latin typeface="Tahoma" panose="020B0604030504040204" pitchFamily="34" charset="0"/>
              </a:rPr>
              <a:t>ميخائيل اب ارخون اننا ني فيؤوي : انتيف كا نين نوفي نان ايفول  </a:t>
            </a:r>
            <a:endParaRPr lang="en-GB" sz="3200" dirty="0"/>
          </a:p>
        </p:txBody>
      </p:sp>
      <p:sp>
        <p:nvSpPr>
          <p:cNvPr id="4" name="Text Placeholder 3">
            <a:extLst>
              <a:ext uri="{FF2B5EF4-FFF2-40B4-BE49-F238E27FC236}">
                <a16:creationId xmlns:a16="http://schemas.microsoft.com/office/drawing/2014/main" id="{B9AE03C4-7ADD-41D1-BB35-C08359AE644B}"/>
              </a:ext>
            </a:extLst>
          </p:cNvPr>
          <p:cNvSpPr>
            <a:spLocks noGrp="1"/>
          </p:cNvSpPr>
          <p:nvPr>
            <p:ph type="body" sz="quarter" idx="3"/>
          </p:nvPr>
        </p:nvSpPr>
        <p:spPr/>
        <p:txBody>
          <a:bodyPr anchor="ctr"/>
          <a:lstStyle/>
          <a:p>
            <a:r>
              <a:rPr lang="en-GB" sz="2800" dirty="0">
                <a:effectLst/>
                <a:latin typeface="Avva_Shenouda" panose="020B0500000000000000" pitchFamily="34" charset="0"/>
              </a:rPr>
              <a:t>Mixa3l `</a:t>
            </a:r>
            <a:r>
              <a:rPr lang="en-GB" sz="2800" dirty="0" err="1">
                <a:effectLst/>
                <a:latin typeface="Avva_Shenouda" panose="020B0500000000000000" pitchFamily="34" charset="0"/>
              </a:rPr>
              <a:t>parxwn</a:t>
            </a:r>
            <a:r>
              <a:rPr lang="en-GB" sz="2800" dirty="0">
                <a:effectLst/>
                <a:latin typeface="Avva_Shenouda" panose="020B0500000000000000" pitchFamily="34" charset="0"/>
              </a:rPr>
              <a:t> `nnanif3o`vi : `nte84xa </a:t>
            </a:r>
            <a:r>
              <a:rPr lang="en-GB" sz="2800" dirty="0" err="1">
                <a:effectLst/>
                <a:latin typeface="Avva_Shenouda" panose="020B0500000000000000" pitchFamily="34" charset="0"/>
              </a:rPr>
              <a:t>nennobi</a:t>
            </a:r>
            <a:r>
              <a:rPr lang="en-GB" sz="2800" dirty="0">
                <a:effectLst/>
                <a:latin typeface="Avva_Shenouda" panose="020B0500000000000000" pitchFamily="34" charset="0"/>
              </a:rPr>
              <a:t> nan `</a:t>
            </a:r>
            <a:r>
              <a:rPr lang="en-GB" sz="2800" dirty="0" err="1">
                <a:effectLst/>
                <a:latin typeface="Avva_Shenouda" panose="020B0500000000000000" pitchFamily="34" charset="0"/>
              </a:rPr>
              <a:t>ebol</a:t>
            </a:r>
            <a:endParaRPr lang="en-GB" sz="2800" dirty="0"/>
          </a:p>
        </p:txBody>
      </p:sp>
    </p:spTree>
    <p:extLst>
      <p:ext uri="{BB962C8B-B14F-4D97-AF65-F5344CB8AC3E}">
        <p14:creationId xmlns:p14="http://schemas.microsoft.com/office/powerpoint/2010/main" val="5588223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77D2333-DFB6-4A54-9E71-0FA427A95A69}"/>
              </a:ext>
            </a:extLst>
          </p:cNvPr>
          <p:cNvSpPr>
            <a:spLocks noGrp="1"/>
          </p:cNvSpPr>
          <p:nvPr>
            <p:ph type="title"/>
          </p:nvPr>
        </p:nvSpPr>
        <p:spPr>
          <a:xfrm>
            <a:off x="-1815353" y="0"/>
            <a:ext cx="1815353" cy="1340768"/>
          </a:xfrm>
        </p:spPr>
        <p:txBody>
          <a:bodyPr>
            <a:normAutofit fontScale="90000"/>
          </a:bodyPr>
          <a:lstStyle/>
          <a:p>
            <a:r>
              <a:rPr lang="ar-SA" altLang="en-US" sz="3200" b="1" dirty="0">
                <a:solidFill>
                  <a:srgbClr val="FFC000"/>
                </a:solidFill>
                <a:latin typeface="Times New Roman" panose="02020603050405020304" pitchFamily="18" charset="0"/>
                <a:cs typeface="Times New Roman" panose="02020603050405020304" pitchFamily="18" charset="0"/>
              </a:rPr>
              <a:t>الليلويا إي إيه إى إيخون</a:t>
            </a:r>
            <a:endParaRPr lang="en-GB" dirty="0">
              <a:solidFill>
                <a:srgbClr val="FFC000"/>
              </a:solidFill>
            </a:endParaRPr>
          </a:p>
        </p:txBody>
      </p:sp>
      <p:sp>
        <p:nvSpPr>
          <p:cNvPr id="9" name="Text Placeholder 8">
            <a:extLst>
              <a:ext uri="{FF2B5EF4-FFF2-40B4-BE49-F238E27FC236}">
                <a16:creationId xmlns:a16="http://schemas.microsoft.com/office/drawing/2014/main" id="{DBF43BF6-10D5-4D32-8DCD-EBFB15D37AB0}"/>
              </a:ext>
            </a:extLst>
          </p:cNvPr>
          <p:cNvSpPr>
            <a:spLocks noGrp="1"/>
          </p:cNvSpPr>
          <p:nvPr>
            <p:ph type="body" idx="1"/>
          </p:nvPr>
        </p:nvSpPr>
        <p:spPr>
          <a:xfrm>
            <a:off x="-100855" y="6123904"/>
            <a:ext cx="9345705" cy="734096"/>
          </a:xfrm>
        </p:spPr>
        <p:txBody>
          <a:bodyPr anchor="ctr"/>
          <a:lstStyle/>
          <a:p>
            <a:r>
              <a:rPr lang="ar-SA" altLang="en-US" sz="3500" b="1" dirty="0">
                <a:solidFill>
                  <a:schemeClr val="bg1"/>
                </a:solidFill>
                <a:latin typeface="Times New Roman" panose="02020603050405020304" pitchFamily="18" charset="0"/>
                <a:cs typeface="Times New Roman" panose="02020603050405020304" pitchFamily="18" charset="0"/>
              </a:rPr>
              <a:t>الليلويا</a:t>
            </a:r>
            <a:r>
              <a:rPr lang="ar-EG" altLang="en-US" sz="3500" b="1" dirty="0">
                <a:solidFill>
                  <a:schemeClr val="bg1"/>
                </a:solidFill>
                <a:latin typeface="Times New Roman" panose="02020603050405020304" pitchFamily="18" charset="0"/>
                <a:cs typeface="Times New Roman" panose="02020603050405020304" pitchFamily="18" charset="0"/>
              </a:rPr>
              <a:t>:</a:t>
            </a:r>
            <a:r>
              <a:rPr lang="ar-SA" altLang="en-US" sz="3500" b="1" dirty="0">
                <a:solidFill>
                  <a:schemeClr val="bg1"/>
                </a:solidFill>
                <a:latin typeface="Times New Roman" panose="02020603050405020304" pitchFamily="18" charset="0"/>
                <a:cs typeface="Times New Roman" panose="02020603050405020304" pitchFamily="18" charset="0"/>
              </a:rPr>
              <a:t> إي إيه إى إيخون شا بى ما إن إرشوؤوشى إنتيه إفنوتى:</a:t>
            </a:r>
            <a:endParaRPr lang="en-GB" sz="3500" dirty="0"/>
          </a:p>
        </p:txBody>
      </p:sp>
      <p:sp>
        <p:nvSpPr>
          <p:cNvPr id="6" name="Text Placeholder 5">
            <a:extLst>
              <a:ext uri="{FF2B5EF4-FFF2-40B4-BE49-F238E27FC236}">
                <a16:creationId xmlns:a16="http://schemas.microsoft.com/office/drawing/2014/main" id="{06282D53-B40D-4787-83BC-17161B3E52F4}"/>
              </a:ext>
            </a:extLst>
          </p:cNvPr>
          <p:cNvSpPr>
            <a:spLocks noGrp="1"/>
          </p:cNvSpPr>
          <p:nvPr>
            <p:ph type="body" sz="quarter" idx="3"/>
          </p:nvPr>
        </p:nvSpPr>
        <p:spPr>
          <a:xfrm>
            <a:off x="0" y="5092540"/>
            <a:ext cx="9144000" cy="1031364"/>
          </a:xfrm>
        </p:spPr>
        <p:txBody>
          <a:bodyPr anchor="ctr"/>
          <a:lstStyle/>
          <a:p>
            <a:r>
              <a:rPr lang="en-GB" sz="4000" dirty="0" err="1"/>
              <a:t>Allylouia</a:t>
            </a:r>
            <a:r>
              <a:rPr lang="en-GB" sz="4000" dirty="0"/>
              <a:t>. </a:t>
            </a:r>
            <a:r>
              <a:rPr lang="en-GB" sz="4000" dirty="0" err="1"/>
              <a:t>Ei`e`i</a:t>
            </a:r>
            <a:r>
              <a:rPr lang="en-GB" sz="4000" dirty="0"/>
              <a:t> `</a:t>
            </a:r>
            <a:r>
              <a:rPr lang="en-GB" sz="4000" dirty="0" err="1"/>
              <a:t>eqoun</a:t>
            </a:r>
            <a:r>
              <a:rPr lang="en-GB" sz="4000" dirty="0"/>
              <a:t> </a:t>
            </a:r>
            <a:r>
              <a:rPr lang="en-GB" sz="4000" dirty="0" err="1"/>
              <a:t>sa</a:t>
            </a:r>
            <a:r>
              <a:rPr lang="en-GB" sz="4000" dirty="0"/>
              <a:t> </a:t>
            </a:r>
            <a:r>
              <a:rPr lang="en-GB" sz="4000" dirty="0" err="1"/>
              <a:t>pima`en`ersw`ousi</a:t>
            </a:r>
            <a:r>
              <a:rPr lang="en-GB" sz="4000" dirty="0"/>
              <a:t> `</a:t>
            </a:r>
            <a:r>
              <a:rPr lang="en-GB" sz="4000" dirty="0" err="1"/>
              <a:t>nte</a:t>
            </a:r>
            <a:r>
              <a:rPr lang="en-GB" sz="4000" dirty="0"/>
              <a:t> `V]@</a:t>
            </a:r>
          </a:p>
        </p:txBody>
      </p:sp>
      <p:sp>
        <p:nvSpPr>
          <p:cNvPr id="10" name="Text Placeholder 9">
            <a:extLst>
              <a:ext uri="{FF2B5EF4-FFF2-40B4-BE49-F238E27FC236}">
                <a16:creationId xmlns:a16="http://schemas.microsoft.com/office/drawing/2014/main" id="{545B0CF0-139E-42DC-B33F-7FD72BBF0FE8}"/>
              </a:ext>
            </a:extLst>
          </p:cNvPr>
          <p:cNvSpPr>
            <a:spLocks noGrp="1"/>
          </p:cNvSpPr>
          <p:nvPr>
            <p:ph type="body" sz="quarter" idx="10"/>
          </p:nvPr>
        </p:nvSpPr>
        <p:spPr>
          <a:xfrm>
            <a:off x="-2" y="4358445"/>
            <a:ext cx="9144000" cy="734096"/>
          </a:xfrm>
        </p:spPr>
        <p:txBody>
          <a:bodyPr/>
          <a:lstStyle/>
          <a:p>
            <a:r>
              <a:rPr lang="ar-EG" sz="4400" dirty="0"/>
              <a:t>هلليلويا. ادخل إلي مذبح الله</a:t>
            </a:r>
          </a:p>
        </p:txBody>
      </p:sp>
    </p:spTree>
    <p:extLst>
      <p:ext uri="{BB962C8B-B14F-4D97-AF65-F5344CB8AC3E}">
        <p14:creationId xmlns:p14="http://schemas.microsoft.com/office/powerpoint/2010/main" val="135018568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55D60B2-2A4D-4315-ADC6-22CA738BB139}"/>
              </a:ext>
            </a:extLst>
          </p:cNvPr>
          <p:cNvSpPr txBox="1">
            <a:spLocks/>
          </p:cNvSpPr>
          <p:nvPr/>
        </p:nvSpPr>
        <p:spPr>
          <a:xfrm>
            <a:off x="0" y="4355780"/>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4800" dirty="0">
                <a:latin typeface="Tahoma" panose="020B0604030504040204" pitchFamily="34" charset="0"/>
              </a:rPr>
              <a:t>اشفع فينا يا رئيس الملائكة الطاهر </a:t>
            </a:r>
            <a:endParaRPr lang="en-GB" sz="4800" dirty="0"/>
          </a:p>
        </p:txBody>
      </p:sp>
      <p:sp>
        <p:nvSpPr>
          <p:cNvPr id="6" name="Text Placeholder 2">
            <a:extLst>
              <a:ext uri="{FF2B5EF4-FFF2-40B4-BE49-F238E27FC236}">
                <a16:creationId xmlns:a16="http://schemas.microsoft.com/office/drawing/2014/main" id="{3D433F82-54C1-4EE6-B054-AE8EE56489DF}"/>
              </a:ext>
            </a:extLst>
          </p:cNvPr>
          <p:cNvSpPr txBox="1">
            <a:spLocks/>
          </p:cNvSpPr>
          <p:nvPr/>
        </p:nvSpPr>
        <p:spPr>
          <a:xfrm>
            <a:off x="-13447" y="6212541"/>
            <a:ext cx="9143999" cy="645459"/>
          </a:xfrm>
          <a:prstGeom prst="rect">
            <a:avLst/>
          </a:prstGeom>
        </p:spPr>
        <p:txBody>
          <a:bodyPr vert="horz" lIns="91440" tIns="45720" rIns="91440" bIns="45720" rtlCol="0" anchor="b">
            <a:noAutofit/>
          </a:bodyPr>
          <a:lstStyle>
            <a:lvl1pPr marL="0" indent="0" algn="ctr" defTabSz="914400" rtl="1" eaLnBrk="1" latinLnBrk="0" hangingPunct="1">
              <a:lnSpc>
                <a:spcPct val="90000"/>
              </a:lnSpc>
              <a:spcBef>
                <a:spcPts val="1000"/>
              </a:spcBef>
              <a:buFont typeface="Arial" panose="020B0604020202020204" pitchFamily="34" charset="0"/>
              <a:buNone/>
              <a:defRPr sz="3600" b="1" kern="1200">
                <a:solidFill>
                  <a:schemeClr val="bg1"/>
                </a:solidFill>
                <a:latin typeface="Times New Roman" panose="02020603050405020304" pitchFamily="18" charset="0"/>
                <a:ea typeface="+mn-ea"/>
                <a:cs typeface="Times New Roman" panose="02020603050405020304" pitchFamily="18"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ar-EG">
                <a:latin typeface="Tahoma" panose="020B0604030504040204" pitchFamily="34" charset="0"/>
              </a:rPr>
              <a:t>اري بريسفافين ااهري ايجون: او بي ارشي انجيلوس اثؤواب</a:t>
            </a:r>
            <a:endParaRPr lang="en-GB" dirty="0"/>
          </a:p>
        </p:txBody>
      </p:sp>
      <p:sp>
        <p:nvSpPr>
          <p:cNvPr id="7" name="Text Placeholder 3">
            <a:extLst>
              <a:ext uri="{FF2B5EF4-FFF2-40B4-BE49-F238E27FC236}">
                <a16:creationId xmlns:a16="http://schemas.microsoft.com/office/drawing/2014/main" id="{3027E784-3BC7-4F71-B92D-C5F8EFFEEE93}"/>
              </a:ext>
            </a:extLst>
          </p:cNvPr>
          <p:cNvSpPr txBox="1">
            <a:spLocks/>
          </p:cNvSpPr>
          <p:nvPr/>
        </p:nvSpPr>
        <p:spPr>
          <a:xfrm>
            <a:off x="0" y="5138151"/>
            <a:ext cx="9144000" cy="107439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pPr>
            <a:r>
              <a:rPr lang="en-GB" sz="4000" dirty="0" err="1">
                <a:latin typeface="CS New Athanasius" panose="020B0500000000000000" pitchFamily="34" charset="0"/>
              </a:rPr>
              <a:t>Ari`precbeuin</a:t>
            </a:r>
            <a:r>
              <a:rPr lang="en-GB" sz="4000" dirty="0">
                <a:latin typeface="CS New Athanasius" panose="020B0500000000000000" pitchFamily="34" charset="0"/>
              </a:rPr>
              <a:t> `</a:t>
            </a:r>
            <a:r>
              <a:rPr lang="en-GB" sz="4000" dirty="0" err="1">
                <a:latin typeface="CS New Athanasius" panose="020B0500000000000000" pitchFamily="34" charset="0"/>
              </a:rPr>
              <a:t>e`hryi</a:t>
            </a:r>
            <a:r>
              <a:rPr lang="en-GB" sz="4000" dirty="0">
                <a:latin typeface="CS New Athanasius" panose="020B0500000000000000" pitchFamily="34" charset="0"/>
              </a:rPr>
              <a:t> `</a:t>
            </a:r>
            <a:r>
              <a:rPr lang="en-GB" sz="4000" dirty="0" err="1">
                <a:latin typeface="CS New Athanasius" panose="020B0500000000000000" pitchFamily="34" charset="0"/>
              </a:rPr>
              <a:t>ejwn</a:t>
            </a:r>
            <a:r>
              <a:rPr lang="en-GB" sz="4000" dirty="0">
                <a:latin typeface="CS New Athanasius" panose="020B0500000000000000" pitchFamily="34" charset="0"/>
              </a:rPr>
              <a:t>@ </a:t>
            </a:r>
            <a:endParaRPr lang="ar-EG" sz="4000" dirty="0">
              <a:latin typeface="CS New Athanasius" panose="020B0500000000000000" pitchFamily="34" charset="0"/>
            </a:endParaRPr>
          </a:p>
          <a:p>
            <a:pPr>
              <a:spcBef>
                <a:spcPts val="0"/>
              </a:spcBef>
            </a:pPr>
            <a:r>
              <a:rPr lang="en-GB" sz="4000" dirty="0">
                <a:latin typeface="CS New Athanasius" panose="020B0500000000000000" pitchFamily="34" charset="0"/>
              </a:rPr>
              <a:t>`w </a:t>
            </a:r>
            <a:r>
              <a:rPr lang="en-GB" sz="4000" dirty="0" err="1">
                <a:latin typeface="CS New Athanasius" panose="020B0500000000000000" pitchFamily="34" charset="0"/>
              </a:rPr>
              <a:t>piar,yaggeloc</a:t>
            </a:r>
            <a:r>
              <a:rPr lang="en-GB" sz="4000" dirty="0">
                <a:latin typeface="CS New Athanasius" panose="020B0500000000000000" pitchFamily="34" charset="0"/>
              </a:rPr>
              <a:t> </a:t>
            </a:r>
            <a:r>
              <a:rPr lang="en-GB" sz="4000" dirty="0" err="1">
                <a:latin typeface="CS New Athanasius" panose="020B0500000000000000" pitchFamily="34" charset="0"/>
              </a:rPr>
              <a:t>e;ouab</a:t>
            </a:r>
            <a:r>
              <a:rPr lang="en-US" sz="4000" dirty="0">
                <a:latin typeface="CS New Athanasius" panose="020B0500000000000000" pitchFamily="34" charset="0"/>
              </a:rPr>
              <a:t>@</a:t>
            </a:r>
            <a:endParaRPr lang="en-GB" sz="4000" dirty="0">
              <a:latin typeface="CS New Athanasius" panose="020B0500000000000000" pitchFamily="34" charset="0"/>
            </a:endParaRPr>
          </a:p>
        </p:txBody>
      </p:sp>
    </p:spTree>
    <p:extLst>
      <p:ext uri="{BB962C8B-B14F-4D97-AF65-F5344CB8AC3E}">
        <p14:creationId xmlns:p14="http://schemas.microsoft.com/office/powerpoint/2010/main" val="393689289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90E43-6373-4171-A2C0-9A4B3669C7DE}"/>
              </a:ext>
            </a:extLst>
          </p:cNvPr>
          <p:cNvSpPr>
            <a:spLocks noGrp="1"/>
          </p:cNvSpPr>
          <p:nvPr>
            <p:ph type="title"/>
          </p:nvPr>
        </p:nvSpPr>
        <p:spPr/>
        <p:txBody>
          <a:bodyPr>
            <a:normAutofit/>
          </a:bodyPr>
          <a:lstStyle/>
          <a:p>
            <a:r>
              <a:rPr lang="ar-EG" sz="4400" dirty="0"/>
              <a:t>غبريال المبشر، ليغفر لنا خطايانا.</a:t>
            </a:r>
            <a:endParaRPr lang="en-GB" sz="4400" dirty="0"/>
          </a:p>
        </p:txBody>
      </p:sp>
      <p:sp>
        <p:nvSpPr>
          <p:cNvPr id="3" name="Text Placeholder 2">
            <a:extLst>
              <a:ext uri="{FF2B5EF4-FFF2-40B4-BE49-F238E27FC236}">
                <a16:creationId xmlns:a16="http://schemas.microsoft.com/office/drawing/2014/main" id="{C80DB749-3B99-4E70-B73D-40CF54DED981}"/>
              </a:ext>
            </a:extLst>
          </p:cNvPr>
          <p:cNvSpPr>
            <a:spLocks noGrp="1"/>
          </p:cNvSpPr>
          <p:nvPr>
            <p:ph type="body" idx="1"/>
          </p:nvPr>
        </p:nvSpPr>
        <p:spPr/>
        <p:txBody>
          <a:bodyPr/>
          <a:lstStyle/>
          <a:p>
            <a:r>
              <a:rPr lang="ar-EG" sz="4000" dirty="0"/>
              <a:t>غابرييل بي فاي شينوفي: انتيف كانين نوفي نان ايفول.</a:t>
            </a:r>
            <a:endParaRPr lang="en-GB" sz="4000" dirty="0"/>
          </a:p>
        </p:txBody>
      </p:sp>
      <p:sp>
        <p:nvSpPr>
          <p:cNvPr id="4" name="Text Placeholder 3">
            <a:extLst>
              <a:ext uri="{FF2B5EF4-FFF2-40B4-BE49-F238E27FC236}">
                <a16:creationId xmlns:a16="http://schemas.microsoft.com/office/drawing/2014/main" id="{1A75B447-90F6-4864-A4D7-ED146D54CA77}"/>
              </a:ext>
            </a:extLst>
          </p:cNvPr>
          <p:cNvSpPr>
            <a:spLocks noGrp="1"/>
          </p:cNvSpPr>
          <p:nvPr>
            <p:ph type="body" sz="quarter" idx="3"/>
          </p:nvPr>
        </p:nvSpPr>
        <p:spPr>
          <a:xfrm>
            <a:off x="0" y="5191050"/>
            <a:ext cx="9144000" cy="808893"/>
          </a:xfrm>
        </p:spPr>
        <p:txBody>
          <a:bodyPr anchor="ctr"/>
          <a:lstStyle/>
          <a:p>
            <a:r>
              <a:rPr lang="en-US" dirty="0" err="1">
                <a:latin typeface="CS New Athanasius" panose="020B0500000000000000" pitchFamily="34" charset="0"/>
              </a:rPr>
              <a:t>Gabriyl</a:t>
            </a:r>
            <a:r>
              <a:rPr lang="en-US" dirty="0">
                <a:latin typeface="CS New Athanasius" panose="020B0500000000000000" pitchFamily="34" charset="0"/>
              </a:rPr>
              <a:t> </a:t>
            </a:r>
            <a:r>
              <a:rPr lang="en-US" dirty="0" err="1">
                <a:latin typeface="CS New Athanasius" panose="020B0500000000000000" pitchFamily="34" charset="0"/>
              </a:rPr>
              <a:t>pifaisennoufi</a:t>
            </a:r>
            <a:r>
              <a:rPr lang="en-US" dirty="0">
                <a:latin typeface="CS New Athanasius" panose="020B0500000000000000" pitchFamily="34" charset="0"/>
              </a:rPr>
              <a:t>@ `</a:t>
            </a:r>
            <a:r>
              <a:rPr lang="en-US" dirty="0" err="1">
                <a:latin typeface="CS New Athanasius" panose="020B0500000000000000" pitchFamily="34" charset="0"/>
              </a:rPr>
              <a:t>ntef,a</a:t>
            </a:r>
            <a:r>
              <a:rPr lang="en-US" dirty="0">
                <a:latin typeface="CS New Athanasius" panose="020B0500000000000000" pitchFamily="34" charset="0"/>
              </a:rPr>
              <a:t> </a:t>
            </a:r>
            <a:r>
              <a:rPr lang="en-US" dirty="0" err="1">
                <a:latin typeface="CS New Athanasius" panose="020B0500000000000000" pitchFamily="34" charset="0"/>
              </a:rPr>
              <a:t>nennobi</a:t>
            </a:r>
            <a:r>
              <a:rPr lang="en-US" dirty="0">
                <a:latin typeface="CS New Athanasius" panose="020B0500000000000000" pitchFamily="34" charset="0"/>
              </a:rPr>
              <a:t> nan `</a:t>
            </a:r>
            <a:r>
              <a:rPr lang="en-US" dirty="0" err="1">
                <a:latin typeface="CS New Athanasius" panose="020B0500000000000000" pitchFamily="34" charset="0"/>
              </a:rPr>
              <a:t>ebol</a:t>
            </a:r>
            <a:r>
              <a:rPr lang="en-US" sz="3200" dirty="0">
                <a:latin typeface="CS New Athanasius" panose="020B0500000000000000" pitchFamily="34" charset="0"/>
              </a:rPr>
              <a:t>.</a:t>
            </a:r>
            <a:endParaRPr lang="en-GB" dirty="0">
              <a:latin typeface="CS New Athanasius" panose="020B0500000000000000" pitchFamily="34" charset="0"/>
            </a:endParaRPr>
          </a:p>
        </p:txBody>
      </p:sp>
    </p:spTree>
    <p:extLst>
      <p:ext uri="{BB962C8B-B14F-4D97-AF65-F5344CB8AC3E}">
        <p14:creationId xmlns:p14="http://schemas.microsoft.com/office/powerpoint/2010/main" val="242761311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44D21-5553-46B5-B933-C41BB4794FDD}"/>
              </a:ext>
            </a:extLst>
          </p:cNvPr>
          <p:cNvSpPr>
            <a:spLocks noGrp="1"/>
          </p:cNvSpPr>
          <p:nvPr>
            <p:ph type="title"/>
          </p:nvPr>
        </p:nvSpPr>
        <p:spPr>
          <a:xfrm>
            <a:off x="-1" y="4373850"/>
            <a:ext cx="9144000" cy="782371"/>
          </a:xfrm>
        </p:spPr>
        <p:txBody>
          <a:bodyPr/>
          <a:lstStyle/>
          <a:p>
            <a:r>
              <a:rPr lang="ar-EG" sz="4000" b="1" kern="1200" dirty="0">
                <a:solidFill>
                  <a:schemeClr val="bg1"/>
                </a:solidFill>
                <a:latin typeface="Times New Roman" pitchFamily="18" charset="0"/>
                <a:ea typeface="+mn-ea"/>
                <a:cs typeface="Times New Roman" pitchFamily="18" charset="0"/>
              </a:rPr>
              <a:t>إشفع فينا أمام الرب، أيها السابق الصابغ،</a:t>
            </a:r>
            <a:endParaRPr lang="en-GB" dirty="0"/>
          </a:p>
        </p:txBody>
      </p:sp>
      <p:sp>
        <p:nvSpPr>
          <p:cNvPr id="3" name="Text Placeholder 2">
            <a:extLst>
              <a:ext uri="{FF2B5EF4-FFF2-40B4-BE49-F238E27FC236}">
                <a16:creationId xmlns:a16="http://schemas.microsoft.com/office/drawing/2014/main" id="{D1EA38A4-6428-407A-970E-0C11B6EF0755}"/>
              </a:ext>
            </a:extLst>
          </p:cNvPr>
          <p:cNvSpPr>
            <a:spLocks noGrp="1"/>
          </p:cNvSpPr>
          <p:nvPr>
            <p:ph type="body" idx="1"/>
          </p:nvPr>
        </p:nvSpPr>
        <p:spPr/>
        <p:txBody>
          <a:bodyPr anchor="ctr"/>
          <a:lstStyle/>
          <a:p>
            <a:r>
              <a:rPr lang="ar-EG" sz="3100" b="1" kern="1200" dirty="0">
                <a:solidFill>
                  <a:schemeClr val="bg1"/>
                </a:solidFill>
                <a:latin typeface="Times New Roman" pitchFamily="18" charset="0"/>
                <a:ea typeface="+mn-ea"/>
                <a:cs typeface="Times New Roman" pitchFamily="18" charset="0"/>
              </a:rPr>
              <a:t>آري إبريسڤيڤين إى إهري إيجون : أوبي برودرموس إمڤابتيس تيس :</a:t>
            </a:r>
            <a:endParaRPr lang="en-GB" sz="3100" dirty="0"/>
          </a:p>
        </p:txBody>
      </p:sp>
      <p:sp>
        <p:nvSpPr>
          <p:cNvPr id="4" name="Text Placeholder 3">
            <a:extLst>
              <a:ext uri="{FF2B5EF4-FFF2-40B4-BE49-F238E27FC236}">
                <a16:creationId xmlns:a16="http://schemas.microsoft.com/office/drawing/2014/main" id="{E4B75C82-AA3E-4991-8420-3F9F367691F3}"/>
              </a:ext>
            </a:extLst>
          </p:cNvPr>
          <p:cNvSpPr>
            <a:spLocks noGrp="1"/>
          </p:cNvSpPr>
          <p:nvPr>
            <p:ph type="body" sz="quarter" idx="3"/>
          </p:nvPr>
        </p:nvSpPr>
        <p:spPr>
          <a:xfrm>
            <a:off x="0" y="5191052"/>
            <a:ext cx="9144000" cy="808892"/>
          </a:xfrm>
        </p:spPr>
        <p:txBody>
          <a:bodyPr anchor="ctr"/>
          <a:lstStyle/>
          <a:p>
            <a:r>
              <a:rPr lang="en-GB" sz="3200" dirty="0" err="1"/>
              <a:t>Ari`precbeuin</a:t>
            </a:r>
            <a:r>
              <a:rPr lang="en-GB" sz="3200" dirty="0"/>
              <a:t> `</a:t>
            </a:r>
            <a:r>
              <a:rPr lang="en-GB" sz="3200" dirty="0" err="1"/>
              <a:t>e`hryi</a:t>
            </a:r>
            <a:r>
              <a:rPr lang="en-GB" sz="3200" dirty="0"/>
              <a:t> `</a:t>
            </a:r>
            <a:r>
              <a:rPr lang="en-GB" sz="3200" dirty="0" err="1"/>
              <a:t>ejwn</a:t>
            </a:r>
            <a:r>
              <a:rPr lang="en-GB" sz="3200" dirty="0"/>
              <a:t>@ `w</a:t>
            </a:r>
            <a:r>
              <a:rPr lang="ar-EG" sz="3200" dirty="0"/>
              <a:t> </a:t>
            </a:r>
            <a:r>
              <a:rPr lang="en-GB" sz="3200" dirty="0" err="1"/>
              <a:t>pi`prodromoc</a:t>
            </a:r>
            <a:r>
              <a:rPr lang="en-GB" sz="3200" dirty="0"/>
              <a:t> `</a:t>
            </a:r>
            <a:r>
              <a:rPr lang="en-GB" sz="3200" dirty="0" err="1"/>
              <a:t>mbaptictyc</a:t>
            </a:r>
            <a:r>
              <a:rPr lang="en-GB" sz="3200" dirty="0"/>
              <a:t>@</a:t>
            </a:r>
          </a:p>
        </p:txBody>
      </p:sp>
    </p:spTree>
    <p:extLst>
      <p:ext uri="{BB962C8B-B14F-4D97-AF65-F5344CB8AC3E}">
        <p14:creationId xmlns:p14="http://schemas.microsoft.com/office/powerpoint/2010/main" val="5496906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25706-8443-47DA-88A1-E897A776F049}"/>
              </a:ext>
            </a:extLst>
          </p:cNvPr>
          <p:cNvSpPr>
            <a:spLocks noGrp="1"/>
          </p:cNvSpPr>
          <p:nvPr>
            <p:ph type="title"/>
          </p:nvPr>
        </p:nvSpPr>
        <p:spPr>
          <a:xfrm>
            <a:off x="-1" y="4346956"/>
            <a:ext cx="9144000" cy="782371"/>
          </a:xfrm>
        </p:spPr>
        <p:txBody>
          <a:bodyPr/>
          <a:lstStyle/>
          <a:p>
            <a:r>
              <a:rPr lang="ar-EG" sz="4000" b="1" kern="1200" dirty="0">
                <a:solidFill>
                  <a:schemeClr val="bg1"/>
                </a:solidFill>
                <a:latin typeface="Times New Roman" pitchFamily="18" charset="0"/>
                <a:ea typeface="+mn-ea"/>
                <a:cs typeface="Times New Roman" pitchFamily="18" charset="0"/>
              </a:rPr>
              <a:t>يوحنا المعمدان، ليغفر لنا خطايانا.</a:t>
            </a:r>
            <a:endParaRPr lang="en-GB" dirty="0"/>
          </a:p>
        </p:txBody>
      </p:sp>
      <p:sp>
        <p:nvSpPr>
          <p:cNvPr id="3" name="Text Placeholder 2">
            <a:extLst>
              <a:ext uri="{FF2B5EF4-FFF2-40B4-BE49-F238E27FC236}">
                <a16:creationId xmlns:a16="http://schemas.microsoft.com/office/drawing/2014/main" id="{3BE3B2A5-0B03-4EBB-B2C6-DE5DE8E925DD}"/>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يوأنس بي ريفتي أومس : إنتيف كانين نوڤي نان إيڤول.</a:t>
            </a:r>
            <a:endParaRPr lang="en-GB" sz="3600" dirty="0"/>
          </a:p>
        </p:txBody>
      </p:sp>
      <p:sp>
        <p:nvSpPr>
          <p:cNvPr id="4" name="Text Placeholder 3">
            <a:extLst>
              <a:ext uri="{FF2B5EF4-FFF2-40B4-BE49-F238E27FC236}">
                <a16:creationId xmlns:a16="http://schemas.microsoft.com/office/drawing/2014/main" id="{866BD8FC-1064-4E58-AFAA-E80278216A79}"/>
              </a:ext>
            </a:extLst>
          </p:cNvPr>
          <p:cNvSpPr>
            <a:spLocks noGrp="1"/>
          </p:cNvSpPr>
          <p:nvPr>
            <p:ph type="body" sz="quarter" idx="3"/>
          </p:nvPr>
        </p:nvSpPr>
        <p:spPr>
          <a:xfrm>
            <a:off x="0" y="5129328"/>
            <a:ext cx="9144000" cy="870616"/>
          </a:xfrm>
        </p:spPr>
        <p:txBody>
          <a:bodyPr anchor="ctr"/>
          <a:lstStyle/>
          <a:p>
            <a:r>
              <a:rPr lang="en-GB" sz="3600" dirty="0" err="1"/>
              <a:t>Iwannyc</a:t>
            </a:r>
            <a:r>
              <a:rPr lang="ar-EG" sz="3600" dirty="0"/>
              <a:t> </a:t>
            </a:r>
            <a:r>
              <a:rPr lang="en-GB" sz="3600" dirty="0" err="1"/>
              <a:t>piref</a:t>
            </a:r>
            <a:r>
              <a:rPr lang="en-GB" sz="3600" dirty="0"/>
              <a:t>]</a:t>
            </a:r>
            <a:r>
              <a:rPr lang="en-GB" sz="3600" dirty="0" err="1"/>
              <a:t>wmc</a:t>
            </a:r>
            <a:r>
              <a:rPr lang="en-GB" sz="3600" dirty="0"/>
              <a:t>@ `</a:t>
            </a:r>
            <a:r>
              <a:rPr lang="en-GB" sz="3600" dirty="0" err="1"/>
              <a:t>ntef,a</a:t>
            </a:r>
            <a:r>
              <a:rPr lang="en-GB" sz="3600" dirty="0"/>
              <a:t> </a:t>
            </a:r>
            <a:r>
              <a:rPr lang="en-GB" sz="3600" dirty="0" err="1"/>
              <a:t>nennobi</a:t>
            </a:r>
            <a:r>
              <a:rPr lang="en-GB" sz="3600" dirty="0"/>
              <a:t> nan `</a:t>
            </a:r>
            <a:r>
              <a:rPr lang="en-GB" sz="3600" dirty="0" err="1"/>
              <a:t>ebol</a:t>
            </a:r>
            <a:r>
              <a:rPr lang="en-GB" sz="3600" dirty="0"/>
              <a:t>.</a:t>
            </a:r>
            <a:endParaRPr lang="en-GB" dirty="0"/>
          </a:p>
        </p:txBody>
      </p:sp>
    </p:spTree>
    <p:extLst>
      <p:ext uri="{BB962C8B-B14F-4D97-AF65-F5344CB8AC3E}">
        <p14:creationId xmlns:p14="http://schemas.microsoft.com/office/powerpoint/2010/main" val="66745664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 y="4409881"/>
            <a:ext cx="9144000" cy="782371"/>
          </a:xfrm>
        </p:spPr>
        <p:txBody>
          <a:bodyPr anchor="t">
            <a:noAutofit/>
          </a:bodyPr>
          <a:lstStyle/>
          <a:p>
            <a:r>
              <a:rPr lang="ar-EG" dirty="0"/>
              <a:t>لأنه مبارك الاب والأبن و الروح القدس</a:t>
            </a:r>
            <a:br>
              <a:rPr lang="ar-EG" dirty="0"/>
            </a:br>
            <a:endParaRPr lang="en-US" dirty="0"/>
          </a:p>
        </p:txBody>
      </p:sp>
      <p:sp>
        <p:nvSpPr>
          <p:cNvPr id="3" name="Text Placeholder 2"/>
          <p:cNvSpPr>
            <a:spLocks noGrp="1"/>
          </p:cNvSpPr>
          <p:nvPr>
            <p:ph type="body" idx="1"/>
          </p:nvPr>
        </p:nvSpPr>
        <p:spPr>
          <a:xfrm>
            <a:off x="-2" y="5974623"/>
            <a:ext cx="9143999" cy="808893"/>
          </a:xfrm>
        </p:spPr>
        <p:txBody>
          <a:bodyPr anchor="ctr"/>
          <a:lstStyle/>
          <a:p>
            <a:r>
              <a:rPr lang="ar-EG" dirty="0"/>
              <a:t>جي افسمارؤوت انجى افيوت نيم ابشيري نيم بي بنفما اثوواب </a:t>
            </a:r>
          </a:p>
        </p:txBody>
      </p:sp>
      <p:sp>
        <p:nvSpPr>
          <p:cNvPr id="4" name="Text Placeholder 3"/>
          <p:cNvSpPr>
            <a:spLocks noGrp="1"/>
          </p:cNvSpPr>
          <p:nvPr>
            <p:ph type="body" sz="quarter" idx="3"/>
          </p:nvPr>
        </p:nvSpPr>
        <p:spPr>
          <a:xfrm>
            <a:off x="-1" y="5192252"/>
            <a:ext cx="9144000" cy="682357"/>
          </a:xfrm>
        </p:spPr>
        <p:txBody>
          <a:bodyPr/>
          <a:lstStyle/>
          <a:p>
            <a:r>
              <a:rPr lang="pt-BR" sz="3100" dirty="0"/>
              <a:t>Ge `4`cmarwovt `nge `fiwt nem `p23ri nem Pipna e0v</a:t>
            </a:r>
          </a:p>
        </p:txBody>
      </p:sp>
    </p:spTree>
    <p:extLst>
      <p:ext uri="{BB962C8B-B14F-4D97-AF65-F5344CB8AC3E}">
        <p14:creationId xmlns:p14="http://schemas.microsoft.com/office/powerpoint/2010/main" val="398035150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الثالوث الكامل نسجد له ونمجده </a:t>
            </a:r>
            <a:endParaRPr lang="en-US" sz="4400" dirty="0"/>
          </a:p>
        </p:txBody>
      </p:sp>
      <p:sp>
        <p:nvSpPr>
          <p:cNvPr id="3" name="Text Placeholder 2"/>
          <p:cNvSpPr>
            <a:spLocks noGrp="1"/>
          </p:cNvSpPr>
          <p:nvPr>
            <p:ph type="body" idx="1"/>
          </p:nvPr>
        </p:nvSpPr>
        <p:spPr>
          <a:xfrm>
            <a:off x="0" y="5995503"/>
            <a:ext cx="9143999" cy="808893"/>
          </a:xfrm>
        </p:spPr>
        <p:txBody>
          <a:bodyPr anchor="ctr"/>
          <a:lstStyle/>
          <a:p>
            <a:r>
              <a:rPr lang="ar-EG" dirty="0"/>
              <a:t>تترياس ايتجيك ايفول تين اؤوشت امموس تين تي اوؤناس</a:t>
            </a:r>
          </a:p>
        </p:txBody>
      </p:sp>
      <p:sp>
        <p:nvSpPr>
          <p:cNvPr id="4" name="Text Placeholder 3"/>
          <p:cNvSpPr>
            <a:spLocks noGrp="1"/>
          </p:cNvSpPr>
          <p:nvPr>
            <p:ph type="body" sz="quarter" idx="3"/>
          </p:nvPr>
        </p:nvSpPr>
        <p:spPr>
          <a:xfrm>
            <a:off x="0" y="5245516"/>
            <a:ext cx="9144000" cy="682357"/>
          </a:xfrm>
        </p:spPr>
        <p:txBody>
          <a:bodyPr anchor="ctr"/>
          <a:lstStyle/>
          <a:p>
            <a:r>
              <a:rPr lang="en-US" sz="3200" dirty="0"/>
              <a:t>5`triac etg3k `</a:t>
            </a:r>
            <a:r>
              <a:rPr lang="en-US" sz="3200" dirty="0" err="1"/>
              <a:t>ebov</a:t>
            </a:r>
            <a:r>
              <a:rPr lang="en-US" sz="3200" dirty="0"/>
              <a:t> tenovw2t `</a:t>
            </a:r>
            <a:r>
              <a:rPr lang="en-US" sz="3200" dirty="0" err="1"/>
              <a:t>mmoc</a:t>
            </a:r>
            <a:r>
              <a:rPr lang="en-US" sz="3200" dirty="0"/>
              <a:t> ten5`wov </a:t>
            </a:r>
            <a:r>
              <a:rPr lang="en-US" sz="3200" dirty="0" err="1"/>
              <a:t>nac</a:t>
            </a:r>
            <a:endParaRPr lang="en-US" sz="3200" dirty="0"/>
          </a:p>
        </p:txBody>
      </p:sp>
      <p:sp>
        <p:nvSpPr>
          <p:cNvPr id="5" name="Rectangle 4">
            <a:hlinkClick r:id="rId2" action="ppaction://hlinksldjump"/>
          </p:cNvPr>
          <p:cNvSpPr/>
          <p:nvPr/>
        </p:nvSpPr>
        <p:spPr>
          <a:xfrm>
            <a:off x="7821202" y="4035703"/>
            <a:ext cx="13227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الاواشي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75626144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u="none" kern="1200" dirty="0">
                          <a:solidFill>
                            <a:srgbClr val="FFC000"/>
                          </a:solidFill>
                          <a:effectLst/>
                          <a:latin typeface="Tahoma" pitchFamily="34" charset="0"/>
                          <a:ea typeface="Tahoma" pitchFamily="34" charset="0"/>
                          <a:cs typeface="Tahoma" pitchFamily="34" charset="0"/>
                        </a:rPr>
                        <a:t>أوشية السلام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a:extLst>
              <a:ext uri="{FF2B5EF4-FFF2-40B4-BE49-F238E27FC236}">
                <a16:creationId xmlns:a16="http://schemas.microsoft.com/office/drawing/2014/main" id="{2EFC1A2C-52E6-4E96-967B-8F16B6A9ACCE}"/>
              </a:ext>
            </a:extLst>
          </p:cNvPr>
          <p:cNvSpPr>
            <a:spLocks noGrp="1"/>
          </p:cNvSpPr>
          <p:nvPr>
            <p:ph type="ctrTitle"/>
          </p:nvPr>
        </p:nvSpPr>
        <p:spPr>
          <a:xfrm>
            <a:off x="-1586753" y="0"/>
            <a:ext cx="1586753" cy="1470025"/>
          </a:xfrm>
        </p:spPr>
        <p:txBody>
          <a:bodyPr/>
          <a:lstStyle/>
          <a:p>
            <a:r>
              <a:rPr lang="ar-EG" dirty="0">
                <a:solidFill>
                  <a:srgbClr val="FF0000"/>
                </a:solidFill>
              </a:rPr>
              <a:t>الاواشي</a:t>
            </a:r>
            <a:endParaRPr lang="en-GB" dirty="0">
              <a:solidFill>
                <a:srgbClr val="FF0000"/>
              </a:solidFill>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EFEA1-EBFF-0AA8-119E-93FC391C1072}"/>
              </a:ext>
            </a:extLst>
          </p:cNvPr>
          <p:cNvSpPr>
            <a:spLocks noGrp="1"/>
          </p:cNvSpPr>
          <p:nvPr>
            <p:ph type="title"/>
          </p:nvPr>
        </p:nvSpPr>
        <p:spPr/>
        <p:txBody>
          <a:bodyPr>
            <a:noAutofit/>
          </a:bodyPr>
          <a:lstStyle/>
          <a:p>
            <a:r>
              <a:rPr lang="ar-EG" sz="5400" dirty="0"/>
              <a:t>صل</a:t>
            </a:r>
          </a:p>
        </p:txBody>
      </p:sp>
      <p:sp>
        <p:nvSpPr>
          <p:cNvPr id="3" name="Text Placeholder 2">
            <a:extLst>
              <a:ext uri="{FF2B5EF4-FFF2-40B4-BE49-F238E27FC236}">
                <a16:creationId xmlns:a16="http://schemas.microsoft.com/office/drawing/2014/main" id="{3A658D6F-B644-214B-CE8F-BFE4A7DB73EA}"/>
              </a:ext>
            </a:extLst>
          </p:cNvPr>
          <p:cNvSpPr>
            <a:spLocks noGrp="1"/>
          </p:cNvSpPr>
          <p:nvPr>
            <p:ph type="body" idx="1"/>
          </p:nvPr>
        </p:nvSpPr>
        <p:spPr/>
        <p:txBody>
          <a:bodyPr/>
          <a:lstStyle/>
          <a:p>
            <a:r>
              <a:rPr lang="ar-EG" sz="4800" dirty="0"/>
              <a:t>إشليل</a:t>
            </a:r>
          </a:p>
        </p:txBody>
      </p:sp>
      <p:sp>
        <p:nvSpPr>
          <p:cNvPr id="5" name="Text Placeholder 4">
            <a:extLst>
              <a:ext uri="{FF2B5EF4-FFF2-40B4-BE49-F238E27FC236}">
                <a16:creationId xmlns:a16="http://schemas.microsoft.com/office/drawing/2014/main" id="{19952A1B-2AEC-99E0-70B3-C8F875FC6593}"/>
              </a:ext>
            </a:extLst>
          </p:cNvPr>
          <p:cNvSpPr>
            <a:spLocks noGrp="1"/>
          </p:cNvSpPr>
          <p:nvPr>
            <p:ph type="body" sz="quarter" idx="3"/>
          </p:nvPr>
        </p:nvSpPr>
        <p:spPr/>
        <p:txBody>
          <a:bodyPr/>
          <a:lstStyle/>
          <a:p>
            <a:r>
              <a:rPr lang="en-US" sz="4800" dirty="0"/>
              <a:t>}</a:t>
            </a:r>
            <a:r>
              <a:rPr lang="en-US" sz="4800" dirty="0" err="1"/>
              <a:t>lhl</a:t>
            </a:r>
            <a:endParaRPr lang="en-US" sz="4800" dirty="0"/>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532F-F808-3A73-49EA-089B51C6068B}"/>
              </a:ext>
            </a:extLst>
          </p:cNvPr>
          <p:cNvSpPr>
            <a:spLocks noGrp="1"/>
          </p:cNvSpPr>
          <p:nvPr>
            <p:ph type="title"/>
          </p:nvPr>
        </p:nvSpPr>
        <p:spPr/>
        <p:txBody>
          <a:bodyPr>
            <a:normAutofit/>
          </a:bodyPr>
          <a:lstStyle/>
          <a:p>
            <a:r>
              <a:rPr lang="ar-EG" sz="4800" dirty="0"/>
              <a:t>للصلاة قفوا</a:t>
            </a:r>
          </a:p>
        </p:txBody>
      </p:sp>
      <p:sp>
        <p:nvSpPr>
          <p:cNvPr id="3" name="Text Placeholder 2">
            <a:extLst>
              <a:ext uri="{FF2B5EF4-FFF2-40B4-BE49-F238E27FC236}">
                <a16:creationId xmlns:a16="http://schemas.microsoft.com/office/drawing/2014/main" id="{2BA5EDEE-3E38-207B-2336-2A958BF34F13}"/>
              </a:ext>
            </a:extLst>
          </p:cNvPr>
          <p:cNvSpPr>
            <a:spLocks noGrp="1"/>
          </p:cNvSpPr>
          <p:nvPr>
            <p:ph type="body" idx="1"/>
          </p:nvPr>
        </p:nvSpPr>
        <p:spPr/>
        <p:txBody>
          <a:bodyPr/>
          <a:lstStyle/>
          <a:p>
            <a:r>
              <a:rPr lang="ar-EG" sz="4400" dirty="0"/>
              <a:t>إيبى إبروس إفكى إستاثيتى</a:t>
            </a:r>
          </a:p>
        </p:txBody>
      </p:sp>
      <p:sp>
        <p:nvSpPr>
          <p:cNvPr id="5" name="Text Placeholder 4">
            <a:extLst>
              <a:ext uri="{FF2B5EF4-FFF2-40B4-BE49-F238E27FC236}">
                <a16:creationId xmlns:a16="http://schemas.microsoft.com/office/drawing/2014/main" id="{8793A5C8-4877-F5D8-DC9F-CF680F7653F3}"/>
              </a:ext>
            </a:extLst>
          </p:cNvPr>
          <p:cNvSpPr>
            <a:spLocks noGrp="1"/>
          </p:cNvSpPr>
          <p:nvPr>
            <p:ph type="body" sz="quarter" idx="3"/>
          </p:nvPr>
        </p:nvSpPr>
        <p:spPr/>
        <p:txBody>
          <a:bodyPr/>
          <a:lstStyle/>
          <a:p>
            <a:r>
              <a:rPr lang="en-US" sz="4400" dirty="0"/>
              <a:t>Epi `</a:t>
            </a:r>
            <a:r>
              <a:rPr lang="en-US" sz="4400" dirty="0" err="1"/>
              <a:t>proceuxh</a:t>
            </a:r>
            <a:r>
              <a:rPr lang="en-US" sz="4400" dirty="0"/>
              <a:t>  `</a:t>
            </a:r>
            <a:r>
              <a:rPr lang="en-US" sz="4400" dirty="0" err="1"/>
              <a:t>ctaqhte</a:t>
            </a:r>
            <a:endParaRPr lang="en-US" sz="4400" dirty="0"/>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D9408-3826-1409-DA97-CD0812630918}"/>
              </a:ext>
            </a:extLst>
          </p:cNvPr>
          <p:cNvSpPr>
            <a:spLocks noGrp="1"/>
          </p:cNvSpPr>
          <p:nvPr>
            <p:ph type="title"/>
          </p:nvPr>
        </p:nvSpPr>
        <p:spPr/>
        <p:txBody>
          <a:bodyPr>
            <a:normAutofit fontScale="90000"/>
          </a:bodyPr>
          <a:lstStyle/>
          <a:p>
            <a:r>
              <a:rPr lang="ar-EG" sz="5400" dirty="0"/>
              <a:t>السلام للكل</a:t>
            </a:r>
          </a:p>
        </p:txBody>
      </p:sp>
      <p:sp>
        <p:nvSpPr>
          <p:cNvPr id="3" name="Text Placeholder 2">
            <a:extLst>
              <a:ext uri="{FF2B5EF4-FFF2-40B4-BE49-F238E27FC236}">
                <a16:creationId xmlns:a16="http://schemas.microsoft.com/office/drawing/2014/main" id="{86732CF8-9A63-9B2B-5B92-DC4D76D1C85E}"/>
              </a:ext>
            </a:extLst>
          </p:cNvPr>
          <p:cNvSpPr>
            <a:spLocks noGrp="1"/>
          </p:cNvSpPr>
          <p:nvPr>
            <p:ph type="body" idx="1"/>
          </p:nvPr>
        </p:nvSpPr>
        <p:spPr/>
        <p:txBody>
          <a:bodyPr/>
          <a:lstStyle/>
          <a:p>
            <a:r>
              <a:rPr lang="ar-EG" sz="5400" dirty="0"/>
              <a:t>إيرينى باسى</a:t>
            </a:r>
          </a:p>
        </p:txBody>
      </p:sp>
      <p:sp>
        <p:nvSpPr>
          <p:cNvPr id="5" name="Text Placeholder 4">
            <a:extLst>
              <a:ext uri="{FF2B5EF4-FFF2-40B4-BE49-F238E27FC236}">
                <a16:creationId xmlns:a16="http://schemas.microsoft.com/office/drawing/2014/main" id="{538618E9-2580-17BD-A5D1-9DDD78ABD8CA}"/>
              </a:ext>
            </a:extLst>
          </p:cNvPr>
          <p:cNvSpPr>
            <a:spLocks noGrp="1"/>
          </p:cNvSpPr>
          <p:nvPr>
            <p:ph type="body" sz="quarter" idx="3"/>
          </p:nvPr>
        </p:nvSpPr>
        <p:spPr/>
        <p:txBody>
          <a:bodyPr/>
          <a:lstStyle/>
          <a:p>
            <a:r>
              <a:rPr lang="en-US" sz="5400" dirty="0" err="1"/>
              <a:t>Irhnh</a:t>
            </a:r>
            <a:r>
              <a:rPr lang="en-US" sz="5400" dirty="0"/>
              <a:t>  </a:t>
            </a:r>
            <a:r>
              <a:rPr lang="en-US" sz="5400" dirty="0" err="1"/>
              <a:t>paci</a:t>
            </a:r>
            <a:endParaRPr lang="en-US" sz="5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BF43BF6-10D5-4D32-8DCD-EBFB15D37AB0}"/>
              </a:ext>
            </a:extLst>
          </p:cNvPr>
          <p:cNvSpPr>
            <a:spLocks noGrp="1"/>
          </p:cNvSpPr>
          <p:nvPr>
            <p:ph type="body" idx="1"/>
          </p:nvPr>
        </p:nvSpPr>
        <p:spPr>
          <a:xfrm>
            <a:off x="-94128" y="6241033"/>
            <a:ext cx="9305364" cy="616967"/>
          </a:xfrm>
        </p:spPr>
        <p:txBody>
          <a:bodyPr anchor="ctr"/>
          <a:lstStyle/>
          <a:p>
            <a:r>
              <a:rPr lang="ar-SA" altLang="en-US" sz="3500" b="1" dirty="0">
                <a:solidFill>
                  <a:schemeClr val="bg1"/>
                </a:solidFill>
                <a:latin typeface="Times New Roman" panose="02020603050405020304" pitchFamily="18" charset="0"/>
                <a:cs typeface="Times New Roman" panose="02020603050405020304" pitchFamily="18" charset="0"/>
              </a:rPr>
              <a:t>ناهرين إبهو إم إفنوتى فى إيطاف تي إم إبؤنوف إنتيه طاميت آلو:</a:t>
            </a:r>
            <a:endParaRPr lang="en-GB" sz="3500" dirty="0"/>
          </a:p>
        </p:txBody>
      </p:sp>
      <p:sp>
        <p:nvSpPr>
          <p:cNvPr id="6" name="Text Placeholder 5">
            <a:extLst>
              <a:ext uri="{FF2B5EF4-FFF2-40B4-BE49-F238E27FC236}">
                <a16:creationId xmlns:a16="http://schemas.microsoft.com/office/drawing/2014/main" id="{06282D53-B40D-4787-83BC-17161B3E52F4}"/>
              </a:ext>
            </a:extLst>
          </p:cNvPr>
          <p:cNvSpPr>
            <a:spLocks noGrp="1"/>
          </p:cNvSpPr>
          <p:nvPr>
            <p:ph type="body" sz="quarter" idx="3"/>
          </p:nvPr>
        </p:nvSpPr>
        <p:spPr>
          <a:xfrm>
            <a:off x="-13446" y="5140428"/>
            <a:ext cx="9144000" cy="1100605"/>
          </a:xfrm>
        </p:spPr>
        <p:txBody>
          <a:bodyPr anchor="ctr"/>
          <a:lstStyle/>
          <a:p>
            <a:r>
              <a:rPr lang="en-GB" sz="4000" dirty="0" err="1"/>
              <a:t>nahren</a:t>
            </a:r>
            <a:r>
              <a:rPr lang="en-GB" sz="4000" dirty="0"/>
              <a:t> `pho `</a:t>
            </a:r>
            <a:r>
              <a:rPr lang="en-GB" sz="4000" dirty="0" err="1"/>
              <a:t>m`V</a:t>
            </a:r>
            <a:r>
              <a:rPr lang="en-GB" sz="4000" dirty="0"/>
              <a:t>] </a:t>
            </a:r>
            <a:r>
              <a:rPr lang="en-GB" sz="4000" dirty="0" err="1"/>
              <a:t>vy`etaf</a:t>
            </a:r>
            <a:r>
              <a:rPr lang="en-GB" sz="4000" dirty="0"/>
              <a:t>] `</a:t>
            </a:r>
            <a:r>
              <a:rPr lang="en-GB" sz="4000" dirty="0" err="1"/>
              <a:t>m`p`ounof</a:t>
            </a:r>
            <a:r>
              <a:rPr lang="en-GB" sz="4000" dirty="0"/>
              <a:t> `</a:t>
            </a:r>
            <a:r>
              <a:rPr lang="en-GB" sz="4000" dirty="0" err="1"/>
              <a:t>nte</a:t>
            </a:r>
            <a:r>
              <a:rPr lang="en-GB" sz="4000" dirty="0"/>
              <a:t> </a:t>
            </a:r>
            <a:r>
              <a:rPr lang="en-GB" sz="4000" dirty="0" err="1"/>
              <a:t>tamet`alou</a:t>
            </a:r>
            <a:r>
              <a:rPr lang="en-GB" sz="4000" dirty="0"/>
              <a:t>.</a:t>
            </a:r>
          </a:p>
        </p:txBody>
      </p:sp>
      <p:sp>
        <p:nvSpPr>
          <p:cNvPr id="10" name="Text Placeholder 9">
            <a:extLst>
              <a:ext uri="{FF2B5EF4-FFF2-40B4-BE49-F238E27FC236}">
                <a16:creationId xmlns:a16="http://schemas.microsoft.com/office/drawing/2014/main" id="{545B0CF0-139E-42DC-B33F-7FD72BBF0FE8}"/>
              </a:ext>
            </a:extLst>
          </p:cNvPr>
          <p:cNvSpPr>
            <a:spLocks noGrp="1"/>
          </p:cNvSpPr>
          <p:nvPr>
            <p:ph type="body" sz="quarter" idx="10"/>
          </p:nvPr>
        </p:nvSpPr>
        <p:spPr>
          <a:xfrm>
            <a:off x="-2" y="4358445"/>
            <a:ext cx="9144000" cy="720893"/>
          </a:xfrm>
        </p:spPr>
        <p:txBody>
          <a:bodyPr/>
          <a:lstStyle/>
          <a:p>
            <a:r>
              <a:rPr lang="ar-EG" sz="4400" dirty="0"/>
              <a:t>أمام الله، الذي يبتهج بشبابي. </a:t>
            </a:r>
          </a:p>
        </p:txBody>
      </p:sp>
    </p:spTree>
    <p:extLst>
      <p:ext uri="{BB962C8B-B14F-4D97-AF65-F5344CB8AC3E}">
        <p14:creationId xmlns:p14="http://schemas.microsoft.com/office/powerpoint/2010/main" val="281082008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5A841-647D-2C25-4C1F-5CD850E3AFFD}"/>
              </a:ext>
            </a:extLst>
          </p:cNvPr>
          <p:cNvSpPr>
            <a:spLocks noGrp="1"/>
          </p:cNvSpPr>
          <p:nvPr>
            <p:ph type="title"/>
          </p:nvPr>
        </p:nvSpPr>
        <p:spPr/>
        <p:txBody>
          <a:bodyPr>
            <a:normAutofit/>
          </a:bodyPr>
          <a:lstStyle/>
          <a:p>
            <a:r>
              <a:rPr lang="ar-EG" sz="4800" dirty="0"/>
              <a:t>ولروحك أيضاً</a:t>
            </a:r>
          </a:p>
        </p:txBody>
      </p:sp>
      <p:sp>
        <p:nvSpPr>
          <p:cNvPr id="3" name="Text Placeholder 2">
            <a:extLst>
              <a:ext uri="{FF2B5EF4-FFF2-40B4-BE49-F238E27FC236}">
                <a16:creationId xmlns:a16="http://schemas.microsoft.com/office/drawing/2014/main" id="{7696DE7A-F9CF-7377-3845-FC7EC6686E49}"/>
              </a:ext>
            </a:extLst>
          </p:cNvPr>
          <p:cNvSpPr>
            <a:spLocks noGrp="1"/>
          </p:cNvSpPr>
          <p:nvPr>
            <p:ph type="body" idx="1"/>
          </p:nvPr>
        </p:nvSpPr>
        <p:spPr/>
        <p:txBody>
          <a:bodyPr/>
          <a:lstStyle/>
          <a:p>
            <a:r>
              <a:rPr lang="ar-EG" sz="4400" dirty="0"/>
              <a:t>كيطو إبنيفماتى سو</a:t>
            </a:r>
          </a:p>
        </p:txBody>
      </p:sp>
      <p:sp>
        <p:nvSpPr>
          <p:cNvPr id="5" name="Text Placeholder 4">
            <a:extLst>
              <a:ext uri="{FF2B5EF4-FFF2-40B4-BE49-F238E27FC236}">
                <a16:creationId xmlns:a16="http://schemas.microsoft.com/office/drawing/2014/main" id="{C264FE06-CCCE-ED43-A6B1-9A7541B68C04}"/>
              </a:ext>
            </a:extLst>
          </p:cNvPr>
          <p:cNvSpPr>
            <a:spLocks noGrp="1"/>
          </p:cNvSpPr>
          <p:nvPr>
            <p:ph type="body" sz="quarter" idx="3"/>
          </p:nvPr>
        </p:nvSpPr>
        <p:spPr/>
        <p:txBody>
          <a:bodyPr/>
          <a:lstStyle/>
          <a:p>
            <a:r>
              <a:rPr lang="en-US" sz="4400" dirty="0" err="1"/>
              <a:t>Ke</a:t>
            </a:r>
            <a:r>
              <a:rPr lang="en-US" sz="4400" dirty="0"/>
              <a:t> </a:t>
            </a:r>
            <a:r>
              <a:rPr lang="en-US" sz="4400" dirty="0" err="1"/>
              <a:t>tw</a:t>
            </a:r>
            <a:r>
              <a:rPr lang="en-US" sz="4400" dirty="0"/>
              <a:t> `pneuma </a:t>
            </a:r>
            <a:r>
              <a:rPr lang="en-US" sz="4400" dirty="0" err="1"/>
              <a:t>ti</a:t>
            </a:r>
            <a:r>
              <a:rPr lang="en-US" sz="4400" dirty="0"/>
              <a:t> </a:t>
            </a:r>
            <a:r>
              <a:rPr lang="en-US" sz="4400" dirty="0" err="1"/>
              <a:t>cou</a:t>
            </a:r>
            <a:endParaRPr lang="en-US" sz="4400"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B270B-FEC1-2564-0D2A-ECB600E06E88}"/>
              </a:ext>
            </a:extLst>
          </p:cNvPr>
          <p:cNvSpPr>
            <a:spLocks noGrp="1"/>
          </p:cNvSpPr>
          <p:nvPr>
            <p:ph type="title"/>
          </p:nvPr>
        </p:nvSpPr>
        <p:spPr/>
        <p:txBody>
          <a:bodyPr>
            <a:normAutofit/>
          </a:bodyPr>
          <a:lstStyle/>
          <a:p>
            <a:r>
              <a:rPr lang="ar-EG" sz="4800" dirty="0"/>
              <a:t>وأيضاً فلنسأل الله ضابط الكل</a:t>
            </a:r>
          </a:p>
        </p:txBody>
      </p:sp>
      <p:sp>
        <p:nvSpPr>
          <p:cNvPr id="3" name="Text Placeholder 2">
            <a:extLst>
              <a:ext uri="{FF2B5EF4-FFF2-40B4-BE49-F238E27FC236}">
                <a16:creationId xmlns:a16="http://schemas.microsoft.com/office/drawing/2014/main" id="{B168C263-36D8-773A-AE1D-9ED1C00E4617}"/>
              </a:ext>
            </a:extLst>
          </p:cNvPr>
          <p:cNvSpPr>
            <a:spLocks noGrp="1"/>
          </p:cNvSpPr>
          <p:nvPr>
            <p:ph type="body" idx="1"/>
          </p:nvPr>
        </p:nvSpPr>
        <p:spPr/>
        <p:txBody>
          <a:bodyPr/>
          <a:lstStyle/>
          <a:p>
            <a:r>
              <a:rPr lang="ar-EG" sz="4400" dirty="0"/>
              <a:t>بالين أون مارين تيهو إى إفنوتي بي بانطوكراطور </a:t>
            </a:r>
          </a:p>
        </p:txBody>
      </p:sp>
      <p:sp>
        <p:nvSpPr>
          <p:cNvPr id="5" name="Text Placeholder 4">
            <a:extLst>
              <a:ext uri="{FF2B5EF4-FFF2-40B4-BE49-F238E27FC236}">
                <a16:creationId xmlns:a16="http://schemas.microsoft.com/office/drawing/2014/main" id="{8CEABFD5-CDD8-2E88-18AE-4195357C462A}"/>
              </a:ext>
            </a:extLst>
          </p:cNvPr>
          <p:cNvSpPr>
            <a:spLocks noGrp="1"/>
          </p:cNvSpPr>
          <p:nvPr>
            <p:ph type="body" sz="quarter" idx="3"/>
          </p:nvPr>
        </p:nvSpPr>
        <p:spPr/>
        <p:txBody>
          <a:bodyPr/>
          <a:lstStyle/>
          <a:p>
            <a:r>
              <a:rPr lang="fi-FI" sz="4400" dirty="0"/>
              <a:t>Palin on maren;\o `eV; pipantokratwr</a:t>
            </a: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9AA61-AF32-2AE7-850B-456D37E9E9E8}"/>
              </a:ext>
            </a:extLst>
          </p:cNvPr>
          <p:cNvSpPr>
            <a:spLocks noGrp="1"/>
          </p:cNvSpPr>
          <p:nvPr>
            <p:ph type="title"/>
          </p:nvPr>
        </p:nvSpPr>
        <p:spPr/>
        <p:txBody>
          <a:bodyPr>
            <a:normAutofit/>
          </a:bodyPr>
          <a:lstStyle/>
          <a:p>
            <a:r>
              <a:rPr lang="ar-EG" sz="4400" dirty="0"/>
              <a:t>أبا ربنا وإلهنا ومخلصنا</a:t>
            </a:r>
          </a:p>
        </p:txBody>
      </p:sp>
      <p:sp>
        <p:nvSpPr>
          <p:cNvPr id="3" name="Text Placeholder 2">
            <a:extLst>
              <a:ext uri="{FF2B5EF4-FFF2-40B4-BE49-F238E27FC236}">
                <a16:creationId xmlns:a16="http://schemas.microsoft.com/office/drawing/2014/main" id="{C8E4F0B3-1628-F623-10DF-4D2294DE3625}"/>
              </a:ext>
            </a:extLst>
          </p:cNvPr>
          <p:cNvSpPr>
            <a:spLocks noGrp="1"/>
          </p:cNvSpPr>
          <p:nvPr>
            <p:ph type="body" idx="1"/>
          </p:nvPr>
        </p:nvSpPr>
        <p:spPr/>
        <p:txBody>
          <a:bodyPr/>
          <a:lstStyle/>
          <a:p>
            <a:r>
              <a:rPr lang="ar-EG" sz="4000" dirty="0"/>
              <a:t>إفيوت إمبين شويس أووه بيننوتي أووه بينسوتير </a:t>
            </a:r>
          </a:p>
        </p:txBody>
      </p:sp>
      <p:sp>
        <p:nvSpPr>
          <p:cNvPr id="5" name="Text Placeholder 4">
            <a:extLst>
              <a:ext uri="{FF2B5EF4-FFF2-40B4-BE49-F238E27FC236}">
                <a16:creationId xmlns:a16="http://schemas.microsoft.com/office/drawing/2014/main" id="{3216EC2C-CCF6-372A-DB4C-5707086311DD}"/>
              </a:ext>
            </a:extLst>
          </p:cNvPr>
          <p:cNvSpPr>
            <a:spLocks noGrp="1"/>
          </p:cNvSpPr>
          <p:nvPr>
            <p:ph type="body" sz="quarter" idx="3"/>
          </p:nvPr>
        </p:nvSpPr>
        <p:spPr/>
        <p:txBody>
          <a:bodyPr/>
          <a:lstStyle/>
          <a:p>
            <a:r>
              <a:rPr lang="en-US" sz="4000" dirty="0" err="1"/>
              <a:t>Viwt</a:t>
            </a:r>
            <a:r>
              <a:rPr lang="en-US" sz="4000" dirty="0"/>
              <a:t> `</a:t>
            </a:r>
            <a:r>
              <a:rPr lang="en-US" sz="4000" dirty="0" err="1"/>
              <a:t>mPen</a:t>
            </a:r>
            <a:r>
              <a:rPr lang="en-US" sz="4000" dirty="0"/>
              <a:t>_ </a:t>
            </a:r>
            <a:r>
              <a:rPr lang="en-US" sz="4000" dirty="0" err="1"/>
              <a:t>ouo</a:t>
            </a:r>
            <a:r>
              <a:rPr lang="en-US" sz="4000" dirty="0"/>
              <a:t>\ </a:t>
            </a:r>
            <a:r>
              <a:rPr lang="en-US" sz="4000" dirty="0" err="1"/>
              <a:t>Pennou</a:t>
            </a:r>
            <a:r>
              <a:rPr lang="en-US" sz="4000" dirty="0"/>
              <a:t>; </a:t>
            </a:r>
            <a:r>
              <a:rPr lang="en-US" sz="4000" dirty="0" err="1"/>
              <a:t>ouo</a:t>
            </a:r>
            <a:r>
              <a:rPr lang="en-US" sz="4000" dirty="0"/>
              <a:t>\ </a:t>
            </a:r>
            <a:r>
              <a:rPr lang="en-US" sz="4000" dirty="0" err="1"/>
              <a:t>pencwthr</a:t>
            </a:r>
            <a:endParaRPr lang="en-US" sz="4000" dirty="0"/>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2F5D3-6474-0DBD-2585-0737BCE05127}"/>
              </a:ext>
            </a:extLst>
          </p:cNvPr>
          <p:cNvSpPr>
            <a:spLocks noGrp="1"/>
          </p:cNvSpPr>
          <p:nvPr>
            <p:ph type="title"/>
          </p:nvPr>
        </p:nvSpPr>
        <p:spPr/>
        <p:txBody>
          <a:bodyPr>
            <a:noAutofit/>
          </a:bodyPr>
          <a:lstStyle/>
          <a:p>
            <a:r>
              <a:rPr lang="ar-EG" sz="5400" dirty="0"/>
              <a:t>يسوع المسيح </a:t>
            </a:r>
          </a:p>
        </p:txBody>
      </p:sp>
      <p:sp>
        <p:nvSpPr>
          <p:cNvPr id="3" name="Text Placeholder 2">
            <a:extLst>
              <a:ext uri="{FF2B5EF4-FFF2-40B4-BE49-F238E27FC236}">
                <a16:creationId xmlns:a16="http://schemas.microsoft.com/office/drawing/2014/main" id="{6E3A0F3C-4554-06AE-39A8-972F4B6758AA}"/>
              </a:ext>
            </a:extLst>
          </p:cNvPr>
          <p:cNvSpPr>
            <a:spLocks noGrp="1"/>
          </p:cNvSpPr>
          <p:nvPr>
            <p:ph type="body" idx="1"/>
          </p:nvPr>
        </p:nvSpPr>
        <p:spPr/>
        <p:txBody>
          <a:bodyPr/>
          <a:lstStyle/>
          <a:p>
            <a:r>
              <a:rPr lang="ar-EG" sz="4800" dirty="0"/>
              <a:t>إيسوس بي إخرستوس</a:t>
            </a:r>
          </a:p>
        </p:txBody>
      </p:sp>
      <p:sp>
        <p:nvSpPr>
          <p:cNvPr id="5" name="Text Placeholder 4">
            <a:extLst>
              <a:ext uri="{FF2B5EF4-FFF2-40B4-BE49-F238E27FC236}">
                <a16:creationId xmlns:a16="http://schemas.microsoft.com/office/drawing/2014/main" id="{94AFF7EB-725D-0FE0-9566-559515C2E787}"/>
              </a:ext>
            </a:extLst>
          </p:cNvPr>
          <p:cNvSpPr>
            <a:spLocks noGrp="1"/>
          </p:cNvSpPr>
          <p:nvPr>
            <p:ph type="body" sz="quarter" idx="3"/>
          </p:nvPr>
        </p:nvSpPr>
        <p:spPr/>
        <p:txBody>
          <a:bodyPr/>
          <a:lstStyle/>
          <a:p>
            <a:r>
              <a:rPr lang="en-US" sz="4800" dirty="0" err="1"/>
              <a:t>Ihcouc</a:t>
            </a:r>
            <a:r>
              <a:rPr lang="en-US" sz="4800" dirty="0"/>
              <a:t> </a:t>
            </a:r>
            <a:r>
              <a:rPr lang="en-US" sz="4800" dirty="0" err="1"/>
              <a:t>Pi`xrictoc</a:t>
            </a:r>
            <a:endParaRPr lang="en-US" sz="4800" dirty="0"/>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 y="858057"/>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a:extLst>
              <a:ext uri="{FF2B5EF4-FFF2-40B4-BE49-F238E27FC236}">
                <a16:creationId xmlns:a16="http://schemas.microsoft.com/office/drawing/2014/main" id="{AE0DFBC7-6DB1-21FE-6002-67EE41F9A030}"/>
              </a:ext>
            </a:extLst>
          </p:cNvPr>
          <p:cNvSpPr>
            <a:spLocks noGrp="1"/>
          </p:cNvSpPr>
          <p:nvPr>
            <p:ph type="title"/>
          </p:nvPr>
        </p:nvSpPr>
        <p:spPr/>
        <p:txBody>
          <a:bodyPr>
            <a:normAutofit/>
          </a:bodyPr>
          <a:lstStyle/>
          <a:p>
            <a:r>
              <a:rPr lang="ar-EG" sz="4400" dirty="0"/>
              <a:t>نسأل ونطلب من صلاحك يا محب البشر </a:t>
            </a:r>
          </a:p>
        </p:txBody>
      </p:sp>
      <p:sp>
        <p:nvSpPr>
          <p:cNvPr id="3" name="Text Placeholder 2">
            <a:extLst>
              <a:ext uri="{FF2B5EF4-FFF2-40B4-BE49-F238E27FC236}">
                <a16:creationId xmlns:a16="http://schemas.microsoft.com/office/drawing/2014/main" id="{F374D462-84BF-877A-E51F-3EB0DD604821}"/>
              </a:ext>
            </a:extLst>
          </p:cNvPr>
          <p:cNvSpPr>
            <a:spLocks noGrp="1"/>
          </p:cNvSpPr>
          <p:nvPr>
            <p:ph type="body" idx="1"/>
          </p:nvPr>
        </p:nvSpPr>
        <p:spPr/>
        <p:txBody>
          <a:bodyPr/>
          <a:lstStyle/>
          <a:p>
            <a:r>
              <a:rPr lang="ar-EG" dirty="0"/>
              <a:t>تين تيهو أووه تين طفه إنتيك ميت غاثوس بي ماي رومي </a:t>
            </a:r>
          </a:p>
        </p:txBody>
      </p:sp>
      <p:sp>
        <p:nvSpPr>
          <p:cNvPr id="5" name="Text Placeholder 4">
            <a:extLst>
              <a:ext uri="{FF2B5EF4-FFF2-40B4-BE49-F238E27FC236}">
                <a16:creationId xmlns:a16="http://schemas.microsoft.com/office/drawing/2014/main" id="{4E001769-50D4-B5DD-D12F-0CFC286AD11A}"/>
              </a:ext>
            </a:extLst>
          </p:cNvPr>
          <p:cNvSpPr>
            <a:spLocks noGrp="1"/>
          </p:cNvSpPr>
          <p:nvPr>
            <p:ph type="body" sz="quarter" idx="3"/>
          </p:nvPr>
        </p:nvSpPr>
        <p:spPr/>
        <p:txBody>
          <a:bodyPr/>
          <a:lstStyle/>
          <a:p>
            <a:r>
              <a:rPr lang="en-US" dirty="0"/>
              <a:t>Ten;\o </a:t>
            </a:r>
            <a:r>
              <a:rPr lang="en-US" dirty="0" err="1"/>
              <a:t>ouo</a:t>
            </a:r>
            <a:r>
              <a:rPr lang="en-US" dirty="0"/>
              <a:t>\ </a:t>
            </a:r>
            <a:r>
              <a:rPr lang="en-US" dirty="0" err="1"/>
              <a:t>tentwb</a:t>
            </a:r>
            <a:r>
              <a:rPr lang="en-US" dirty="0"/>
              <a:t>\ `</a:t>
            </a:r>
            <a:r>
              <a:rPr lang="en-US" dirty="0" err="1"/>
              <a:t>ntekmet`agaqoc</a:t>
            </a:r>
            <a:r>
              <a:rPr lang="en-US" dirty="0"/>
              <a:t> </a:t>
            </a:r>
            <a:r>
              <a:rPr lang="en-US" dirty="0" err="1"/>
              <a:t>pimairwmi</a:t>
            </a:r>
            <a:endParaRPr lang="en-US" dirty="0"/>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أذكر</a:t>
                      </a:r>
                      <a:r>
                        <a:rPr lang="ar-EG" sz="4400" b="1" dirty="0">
                          <a:cs typeface="+mj-cs"/>
                        </a:rPr>
                        <a:t> </a:t>
                      </a:r>
                      <a:r>
                        <a:rPr lang="ar-SA" sz="4400" b="1" dirty="0">
                          <a:cs typeface="+mj-cs"/>
                        </a:rPr>
                        <a:t>يا رب سلام كنيستك</a:t>
                      </a:r>
                      <a:r>
                        <a:rPr lang="ar-EG" sz="4400" b="1" dirty="0">
                          <a:cs typeface="+mj-cs"/>
                        </a:rPr>
                        <a:t> </a:t>
                      </a:r>
                      <a:r>
                        <a:rPr lang="ar-SA" sz="4400" b="1" kern="1200" dirty="0">
                          <a:solidFill>
                            <a:schemeClr val="lt1"/>
                          </a:solidFill>
                          <a:latin typeface="+mn-lt"/>
                          <a:ea typeface="+mn-ea"/>
                          <a:cs typeface="+mj-cs"/>
                        </a:rPr>
                        <a:t>الواحدة الوحيدة </a:t>
                      </a:r>
                      <a:r>
                        <a:rPr lang="ar-SA" sz="4400" b="1" dirty="0">
                          <a:cs typeface="+mj-cs"/>
                        </a:rPr>
                        <a:t> </a:t>
                      </a:r>
                      <a:endParaRPr lang="ar-EG" sz="4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Ari`vmeu`i ~P_ `n;\irhnh `nte</a:t>
                      </a:r>
                    </a:p>
                    <a:p>
                      <a:pPr algn="ctr" rtl="0"/>
                      <a:r>
                        <a:rPr lang="en-US" sz="4000" b="0" kern="1200" baseline="0" dirty="0" err="1">
                          <a:solidFill>
                            <a:srgbClr val="FFFF00"/>
                          </a:solidFill>
                          <a:latin typeface="Athanasius" pitchFamily="2" charset="0"/>
                          <a:ea typeface="+mn-ea"/>
                          <a:cs typeface="+mn-cs"/>
                        </a:rPr>
                        <a:t>tekou`i</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mmauatc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آري</a:t>
                      </a:r>
                      <a:r>
                        <a:rPr lang="ar-EG" sz="3600" b="1" dirty="0">
                          <a:cs typeface="+mj-cs"/>
                        </a:rPr>
                        <a:t> </a:t>
                      </a:r>
                      <a:r>
                        <a:rPr lang="ar-SA" sz="3600" b="1" dirty="0">
                          <a:cs typeface="+mj-cs"/>
                        </a:rPr>
                        <a:t>إفميفئي</a:t>
                      </a:r>
                      <a:r>
                        <a:rPr lang="ar-EG" sz="3600" b="1" dirty="0">
                          <a:cs typeface="+mj-cs"/>
                        </a:rPr>
                        <a:t> </a:t>
                      </a:r>
                      <a:r>
                        <a:rPr lang="ar-SA" sz="3600" b="1" dirty="0">
                          <a:cs typeface="+mj-cs"/>
                        </a:rPr>
                        <a:t>إبشويس إنتي هيريني</a:t>
                      </a:r>
                      <a:r>
                        <a:rPr lang="ar-EG" sz="3600" b="1" dirty="0">
                          <a:cs typeface="+mj-cs"/>
                        </a:rPr>
                        <a:t> </a:t>
                      </a:r>
                      <a:r>
                        <a:rPr lang="ar-SA" sz="3600" b="1" kern="1200" dirty="0">
                          <a:solidFill>
                            <a:schemeClr val="lt1"/>
                          </a:solidFill>
                          <a:latin typeface="+mn-lt"/>
                          <a:ea typeface="+mn-ea"/>
                          <a:cs typeface="+mj-cs"/>
                        </a:rPr>
                        <a:t>إنتي تيك أوى إم مافتس </a:t>
                      </a:r>
                      <a:endParaRPr lang="ar-EG" sz="3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المقدسة الجامعة الرسولية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nkaqolikh</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n`apoctolikh</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nek`klhci`a</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إثؤواب إن كاثوليكي إن آبوسطوليكي إن إككليسيا</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صلوا من أجل سلام</a:t>
                      </a:r>
                      <a:r>
                        <a:rPr lang="ar-EG" sz="4800" b="1" dirty="0">
                          <a:cs typeface="+mj-cs"/>
                        </a:rPr>
                        <a:t> </a:t>
                      </a:r>
                      <a:r>
                        <a:rPr lang="ar-SA" sz="4800" b="1" dirty="0">
                          <a:cs typeface="+mj-cs"/>
                        </a:rPr>
                        <a:t>كنيسة الله</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Proceu</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acqe</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uper</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thc</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i</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rhnhc</a:t>
                      </a:r>
                      <a:r>
                        <a:rPr lang="en-US" sz="4400" b="0" kern="1200" baseline="0" dirty="0">
                          <a:solidFill>
                            <a:srgbClr val="FFFF00"/>
                          </a:solidFill>
                          <a:latin typeface="Athanasius" pitchFamily="2" charset="0"/>
                          <a:ea typeface="+mn-ea"/>
                          <a:cs typeface="+mn-cs"/>
                        </a:rPr>
                        <a:t> </a:t>
                      </a:r>
                      <a:r>
                        <a:rPr lang="en-US" sz="4400" b="1" kern="1200" baseline="0" dirty="0" err="1">
                          <a:solidFill>
                            <a:srgbClr val="FFFF00"/>
                          </a:solidFill>
                          <a:latin typeface="Athanasius" pitchFamily="2" charset="0"/>
                          <a:ea typeface="+mn-ea"/>
                          <a:cs typeface="+mn-cs"/>
                        </a:rPr>
                        <a:t>thc</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إبروس إفئكساستي إيبرتيس إيرينيس تيس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الواحدة</a:t>
                      </a:r>
                      <a:r>
                        <a:rPr lang="ar-EG" sz="4000" b="1" dirty="0">
                          <a:cs typeface="+mj-cs"/>
                        </a:rPr>
                        <a:t> </a:t>
                      </a:r>
                      <a:r>
                        <a:rPr lang="ar-SA" sz="4000" b="1" dirty="0">
                          <a:cs typeface="+mj-cs"/>
                        </a:rPr>
                        <a:t>المقدسة الجامعة الرسولية </a:t>
                      </a:r>
                      <a:br>
                        <a:rPr lang="ar-SA" sz="4000" b="1" dirty="0">
                          <a:cs typeface="+mj-cs"/>
                        </a:rPr>
                      </a:br>
                      <a:r>
                        <a:rPr lang="ar-SA" sz="4000" b="1" dirty="0">
                          <a:cs typeface="+mj-cs"/>
                        </a:rPr>
                        <a:t>الأرثوذكسية</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agiac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monhc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kaqolikhc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ke</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apoctolikhc</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orqodo</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tou</a:t>
                      </a:r>
                      <a:endParaRPr lang="en-US" sz="3200" b="0" kern="1200" baseline="0" dirty="0">
                        <a:solidFill>
                          <a:srgbClr val="FFFF00"/>
                        </a:solidFill>
                        <a:latin typeface="Athanasius" pitchFamily="2" charset="0"/>
                        <a:ea typeface="+mn-ea"/>
                        <a:cs typeface="+mn-cs"/>
                      </a:endParaRPr>
                    </a:p>
                    <a:p>
                      <a:pPr algn="ctr" rtl="0"/>
                      <a:r>
                        <a:rPr lang="en-US" sz="3200" b="0" kern="1200" baseline="0" dirty="0" err="1">
                          <a:solidFill>
                            <a:srgbClr val="FFFF00"/>
                          </a:solidFill>
                          <a:latin typeface="Athanasius" pitchFamily="2" charset="0"/>
                          <a:ea typeface="+mn-ea"/>
                          <a:cs typeface="+mn-cs"/>
                        </a:rPr>
                        <a:t>Qeou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ek`klhciac</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200" b="1" dirty="0">
                          <a:cs typeface="+mj-cs"/>
                        </a:rPr>
                        <a:t>آجياس مونيسكاثوليكيس</a:t>
                      </a:r>
                      <a:r>
                        <a:rPr lang="ar-EG" sz="3200" b="1" dirty="0">
                          <a:cs typeface="+mj-cs"/>
                        </a:rPr>
                        <a:t> </a:t>
                      </a:r>
                      <a:r>
                        <a:rPr lang="ar-SA" sz="3200" b="1" dirty="0">
                          <a:cs typeface="+mj-cs"/>
                        </a:rPr>
                        <a:t>كي آبسطوليكيس</a:t>
                      </a:r>
                      <a:r>
                        <a:rPr lang="ar-EG" sz="3200" b="1" dirty="0">
                          <a:cs typeface="+mj-cs"/>
                        </a:rPr>
                        <a:t> </a:t>
                      </a:r>
                      <a:r>
                        <a:rPr lang="ar-SA" sz="3200" b="1" dirty="0">
                          <a:cs typeface="+mj-cs"/>
                        </a:rPr>
                        <a:t>أرثوذكسوطوثيئو إككليسياس</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282ECC7-6E06-4BC6-AA57-B63D87F74297}"/>
              </a:ext>
            </a:extLst>
          </p:cNvPr>
          <p:cNvSpPr>
            <a:spLocks noGrp="1"/>
          </p:cNvSpPr>
          <p:nvPr>
            <p:ph type="body" idx="1"/>
          </p:nvPr>
        </p:nvSpPr>
        <p:spPr/>
        <p:txBody>
          <a:bodyPr anchor="ctr"/>
          <a:lstStyle/>
          <a:p>
            <a:r>
              <a:rPr lang="ar-EG" altLang="en-US" sz="4000" b="1" dirty="0">
                <a:solidFill>
                  <a:srgbClr val="FFFFFF"/>
                </a:solidFill>
                <a:latin typeface="Times New Roman" panose="02020603050405020304" pitchFamily="18" charset="0"/>
                <a:cs typeface="Times New Roman" panose="02020603050405020304" pitchFamily="18" charset="0"/>
              </a:rPr>
              <a:t>تى نا أو أونه ناك إيڤول إفنوتي بانوتي خين أو كيثارا :</a:t>
            </a:r>
            <a:endParaRPr lang="en-GB" sz="4000" dirty="0"/>
          </a:p>
        </p:txBody>
      </p:sp>
      <p:sp>
        <p:nvSpPr>
          <p:cNvPr id="10" name="Text Placeholder 9">
            <a:extLst>
              <a:ext uri="{FF2B5EF4-FFF2-40B4-BE49-F238E27FC236}">
                <a16:creationId xmlns:a16="http://schemas.microsoft.com/office/drawing/2014/main" id="{DE5DE050-440E-4F23-B03F-CAEC3FD60C7C}"/>
              </a:ext>
            </a:extLst>
          </p:cNvPr>
          <p:cNvSpPr>
            <a:spLocks noGrp="1"/>
          </p:cNvSpPr>
          <p:nvPr>
            <p:ph type="body" sz="quarter" idx="3"/>
          </p:nvPr>
        </p:nvSpPr>
        <p:spPr/>
        <p:txBody>
          <a:bodyPr anchor="ctr"/>
          <a:lstStyle/>
          <a:p>
            <a:r>
              <a:rPr lang="en-GB" dirty="0"/>
              <a:t> }</a:t>
            </a:r>
            <a:r>
              <a:rPr lang="en-GB" dirty="0" err="1"/>
              <a:t>na`ou`wnh</a:t>
            </a:r>
            <a:r>
              <a:rPr lang="en-GB" dirty="0"/>
              <a:t> </a:t>
            </a:r>
            <a:r>
              <a:rPr lang="en-GB" dirty="0" err="1"/>
              <a:t>nak</a:t>
            </a:r>
            <a:r>
              <a:rPr lang="en-GB" dirty="0"/>
              <a:t> `</a:t>
            </a:r>
            <a:r>
              <a:rPr lang="en-GB" dirty="0" err="1"/>
              <a:t>ebol</a:t>
            </a:r>
            <a:r>
              <a:rPr lang="en-GB" dirty="0"/>
              <a:t> `V] </a:t>
            </a:r>
            <a:r>
              <a:rPr lang="en-GB" dirty="0" err="1"/>
              <a:t>paNou</a:t>
            </a:r>
            <a:r>
              <a:rPr lang="en-GB" dirty="0"/>
              <a:t>] </a:t>
            </a:r>
            <a:r>
              <a:rPr lang="en-GB" dirty="0" err="1"/>
              <a:t>qen</a:t>
            </a:r>
            <a:r>
              <a:rPr lang="en-GB" dirty="0"/>
              <a:t> `</a:t>
            </a:r>
            <a:r>
              <a:rPr lang="en-GB" dirty="0" err="1"/>
              <a:t>ouku;ara</a:t>
            </a:r>
            <a:r>
              <a:rPr lang="en-GB" dirty="0"/>
              <a:t>.</a:t>
            </a:r>
          </a:p>
        </p:txBody>
      </p:sp>
      <p:sp>
        <p:nvSpPr>
          <p:cNvPr id="11" name="Text Placeholder 10">
            <a:extLst>
              <a:ext uri="{FF2B5EF4-FFF2-40B4-BE49-F238E27FC236}">
                <a16:creationId xmlns:a16="http://schemas.microsoft.com/office/drawing/2014/main" id="{8DF3239C-DDC0-4D09-BAB5-A3BDBA25E4CF}"/>
              </a:ext>
            </a:extLst>
          </p:cNvPr>
          <p:cNvSpPr>
            <a:spLocks noGrp="1"/>
          </p:cNvSpPr>
          <p:nvPr>
            <p:ph type="body" sz="quarter" idx="10"/>
          </p:nvPr>
        </p:nvSpPr>
        <p:spPr/>
        <p:txBody>
          <a:bodyPr/>
          <a:lstStyle/>
          <a:p>
            <a:r>
              <a:rPr lang="ar-EG" altLang="en-US" sz="4800" b="1" dirty="0">
                <a:solidFill>
                  <a:srgbClr val="FFFFFF"/>
                </a:solidFill>
                <a:latin typeface="Calibri" panose="020F0502020204030204" pitchFamily="34" charset="0"/>
                <a:cs typeface="Times New Roman" panose="02020603050405020304" pitchFamily="18" charset="0"/>
              </a:rPr>
              <a:t>أعترف لك يا الله إلهي بالقيثارة.</a:t>
            </a:r>
            <a:endParaRPr lang="en-GB" sz="4800" dirty="0"/>
          </a:p>
        </p:txBody>
      </p:sp>
    </p:spTree>
    <p:extLst>
      <p:ext uri="{BB962C8B-B14F-4D97-AF65-F5344CB8AC3E}">
        <p14:creationId xmlns:p14="http://schemas.microsoft.com/office/powerpoint/2010/main" val="313191210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هذه الكائنة من أقاصي</a:t>
                      </a:r>
                      <a:r>
                        <a:rPr lang="ar-EG" sz="4000" b="1" dirty="0">
                          <a:cs typeface="+mj-cs"/>
                        </a:rPr>
                        <a:t> </a:t>
                      </a:r>
                      <a:r>
                        <a:rPr lang="ar-SA" sz="4000" b="1" dirty="0">
                          <a:cs typeface="+mj-cs"/>
                        </a:rPr>
                        <a:t>المسكونة إلى أقاصيها</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Qai</a:t>
                      </a:r>
                      <a:r>
                        <a:rPr lang="en-US" sz="4000" b="0" kern="1200" baseline="0" dirty="0">
                          <a:solidFill>
                            <a:srgbClr val="FFFF00"/>
                          </a:solidFill>
                          <a:latin typeface="Athanasius" pitchFamily="2" charset="0"/>
                          <a:ea typeface="+mn-ea"/>
                          <a:cs typeface="+mn-cs"/>
                        </a:rPr>
                        <a:t> et]op </a:t>
                      </a:r>
                      <a:r>
                        <a:rPr lang="en-US" sz="4000" b="0" kern="1200" baseline="0" dirty="0" err="1">
                          <a:solidFill>
                            <a:srgbClr val="FFFF00"/>
                          </a:solidFill>
                          <a:latin typeface="Athanasius" pitchFamily="2" charset="0"/>
                          <a:ea typeface="+mn-ea"/>
                          <a:cs typeface="+mn-cs"/>
                        </a:rPr>
                        <a:t>icjen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aurhjc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n;oikoumenh</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aurhjc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ثاي إتشوب يسجين أفرجس إنتي إيكوميني شا أفرجس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كل الشعوب وكل</a:t>
                      </a:r>
                      <a:r>
                        <a:rPr lang="ar-EG" sz="4800" b="1" dirty="0">
                          <a:cs typeface="+mj-cs"/>
                        </a:rPr>
                        <a:t> </a:t>
                      </a:r>
                      <a:r>
                        <a:rPr lang="ar-SA" sz="4800" b="1" dirty="0">
                          <a:cs typeface="+mj-cs"/>
                        </a:rPr>
                        <a:t>القطعان باركهم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Nilaoc throu nem ni`o\i throu</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cmou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ني لاوس تيرونيم ني اوهي تيرو</a:t>
                      </a:r>
                      <a:r>
                        <a:rPr lang="ar-EG" sz="4000" b="1" dirty="0">
                          <a:cs typeface="+mj-cs"/>
                        </a:rPr>
                        <a:t> </a:t>
                      </a:r>
                      <a:r>
                        <a:rPr lang="ar-SA" sz="4000" b="1" dirty="0">
                          <a:cs typeface="+mj-cs"/>
                        </a:rPr>
                        <a:t>إزموا إيروؤو</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السلام</a:t>
                      </a:r>
                      <a:r>
                        <a:rPr lang="ar-EG" sz="5400" b="1" dirty="0">
                          <a:cs typeface="+mj-cs"/>
                        </a:rPr>
                        <a:t> </a:t>
                      </a:r>
                      <a:r>
                        <a:rPr lang="ar-SA" sz="5400" b="1" dirty="0">
                          <a:cs typeface="+mj-cs"/>
                        </a:rPr>
                        <a:t>الذي من السموات</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irhnh</a:t>
                      </a:r>
                      <a:r>
                        <a:rPr lang="en-US" sz="4800" b="0" kern="1200" baseline="0" dirty="0">
                          <a:solidFill>
                            <a:srgbClr val="FFFF00"/>
                          </a:solidFill>
                          <a:latin typeface="Athanasius" pitchFamily="2" charset="0"/>
                          <a:ea typeface="+mn-ea"/>
                          <a:cs typeface="+mn-cs"/>
                        </a:rPr>
                        <a:t> ; `</a:t>
                      </a:r>
                      <a:r>
                        <a:rPr lang="en-US" sz="4800" b="0" kern="1200" baseline="0" dirty="0" err="1">
                          <a:solidFill>
                            <a:srgbClr val="FFFF00"/>
                          </a:solidFill>
                          <a:latin typeface="Athanasius" pitchFamily="2" charset="0"/>
                          <a:ea typeface="+mn-ea"/>
                          <a:cs typeface="+mn-cs"/>
                        </a:rPr>
                        <a:t>ebol</a:t>
                      </a:r>
                      <a:r>
                        <a:rPr lang="en-US" sz="4800" b="0" kern="1200" baseline="0" dirty="0">
                          <a:solidFill>
                            <a:srgbClr val="FFFF00"/>
                          </a:solidFill>
                          <a:latin typeface="Athanasius" pitchFamily="2" charset="0"/>
                          <a:ea typeface="+mn-ea"/>
                          <a:cs typeface="+mn-cs"/>
                        </a:rPr>
                        <a:t> 'en</a:t>
                      </a:r>
                    </a:p>
                    <a:p>
                      <a:pPr algn="ctr" rtl="0"/>
                      <a:r>
                        <a:rPr lang="en-US" sz="4800" b="0" kern="1200" baseline="0" dirty="0" err="1">
                          <a:solidFill>
                            <a:srgbClr val="FFFF00"/>
                          </a:solidFill>
                          <a:latin typeface="Athanasius" pitchFamily="2" charset="0"/>
                          <a:ea typeface="+mn-ea"/>
                          <a:cs typeface="+mn-cs"/>
                        </a:rPr>
                        <a:t>nivhou`i</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تي هيريني تي إيفول خين ني فيئووي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أنزله على قلوبنا جميعاً</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mhic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e`'rhi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enen</a:t>
                      </a:r>
                      <a:r>
                        <a:rPr lang="en-US" sz="4800" b="0" kern="1200" baseline="0" dirty="0">
                          <a:solidFill>
                            <a:srgbClr val="FFFF00"/>
                          </a:solidFill>
                          <a:latin typeface="Athanasius" pitchFamily="2" charset="0"/>
                          <a:ea typeface="+mn-ea"/>
                          <a:cs typeface="+mn-cs"/>
                        </a:rPr>
                        <a:t>\ht</a:t>
                      </a:r>
                    </a:p>
                    <a:p>
                      <a:pPr algn="ctr" rtl="0"/>
                      <a:r>
                        <a:rPr lang="en-US" sz="4800" b="0" kern="1200" baseline="0" dirty="0" err="1">
                          <a:solidFill>
                            <a:srgbClr val="FFFF00"/>
                          </a:solidFill>
                          <a:latin typeface="Athanasius" pitchFamily="2" charset="0"/>
                          <a:ea typeface="+mn-ea"/>
                          <a:cs typeface="+mn-cs"/>
                        </a:rPr>
                        <a:t>throu</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ميس إى إخري إى نين هيت تيرو</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بل وسلام هذا العمر</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Alla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irhnh</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paibioc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vai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تيروآللانيم تي كي هيريني إنتي باي فيوس فاي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أنعم به علينا إنعاماً</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arixarizecqe</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mmoc</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nan</a:t>
                      </a:r>
                      <a:r>
                        <a:rPr lang="en-US" sz="4400" b="0" kern="1200" baseline="0" dirty="0">
                          <a:solidFill>
                            <a:srgbClr val="FFFF00"/>
                          </a:solidFill>
                          <a:latin typeface="Athanasius" pitchFamily="2" charset="0"/>
                          <a:ea typeface="+mn-ea"/>
                          <a:cs typeface="+mn-cs"/>
                        </a:rPr>
                        <a:t>  `n`\mot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أري خاريزيستي إمموس نان إن إهموت</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الرئيس و</a:t>
                      </a:r>
                      <a:r>
                        <a:rPr lang="ar-EG" sz="4000" b="1" dirty="0">
                          <a:cs typeface="+mj-cs"/>
                        </a:rPr>
                        <a:t> </a:t>
                      </a:r>
                      <a:r>
                        <a:rPr lang="ar-SA" sz="4000" b="1" dirty="0">
                          <a:cs typeface="+mj-cs"/>
                        </a:rPr>
                        <a:t>الجند و</a:t>
                      </a:r>
                      <a:r>
                        <a:rPr lang="ar-EG" sz="4000" b="1" dirty="0">
                          <a:cs typeface="+mj-cs"/>
                        </a:rPr>
                        <a:t> </a:t>
                      </a:r>
                      <a:r>
                        <a:rPr lang="ar-SA" sz="4000" b="1" dirty="0">
                          <a:cs typeface="+mj-cs"/>
                        </a:rPr>
                        <a:t>الرؤساء و</a:t>
                      </a:r>
                      <a:r>
                        <a:rPr lang="ar-EG" sz="4000" b="1" dirty="0">
                          <a:cs typeface="+mj-cs"/>
                        </a:rPr>
                        <a:t> </a:t>
                      </a:r>
                      <a:r>
                        <a:rPr lang="ar-SA" sz="4000" b="1" dirty="0">
                          <a:cs typeface="+mj-cs"/>
                        </a:rPr>
                        <a:t>الوزراء</a:t>
                      </a:r>
                      <a:r>
                        <a:rPr lang="ar-EG" sz="4000" b="1" dirty="0">
                          <a:cs typeface="+mj-cs"/>
                        </a:rPr>
                        <a:t> </a:t>
                      </a:r>
                      <a:r>
                        <a:rPr lang="ar-SA" sz="4000" b="1" kern="1200" dirty="0">
                          <a:solidFill>
                            <a:schemeClr val="lt1"/>
                          </a:solidFill>
                          <a:latin typeface="+mn-lt"/>
                          <a:ea typeface="+mn-ea"/>
                          <a:cs typeface="+mj-cs"/>
                        </a:rPr>
                        <a:t>و</a:t>
                      </a:r>
                      <a:r>
                        <a:rPr lang="ar-EG" sz="4000" b="1" kern="1200" dirty="0">
                          <a:solidFill>
                            <a:schemeClr val="lt1"/>
                          </a:solidFill>
                          <a:latin typeface="+mn-lt"/>
                          <a:ea typeface="+mn-ea"/>
                          <a:cs typeface="+mj-cs"/>
                        </a:rPr>
                        <a:t> </a:t>
                      </a:r>
                      <a:r>
                        <a:rPr lang="ar-SA" sz="4000" b="1" kern="1200" dirty="0">
                          <a:solidFill>
                            <a:schemeClr val="lt1"/>
                          </a:solidFill>
                          <a:latin typeface="+mn-lt"/>
                          <a:ea typeface="+mn-ea"/>
                          <a:cs typeface="+mj-cs"/>
                        </a:rPr>
                        <a:t>الجموع</a:t>
                      </a:r>
                      <a:endParaRPr lang="ar-EG" sz="4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Piouro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nimetmatoi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arxwn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nicosini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nimh</a:t>
                      </a:r>
                      <a:r>
                        <a:rPr lang="en-US" sz="3600" b="0" kern="1200" baseline="0" dirty="0">
                          <a:solidFill>
                            <a:srgbClr val="FFFF00"/>
                          </a:solidFill>
                          <a:latin typeface="Athanasius" pitchFamily="2" charset="0"/>
                          <a:ea typeface="+mn-ea"/>
                          <a:cs typeface="+mn-cs"/>
                        </a:rPr>
                        <a: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بي أورو ني ميت ماطوي ني ارخون ني سوتشني ني ميش</a:t>
                      </a:r>
                      <a:endParaRPr lang="ar-EG" sz="3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cs typeface="+mj-cs"/>
                        </a:rPr>
                        <a:t>و </a:t>
                      </a:r>
                      <a:r>
                        <a:rPr lang="ar-SA" sz="4800" b="1" dirty="0">
                          <a:cs typeface="+mj-cs"/>
                        </a:rPr>
                        <a:t>جيراننا ومداخلنا</a:t>
                      </a:r>
                      <a:r>
                        <a:rPr lang="ar-EG" sz="4800" b="1" dirty="0">
                          <a:cs typeface="+mj-cs"/>
                        </a:rPr>
                        <a:t> و</a:t>
                      </a:r>
                      <a:r>
                        <a:rPr lang="ar-SA" sz="4800" b="1" dirty="0">
                          <a:cs typeface="+mj-cs"/>
                        </a:rPr>
                        <a:t> </a:t>
                      </a:r>
                      <a:r>
                        <a:rPr lang="ar-EG" sz="4800" b="1" dirty="0">
                          <a:cs typeface="+mj-cs"/>
                        </a:rPr>
                        <a:t>م</a:t>
                      </a:r>
                      <a:r>
                        <a:rPr lang="ar-SA" sz="4800" b="1" dirty="0">
                          <a:cs typeface="+mj-cs"/>
                        </a:rPr>
                        <a:t>خارجنا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nenqe</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nenjinmo</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e'oun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nenjinmo</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ebol</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j-cs"/>
                        </a:rPr>
                        <a:t>نين ثيشيف </a:t>
                      </a:r>
                      <a:r>
                        <a:rPr lang="ar-SA" sz="4000" dirty="0">
                          <a:cs typeface="+mj-cs"/>
                        </a:rPr>
                        <a:t>نين حينموشي إيخون نيم نين جينموشي إيفول</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زينهم</a:t>
                      </a:r>
                      <a:r>
                        <a:rPr lang="ar-EG" sz="7200" b="1" dirty="0">
                          <a:cs typeface="+mj-cs"/>
                        </a:rPr>
                        <a:t> </a:t>
                      </a:r>
                      <a:r>
                        <a:rPr lang="ar-SA" sz="7200" b="1" dirty="0">
                          <a:cs typeface="+mj-cs"/>
                        </a:rPr>
                        <a:t>بكل سلام </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celcwlou</a:t>
                      </a:r>
                      <a:r>
                        <a:rPr lang="en-US" sz="4800" b="0" kern="1200" baseline="0" dirty="0">
                          <a:solidFill>
                            <a:srgbClr val="FFFF00"/>
                          </a:solidFill>
                          <a:latin typeface="Athanasius" pitchFamily="2" charset="0"/>
                          <a:ea typeface="+mn-ea"/>
                          <a:cs typeface="+mn-cs"/>
                        </a:rPr>
                        <a:t> 'en</a:t>
                      </a: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irhnh</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niben</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سيلسولو خين هيريني نيفين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يا ملك</a:t>
                      </a:r>
                      <a:r>
                        <a:rPr lang="ar-EG" sz="5400" b="1" dirty="0">
                          <a:cs typeface="+mj-cs"/>
                        </a:rPr>
                        <a:t> </a:t>
                      </a:r>
                      <a:r>
                        <a:rPr lang="ar-SA" sz="5400" b="1" dirty="0">
                          <a:cs typeface="+mj-cs"/>
                        </a:rPr>
                        <a:t>السلام اعطنا سلامك </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sz="4000" b="0" kern="1200" baseline="0" dirty="0">
                          <a:solidFill>
                            <a:srgbClr val="FFFF00"/>
                          </a:solidFill>
                          <a:latin typeface="Athanasius" pitchFamily="2" charset="0"/>
                          <a:ea typeface="+mn-ea"/>
                          <a:cs typeface="+mn-cs"/>
                        </a:rPr>
                        <a:t>~</a:t>
                      </a:r>
                      <a:r>
                        <a:rPr lang="fr-FR" sz="4000" b="0" kern="1200" baseline="0" dirty="0" err="1">
                          <a:solidFill>
                            <a:srgbClr val="FFFF00"/>
                          </a:solidFill>
                          <a:latin typeface="Athanasius" pitchFamily="2" charset="0"/>
                          <a:ea typeface="+mn-ea"/>
                          <a:cs typeface="+mn-cs"/>
                        </a:rPr>
                        <a:t>Pouro</a:t>
                      </a:r>
                      <a:r>
                        <a:rPr lang="fr-FR" sz="4000" b="0" kern="1200" baseline="0" dirty="0">
                          <a:solidFill>
                            <a:srgbClr val="FFFF00"/>
                          </a:solidFill>
                          <a:latin typeface="Athanasius" pitchFamily="2" charset="0"/>
                          <a:ea typeface="+mn-ea"/>
                          <a:cs typeface="+mn-cs"/>
                        </a:rPr>
                        <a:t> `</a:t>
                      </a:r>
                      <a:r>
                        <a:rPr lang="fr-FR" sz="4000" b="0" kern="1200" baseline="0" dirty="0" err="1">
                          <a:solidFill>
                            <a:srgbClr val="FFFF00"/>
                          </a:solidFill>
                          <a:latin typeface="Athanasius" pitchFamily="2" charset="0"/>
                          <a:ea typeface="+mn-ea"/>
                          <a:cs typeface="+mn-cs"/>
                        </a:rPr>
                        <a:t>nte</a:t>
                      </a:r>
                      <a:r>
                        <a:rPr lang="fr-FR" sz="4000" b="0" kern="1200" baseline="0" dirty="0">
                          <a:solidFill>
                            <a:srgbClr val="FFFF00"/>
                          </a:solidFill>
                          <a:latin typeface="Athanasius" pitchFamily="2" charset="0"/>
                          <a:ea typeface="+mn-ea"/>
                          <a:cs typeface="+mn-cs"/>
                        </a:rPr>
                        <a:t> ;\</a:t>
                      </a:r>
                      <a:r>
                        <a:rPr lang="fr-FR" sz="4000" b="0" kern="1200" baseline="0" dirty="0" err="1">
                          <a:solidFill>
                            <a:srgbClr val="FFFF00"/>
                          </a:solidFill>
                          <a:latin typeface="Athanasius" pitchFamily="2" charset="0"/>
                          <a:ea typeface="+mn-ea"/>
                          <a:cs typeface="+mn-cs"/>
                        </a:rPr>
                        <a:t>irhnh</a:t>
                      </a:r>
                      <a:r>
                        <a:rPr lang="fr-FR" sz="4000" b="0" kern="1200" baseline="0" dirty="0">
                          <a:solidFill>
                            <a:srgbClr val="FFFF00"/>
                          </a:solidFill>
                          <a:latin typeface="Athanasius" pitchFamily="2" charset="0"/>
                          <a:ea typeface="+mn-ea"/>
                          <a:cs typeface="+mn-cs"/>
                        </a:rPr>
                        <a:t>&gt;</a:t>
                      </a:r>
                    </a:p>
                    <a:p>
                      <a:pPr algn="ctr" rtl="0"/>
                      <a:r>
                        <a:rPr lang="fr-FR" sz="4000" b="0" kern="1200" baseline="0" dirty="0">
                          <a:solidFill>
                            <a:srgbClr val="FFFF00"/>
                          </a:solidFill>
                          <a:latin typeface="Athanasius" pitchFamily="2" charset="0"/>
                          <a:ea typeface="+mn-ea"/>
                          <a:cs typeface="+mn-cs"/>
                        </a:rPr>
                        <a:t> moi nan</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irhnh</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إبؤروإنتي تي هيريني موى نان إنتيك هيريني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1A37BF4-3238-42D6-8FE7-62C237E012EF}"/>
              </a:ext>
            </a:extLst>
          </p:cNvPr>
          <p:cNvSpPr>
            <a:spLocks noGrp="1"/>
          </p:cNvSpPr>
          <p:nvPr>
            <p:ph type="body" idx="1"/>
          </p:nvPr>
        </p:nvSpPr>
        <p:spPr>
          <a:xfrm>
            <a:off x="0" y="5929313"/>
            <a:ext cx="9143999" cy="928688"/>
          </a:xfrm>
        </p:spPr>
        <p:txBody>
          <a:bodyPr anchor="ctr"/>
          <a:lstStyle/>
          <a:p>
            <a:r>
              <a:rPr lang="ar-EG" altLang="en-US" sz="3600" b="1" dirty="0">
                <a:solidFill>
                  <a:srgbClr val="FFFFFF"/>
                </a:solidFill>
                <a:latin typeface="Times New Roman" panose="02020603050405020304" pitchFamily="18" charset="0"/>
                <a:cs typeface="Times New Roman" panose="02020603050405020304" pitchFamily="18" charset="0"/>
              </a:rPr>
              <a:t>آرى إفميڤى إبتشويس إن داڤيد : نيم تيف ميت ريم راڤش تيرس. الليلويا.</a:t>
            </a:r>
            <a:endParaRPr lang="en-GB" sz="3600" dirty="0"/>
          </a:p>
        </p:txBody>
      </p:sp>
      <p:sp>
        <p:nvSpPr>
          <p:cNvPr id="10" name="Text Placeholder 9">
            <a:extLst>
              <a:ext uri="{FF2B5EF4-FFF2-40B4-BE49-F238E27FC236}">
                <a16:creationId xmlns:a16="http://schemas.microsoft.com/office/drawing/2014/main" id="{0CD923B3-4121-4851-807B-230FF083FE83}"/>
              </a:ext>
            </a:extLst>
          </p:cNvPr>
          <p:cNvSpPr>
            <a:spLocks noGrp="1"/>
          </p:cNvSpPr>
          <p:nvPr>
            <p:ph type="body" sz="quarter" idx="3"/>
          </p:nvPr>
        </p:nvSpPr>
        <p:spPr>
          <a:xfrm>
            <a:off x="0" y="5015753"/>
            <a:ext cx="9144000" cy="984191"/>
          </a:xfrm>
        </p:spPr>
        <p:txBody>
          <a:bodyPr anchor="ctr"/>
          <a:lstStyle/>
          <a:p>
            <a:r>
              <a:rPr lang="en-GB" dirty="0"/>
              <a:t>`</a:t>
            </a:r>
            <a:r>
              <a:rPr lang="en-GB" dirty="0" err="1"/>
              <a:t>Ari`vmeu`i</a:t>
            </a:r>
            <a:r>
              <a:rPr lang="en-GB" dirty="0"/>
              <a:t> `P=o=c `</a:t>
            </a:r>
            <a:r>
              <a:rPr lang="en-GB" dirty="0" err="1"/>
              <a:t>nDauid</a:t>
            </a:r>
            <a:r>
              <a:rPr lang="en-GB" dirty="0"/>
              <a:t>@ </a:t>
            </a:r>
            <a:r>
              <a:rPr lang="en-GB" dirty="0" err="1"/>
              <a:t>nem</a:t>
            </a:r>
            <a:r>
              <a:rPr lang="en-GB" dirty="0"/>
              <a:t> </a:t>
            </a:r>
            <a:r>
              <a:rPr lang="en-GB" dirty="0" err="1"/>
              <a:t>tefmetremraus</a:t>
            </a:r>
            <a:r>
              <a:rPr lang="en-GB" dirty="0"/>
              <a:t> </a:t>
            </a:r>
            <a:r>
              <a:rPr lang="en-GB" dirty="0" err="1"/>
              <a:t>tyrc</a:t>
            </a:r>
            <a:r>
              <a:rPr lang="en-GB" dirty="0"/>
              <a:t>. </a:t>
            </a:r>
            <a:r>
              <a:rPr lang="en-GB" dirty="0" err="1"/>
              <a:t>Allylouia</a:t>
            </a:r>
            <a:r>
              <a:rPr lang="en-GB" dirty="0"/>
              <a:t>.</a:t>
            </a:r>
          </a:p>
        </p:txBody>
      </p:sp>
      <p:sp>
        <p:nvSpPr>
          <p:cNvPr id="11" name="Text Placeholder 10">
            <a:extLst>
              <a:ext uri="{FF2B5EF4-FFF2-40B4-BE49-F238E27FC236}">
                <a16:creationId xmlns:a16="http://schemas.microsoft.com/office/drawing/2014/main" id="{2A1ACE8B-EAEF-4FFC-94BC-88FA2B37156C}"/>
              </a:ext>
            </a:extLst>
          </p:cNvPr>
          <p:cNvSpPr>
            <a:spLocks noGrp="1"/>
          </p:cNvSpPr>
          <p:nvPr>
            <p:ph type="body" sz="quarter" idx="10"/>
          </p:nvPr>
        </p:nvSpPr>
        <p:spPr>
          <a:xfrm>
            <a:off x="-2" y="4358445"/>
            <a:ext cx="9144000" cy="657308"/>
          </a:xfrm>
        </p:spPr>
        <p:txBody>
          <a:bodyPr/>
          <a:lstStyle/>
          <a:p>
            <a:r>
              <a:rPr lang="ar-EG" altLang="en-US" sz="4400" b="1" dirty="0">
                <a:solidFill>
                  <a:srgbClr val="FFFFFF"/>
                </a:solidFill>
                <a:latin typeface="Calibri" panose="020F0502020204030204" pitchFamily="34" charset="0"/>
                <a:cs typeface="Times New Roman" panose="02020603050405020304" pitchFamily="18" charset="0"/>
              </a:rPr>
              <a:t>أذكر يا رب داود و كل دعته. هلليلويا.</a:t>
            </a:r>
            <a:endParaRPr lang="en-GB" sz="4400" dirty="0"/>
          </a:p>
        </p:txBody>
      </p:sp>
    </p:spTree>
    <p:extLst>
      <p:ext uri="{BB962C8B-B14F-4D97-AF65-F5344CB8AC3E}">
        <p14:creationId xmlns:p14="http://schemas.microsoft.com/office/powerpoint/2010/main" val="211475375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لأن كل شي قد أعطيتنا</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wb</a:t>
                      </a:r>
                      <a:r>
                        <a:rPr lang="en-US" sz="4000" b="0" kern="1200" baseline="0" dirty="0">
                          <a:solidFill>
                            <a:srgbClr val="FFFF00"/>
                          </a:solidFill>
                          <a:latin typeface="Athanasius" pitchFamily="2" charset="0"/>
                          <a:ea typeface="+mn-ea"/>
                          <a:cs typeface="+mn-cs"/>
                        </a:rPr>
                        <a:t>  gar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akthitou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هوب غار نيفين أكتيتو نان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إقتتنالك يا الله</a:t>
                      </a:r>
                      <a:r>
                        <a:rPr lang="ar-EG" sz="6000" b="1" dirty="0">
                          <a:cs typeface="+mj-cs"/>
                        </a:rPr>
                        <a:t> </a:t>
                      </a:r>
                      <a:r>
                        <a:rPr lang="ar-SA" sz="6000" b="1" dirty="0">
                          <a:cs typeface="+mj-cs"/>
                        </a:rPr>
                        <a:t>مخلصنا </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Jvon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nak</a:t>
                      </a:r>
                      <a:r>
                        <a:rPr lang="en-US" sz="4800" b="0" kern="1200" baseline="0" dirty="0">
                          <a:solidFill>
                            <a:srgbClr val="FFFF00"/>
                          </a:solidFill>
                          <a:latin typeface="Athanasius" pitchFamily="2" charset="0"/>
                          <a:ea typeface="+mn-ea"/>
                          <a:cs typeface="+mn-cs"/>
                        </a:rPr>
                        <a:t> V; </a:t>
                      </a:r>
                      <a:r>
                        <a:rPr lang="en-US" sz="4800" b="0" kern="1200" baseline="0" dirty="0" err="1">
                          <a:solidFill>
                            <a:srgbClr val="FFFF00"/>
                          </a:solidFill>
                          <a:latin typeface="Athanasius" pitchFamily="2" charset="0"/>
                          <a:ea typeface="+mn-ea"/>
                          <a:cs typeface="+mn-cs"/>
                        </a:rPr>
                        <a:t>pencwthr</a:t>
                      </a:r>
                      <a:endParaRPr lang="en-US" sz="23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إجفون ناك إفنوتي بينسوتير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لأننا</a:t>
                      </a:r>
                      <a:r>
                        <a:rPr lang="ar-EG" sz="5400" b="1" dirty="0">
                          <a:cs typeface="+mj-cs"/>
                        </a:rPr>
                        <a:t> </a:t>
                      </a:r>
                      <a:r>
                        <a:rPr lang="ar-SA" sz="5400" b="1" dirty="0">
                          <a:cs typeface="+mj-cs"/>
                        </a:rPr>
                        <a:t>لا نعرف أخر سواك</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Tencwoun</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nkeouai</a:t>
                      </a:r>
                      <a:r>
                        <a:rPr lang="en-US" sz="4400" b="0" kern="1200" baseline="0" dirty="0">
                          <a:solidFill>
                            <a:srgbClr val="FFFF00"/>
                          </a:solidFill>
                          <a:latin typeface="Athanasius" pitchFamily="2" charset="0"/>
                          <a:ea typeface="+mn-ea"/>
                          <a:cs typeface="+mn-cs"/>
                        </a:rPr>
                        <a:t> an `</a:t>
                      </a:r>
                      <a:r>
                        <a:rPr lang="en-US" sz="4400" b="0" kern="1200" baseline="0" dirty="0" err="1">
                          <a:solidFill>
                            <a:srgbClr val="FFFF00"/>
                          </a:solidFill>
                          <a:latin typeface="Athanasius" pitchFamily="2" charset="0"/>
                          <a:ea typeface="+mn-ea"/>
                          <a:cs typeface="+mn-cs"/>
                        </a:rPr>
                        <a:t>ebhl</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erok</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جي تين سوؤون إنكي أواى آن إيفيل إيروك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اسمك القدوس هو الذي</a:t>
                      </a:r>
                      <a:r>
                        <a:rPr lang="ar-EG" sz="4800" b="1" dirty="0">
                          <a:cs typeface="+mj-cs"/>
                        </a:rPr>
                        <a:t> </a:t>
                      </a:r>
                      <a:r>
                        <a:rPr lang="ar-SA" sz="4800" b="1" dirty="0">
                          <a:cs typeface="+mj-cs"/>
                        </a:rPr>
                        <a:t>نقوله</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Pekran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petenjw</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mmof</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بيكران إثؤواب بيتين جو إمموف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فلتحيا نفوسنا</a:t>
                      </a:r>
                      <a:r>
                        <a:rPr lang="ar-EG" sz="4800" b="1" dirty="0">
                          <a:cs typeface="+mj-cs"/>
                        </a:rPr>
                        <a:t> </a:t>
                      </a:r>
                      <a:r>
                        <a:rPr lang="ar-SA" sz="4800" b="1" dirty="0">
                          <a:cs typeface="+mj-cs"/>
                        </a:rPr>
                        <a:t>بروحك القدوس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Marouwn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nje</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nh`ete</a:t>
                      </a:r>
                      <a:r>
                        <a:rPr lang="en-US" sz="3200" b="0" kern="1200" baseline="0" dirty="0">
                          <a:solidFill>
                            <a:srgbClr val="FFFF00"/>
                          </a:solidFill>
                          <a:latin typeface="Athanasius" pitchFamily="2" charset="0"/>
                          <a:ea typeface="+mn-ea"/>
                          <a:cs typeface="+mn-cs"/>
                        </a:rPr>
                        <a:t> noun</a:t>
                      </a: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myuxh</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iten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Pek`pneuma</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eqouab</a:t>
                      </a:r>
                      <a:r>
                        <a:rPr lang="en-US" sz="3200" b="0" kern="1200" baseline="0" dirty="0">
                          <a:solidFill>
                            <a:srgbClr val="FFFF00"/>
                          </a:solidFill>
                          <a:latin typeface="Athanasius" pitchFamily="2" charset="0"/>
                          <a:ea typeface="+mn-ea"/>
                          <a:cs typeface="+mn-cs"/>
                        </a:rPr>
                        <a:t>.</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مارو أونخ إنجي ني إيتينون إم إبسيشي هيتين بيك إبنيفما إثؤواب </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ولا يقوي علينا</a:t>
                      </a:r>
                      <a:r>
                        <a:rPr lang="ar-EG" sz="4800" b="1" dirty="0">
                          <a:cs typeface="+mj-cs"/>
                        </a:rPr>
                        <a:t> </a:t>
                      </a:r>
                      <a:r>
                        <a:rPr lang="ar-SA" sz="4800" b="1" dirty="0">
                          <a:cs typeface="+mj-cs"/>
                        </a:rPr>
                        <a:t>نحن عبيدك</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mpen`qrefjemjom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eron</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`anon 'a </a:t>
                      </a:r>
                      <a:r>
                        <a:rPr lang="en-US" sz="3600" b="0" kern="1200" baseline="0" dirty="0" err="1">
                          <a:solidFill>
                            <a:srgbClr val="FFFF00"/>
                          </a:solidFill>
                          <a:latin typeface="Athanasius" pitchFamily="2" charset="0"/>
                          <a:ea typeface="+mn-ea"/>
                          <a:cs typeface="+mn-cs"/>
                        </a:rPr>
                        <a:t>nek`ebiaik</a:t>
                      </a:r>
                      <a:r>
                        <a:rPr lang="en-US" sz="3600" b="0" kern="1200" baseline="0" dirty="0">
                          <a:solidFill>
                            <a:srgbClr val="FFFF00"/>
                          </a:solidFill>
                          <a:latin typeface="Athanasius" pitchFamily="2" charset="0"/>
                          <a:ea typeface="+mn-ea"/>
                          <a:cs typeface="+mn-cs"/>
                        </a:rPr>
                        <a:t>&gt;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cs typeface="+mj-cs"/>
                        </a:rPr>
                        <a:t>اووه إمبين إثريف جيمجوم إيرون أنون خانيك إيفيئيك</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موت الخطية ولا على كل شعبك</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annobi</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oude</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peklaoc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thrf</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إنجي إفمو إنتي هان نوفي أودي خابيك لاؤس تيرف</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1500" b="1" u="none" kern="1200" dirty="0">
                          <a:solidFill>
                            <a:srgbClr val="FFC000"/>
                          </a:solidFill>
                          <a:effectLst/>
                          <a:latin typeface="Tahoma" pitchFamily="34" charset="0"/>
                          <a:ea typeface="Tahoma" pitchFamily="34" charset="0"/>
                          <a:cs typeface="Tahoma" pitchFamily="34" charset="0"/>
                        </a:rPr>
                        <a:t>أوشية الاباء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وأيضاً فلنسأل الله ضابط الكل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3600" b="0" kern="1200" baseline="0" dirty="0">
                          <a:solidFill>
                            <a:srgbClr val="FFFF00"/>
                          </a:solidFill>
                          <a:latin typeface="Athanasius" pitchFamily="2" charset="0"/>
                          <a:ea typeface="+mn-ea"/>
                          <a:cs typeface="+mn-cs"/>
                        </a:rPr>
                        <a:t>Palin on maren;\o `eV; pipantokratwr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بالين أون مارين تيهو إى إفنوتي </a:t>
                      </a:r>
                      <a:br>
                        <a:rPr lang="ar-SA" sz="4000" b="1" dirty="0">
                          <a:cs typeface="+mj-cs"/>
                        </a:rPr>
                      </a:br>
                      <a:r>
                        <a:rPr lang="ar-SA" sz="4000" b="1" dirty="0">
                          <a:cs typeface="+mj-cs"/>
                        </a:rPr>
                        <a:t>بي بانطوكراطور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solidFill>
                  <a:srgbClr val="FFC000"/>
                </a:solidFill>
              </a:rPr>
              <a:t>الليلويا جي افمفئي</a:t>
            </a:r>
            <a:endParaRPr lang="en-US" dirty="0">
              <a:solidFill>
                <a:srgbClr val="FFC000"/>
              </a:solidFill>
            </a:endParaRPr>
          </a:p>
        </p:txBody>
      </p:sp>
      <p:sp>
        <p:nvSpPr>
          <p:cNvPr id="6" name="Text Placeholder 5"/>
          <p:cNvSpPr>
            <a:spLocks noGrp="1"/>
          </p:cNvSpPr>
          <p:nvPr>
            <p:ph type="body" idx="1"/>
          </p:nvPr>
        </p:nvSpPr>
        <p:spPr>
          <a:xfrm>
            <a:off x="-26894" y="6172200"/>
            <a:ext cx="9251576" cy="685800"/>
          </a:xfrm>
        </p:spPr>
        <p:txBody>
          <a:bodyPr anchor="ctr"/>
          <a:lstStyle/>
          <a:p>
            <a:r>
              <a:rPr lang="ar-EG" sz="3400" dirty="0"/>
              <a:t>الليلويا جيه افميفىء ان أورومى اف إيه أوؤنه ناك ايفول أبشويس</a:t>
            </a:r>
          </a:p>
        </p:txBody>
      </p:sp>
      <p:sp>
        <p:nvSpPr>
          <p:cNvPr id="7" name="Text Placeholder 6"/>
          <p:cNvSpPr>
            <a:spLocks noGrp="1"/>
          </p:cNvSpPr>
          <p:nvPr>
            <p:ph type="body" sz="quarter" idx="3"/>
          </p:nvPr>
        </p:nvSpPr>
        <p:spPr>
          <a:xfrm>
            <a:off x="0" y="5191052"/>
            <a:ext cx="9144000" cy="981148"/>
          </a:xfrm>
        </p:spPr>
        <p:txBody>
          <a:bodyPr anchor="ctr">
            <a:noAutofit/>
          </a:bodyPr>
          <a:lstStyle/>
          <a:p>
            <a:r>
              <a:rPr lang="en-US" sz="4000" dirty="0" err="1">
                <a:latin typeface="CS New Athanasius" panose="020B0500000000000000" pitchFamily="34" charset="0"/>
              </a:rPr>
              <a:t>Allyloui`a</a:t>
            </a:r>
            <a:r>
              <a:rPr lang="en-US" sz="4000" dirty="0">
                <a:latin typeface="CS New Athanasius" panose="020B0500000000000000" pitchFamily="34" charset="0"/>
              </a:rPr>
              <a:t>@ je `</a:t>
            </a:r>
            <a:r>
              <a:rPr lang="en-US" sz="4000" dirty="0" err="1">
                <a:latin typeface="CS New Athanasius" panose="020B0500000000000000" pitchFamily="34" charset="0"/>
              </a:rPr>
              <a:t>vmeu`I</a:t>
            </a:r>
            <a:r>
              <a:rPr lang="en-US" sz="4000" dirty="0">
                <a:latin typeface="CS New Athanasius" panose="020B0500000000000000" pitchFamily="34" charset="0"/>
              </a:rPr>
              <a:t>  `</a:t>
            </a:r>
            <a:r>
              <a:rPr lang="en-US" sz="4000" dirty="0" err="1">
                <a:latin typeface="CS New Athanasius" panose="020B0500000000000000" pitchFamily="34" charset="0"/>
              </a:rPr>
              <a:t>nourwmi</a:t>
            </a:r>
            <a:r>
              <a:rPr lang="en-US" sz="4000" dirty="0">
                <a:latin typeface="CS New Athanasius" panose="020B0500000000000000" pitchFamily="34" charset="0"/>
              </a:rPr>
              <a:t> </a:t>
            </a:r>
            <a:r>
              <a:rPr lang="en-US" sz="4000" dirty="0" err="1">
                <a:latin typeface="CS New Athanasius" panose="020B0500000000000000" pitchFamily="34" charset="0"/>
              </a:rPr>
              <a:t>ef`eouwnh</a:t>
            </a:r>
            <a:r>
              <a:rPr lang="en-US" sz="4000" dirty="0">
                <a:latin typeface="CS New Athanasius" panose="020B0500000000000000" pitchFamily="34" charset="0"/>
              </a:rPr>
              <a:t> </a:t>
            </a:r>
            <a:r>
              <a:rPr lang="en-US" sz="4000" dirty="0" err="1">
                <a:latin typeface="CS New Athanasius" panose="020B0500000000000000" pitchFamily="34" charset="0"/>
              </a:rPr>
              <a:t>nak</a:t>
            </a:r>
            <a:r>
              <a:rPr lang="en-US" sz="4000" dirty="0">
                <a:latin typeface="CS New Athanasius" panose="020B0500000000000000" pitchFamily="34" charset="0"/>
              </a:rPr>
              <a:t> `</a:t>
            </a:r>
            <a:r>
              <a:rPr lang="en-US" sz="4000" dirty="0" err="1">
                <a:latin typeface="CS New Athanasius" panose="020B0500000000000000" pitchFamily="34" charset="0"/>
              </a:rPr>
              <a:t>ebol</a:t>
            </a:r>
            <a:r>
              <a:rPr lang="en-US" sz="4000" dirty="0">
                <a:latin typeface="CS New Athanasius" panose="020B0500000000000000" pitchFamily="34" charset="0"/>
              </a:rPr>
              <a:t> `P=o=c</a:t>
            </a:r>
          </a:p>
        </p:txBody>
      </p:sp>
      <p:sp>
        <p:nvSpPr>
          <p:cNvPr id="2" name="Text Placeholder 1">
            <a:extLst>
              <a:ext uri="{FF2B5EF4-FFF2-40B4-BE49-F238E27FC236}">
                <a16:creationId xmlns:a16="http://schemas.microsoft.com/office/drawing/2014/main" id="{C059E3EF-AD6A-4E8E-88D6-4CBC2893B352}"/>
              </a:ext>
            </a:extLst>
          </p:cNvPr>
          <p:cNvSpPr>
            <a:spLocks noGrp="1"/>
          </p:cNvSpPr>
          <p:nvPr>
            <p:ph type="body" sz="quarter" idx="10"/>
          </p:nvPr>
        </p:nvSpPr>
        <p:spPr>
          <a:xfrm>
            <a:off x="-2" y="4358445"/>
            <a:ext cx="9144000" cy="714944"/>
          </a:xfrm>
        </p:spPr>
        <p:txBody>
          <a:bodyPr/>
          <a:lstStyle/>
          <a:p>
            <a:r>
              <a:rPr lang="ar-EG" sz="4800" dirty="0"/>
              <a:t>الليلويا ان فكر الإنسان يعترف لك يا رب</a:t>
            </a:r>
            <a:endParaRPr lang="en-US" sz="4800" dirty="0"/>
          </a:p>
        </p:txBody>
      </p:sp>
    </p:spTree>
    <p:extLst>
      <p:ext uri="{BB962C8B-B14F-4D97-AF65-F5344CB8AC3E}">
        <p14:creationId xmlns:p14="http://schemas.microsoft.com/office/powerpoint/2010/main" val="378227786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أبا ربنا وإلهنا </a:t>
                      </a:r>
                      <a:br>
                        <a:rPr lang="ar-SA" sz="4800" b="1" dirty="0">
                          <a:cs typeface="+mj-cs"/>
                        </a:rPr>
                      </a:br>
                      <a:r>
                        <a:rPr lang="ar-SA" sz="4800" b="1" dirty="0">
                          <a:cs typeface="+mj-cs"/>
                        </a:rPr>
                        <a:t>ومخلصنا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a:t>
                      </a:r>
                      <a:r>
                        <a:rPr lang="en-US" sz="4000" b="0" kern="1200" baseline="0" dirty="0">
                          <a:solidFill>
                            <a:srgbClr val="FFFF00"/>
                          </a:solidFill>
                          <a:latin typeface="Athanasius" pitchFamily="2" charset="0"/>
                          <a:ea typeface="+mn-ea"/>
                          <a:cs typeface="+mn-cs"/>
                        </a:rPr>
                        <a:t>_</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إفيوت إمبين</a:t>
                      </a:r>
                      <a:r>
                        <a:rPr lang="ar-EG" sz="4000" b="1" dirty="0">
                          <a:cs typeface="+mj-cs"/>
                        </a:rPr>
                        <a:t> </a:t>
                      </a:r>
                      <a:r>
                        <a:rPr lang="ar-SA" sz="4000" b="1" dirty="0">
                          <a:cs typeface="+mj-cs"/>
                        </a:rPr>
                        <a:t>شويس أووه بيننوتي أووه بينسوتير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يسوع المسيح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Ihcouc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Pi`xrictoc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إيسوس بي إخرستوس</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نسأل ونطلب من صلاحك </a:t>
                      </a:r>
                      <a:br>
                        <a:rPr lang="ar-SA" sz="4800" b="1" dirty="0">
                          <a:cs typeface="+mj-cs"/>
                        </a:rPr>
                      </a:br>
                      <a:r>
                        <a:rPr lang="ar-SA" sz="4800" b="1" dirty="0">
                          <a:cs typeface="+mj-cs"/>
                        </a:rPr>
                        <a:t>يا محب البشر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Ten;\o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tentwb</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ntekmet`agaqoc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pimairwmi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تين تيهو أووه تين طفه إنتيك ميت غاثوس بي ماي رومي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أذكر يا رب بطريركنا الأب المكرم</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Ari`vmeu`i</a:t>
                      </a:r>
                      <a:r>
                        <a:rPr lang="en-US" sz="4000" b="0" kern="1200" baseline="0" dirty="0">
                          <a:solidFill>
                            <a:srgbClr val="FFFF00"/>
                          </a:solidFill>
                          <a:latin typeface="Athanasius" pitchFamily="2" charset="0"/>
                          <a:ea typeface="+mn-ea"/>
                          <a:cs typeface="+mn-cs"/>
                        </a:rPr>
                        <a:t> ~P_</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mpenpa</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triarxhc</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niwt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ettaihout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آري إفميفئي إبشويس إمبين</a:t>
                      </a:r>
                      <a:r>
                        <a:rPr lang="ar-EG" sz="4000" b="1" dirty="0">
                          <a:cs typeface="+mj-cs"/>
                        </a:rPr>
                        <a:t> </a:t>
                      </a:r>
                      <a:r>
                        <a:rPr lang="ar-SA" sz="4000" b="1" dirty="0">
                          <a:cs typeface="+mj-cs"/>
                        </a:rPr>
                        <a:t>بطريارشيس إنيوت إتطايوت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رئيس الكهنة البابا</a:t>
                      </a:r>
                      <a:r>
                        <a:rPr lang="ar-EG" sz="4000" b="1" dirty="0">
                          <a:cs typeface="+mj-cs"/>
                        </a:rPr>
                        <a:t> </a:t>
                      </a:r>
                      <a:r>
                        <a:rPr lang="ar-SA" sz="4000" b="1" dirty="0">
                          <a:cs typeface="+mj-cs"/>
                        </a:rPr>
                        <a:t>انبا </a:t>
                      </a:r>
                      <a:r>
                        <a:rPr lang="ar-SA" sz="4000" b="1" dirty="0"/>
                        <a:t>تواضروس</a:t>
                      </a:r>
                      <a:r>
                        <a:rPr lang="ar-SA" sz="4000" b="1" baseline="0" dirty="0"/>
                        <a:t> الثاني</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narxh`ereuc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abba</a:t>
                      </a:r>
                      <a:r>
                        <a:rPr lang="en-US" sz="4800" b="0" kern="1200" baseline="0" dirty="0">
                          <a:solidFill>
                            <a:srgbClr val="FFFF00"/>
                          </a:solidFill>
                          <a:latin typeface="Athanasius" pitchFamily="2" charset="0"/>
                          <a:ea typeface="+mn-ea"/>
                          <a:cs typeface="+mn-cs"/>
                        </a:rPr>
                        <a:t> (...).</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 آرشي إرفس بابا آ</a:t>
                      </a:r>
                      <a:r>
                        <a:rPr lang="ar-EG" sz="4800" b="1" dirty="0"/>
                        <a:t>ف</a:t>
                      </a:r>
                      <a:r>
                        <a:rPr lang="ar-SA" sz="4800" b="1" dirty="0"/>
                        <a:t>ا تواضروس</a:t>
                      </a:r>
                      <a:r>
                        <a:rPr lang="ar-SA" sz="4800" b="1" baseline="0" dirty="0"/>
                        <a:t>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و شريكه فى الخدمة</a:t>
                      </a:r>
                      <a:r>
                        <a:rPr lang="ar-EG" sz="4400" b="1" kern="1200" baseline="0" dirty="0">
                          <a:solidFill>
                            <a:schemeClr val="bg1"/>
                          </a:solidFill>
                          <a:latin typeface="+mn-lt"/>
                          <a:ea typeface="+mn-ea"/>
                          <a:cs typeface="+mn-cs"/>
                        </a:rPr>
                        <a:t> الرسولية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pefke</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vhr</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nlitourgoc</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apoctolwn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dirty="0"/>
                        <a:t>نيم</a:t>
                      </a:r>
                      <a:r>
                        <a:rPr lang="ar-EG" sz="4000" baseline="0" dirty="0"/>
                        <a:t> بيك أشفير أن لى تورغوس أبوسطولون</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أبينا</a:t>
                      </a:r>
                      <a:r>
                        <a:rPr lang="ar-EG" sz="4400" b="1" kern="1200" baseline="0" dirty="0">
                          <a:solidFill>
                            <a:schemeClr val="bg1"/>
                          </a:solidFill>
                          <a:latin typeface="+mn-lt"/>
                          <a:ea typeface="+mn-ea"/>
                          <a:cs typeface="+mn-cs"/>
                        </a:rPr>
                        <a:t> المطران المكرم الأنبا دانيال</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C000"/>
                          </a:solidFill>
                          <a:latin typeface="Athanasius" pitchFamily="2" charset="0"/>
                          <a:ea typeface="+mn-ea"/>
                          <a:cs typeface="+mn-cs"/>
                        </a:rPr>
                        <a:t>Peniwt</a:t>
                      </a:r>
                      <a:endParaRPr lang="en-US" sz="4400" b="0" kern="1200" baseline="0" dirty="0">
                        <a:solidFill>
                          <a:srgbClr val="FFC000"/>
                        </a:solidFill>
                        <a:latin typeface="Athanasius" pitchFamily="2" charset="0"/>
                        <a:ea typeface="+mn-ea"/>
                        <a:cs typeface="+mn-cs"/>
                      </a:endParaRPr>
                    </a:p>
                    <a:p>
                      <a:pPr algn="ctr" rtl="0"/>
                      <a:r>
                        <a:rPr lang="en-US" sz="3600" b="0" kern="1200" baseline="0" dirty="0">
                          <a:solidFill>
                            <a:srgbClr val="FFC000"/>
                          </a:solidFill>
                          <a:latin typeface="Athanasius" pitchFamily="2" charset="0"/>
                          <a:ea typeface="+mn-ea"/>
                          <a:cs typeface="+mn-cs"/>
                        </a:rPr>
                        <a:t> `</a:t>
                      </a:r>
                      <a:r>
                        <a:rPr lang="en-US" sz="4000" dirty="0" err="1">
                          <a:solidFill>
                            <a:srgbClr val="FFC000"/>
                          </a:solidFill>
                          <a:effectLst/>
                          <a:latin typeface="Athanasius" pitchFamily="2" charset="0"/>
                          <a:ea typeface="Times New Roman" panose="02020603050405020304" pitchFamily="18" charset="0"/>
                          <a:cs typeface="Arial" panose="020B0604020202020204" pitchFamily="34" charset="0"/>
                        </a:rPr>
                        <a:t>mmhtropolithc</a:t>
                      </a:r>
                      <a:r>
                        <a:rPr lang="en-US" sz="3600" dirty="0">
                          <a:solidFill>
                            <a:srgbClr val="FFC000"/>
                          </a:solidFill>
                          <a:effectLst/>
                          <a:latin typeface="Avva_Shenouda" panose="020B0500000000000000" pitchFamily="34" charset="0"/>
                          <a:ea typeface="Times New Roman" panose="02020603050405020304" pitchFamily="18" charset="0"/>
                          <a:cs typeface="Arial" panose="020B0604020202020204" pitchFamily="34" charset="0"/>
                        </a:rPr>
                        <a:t> </a:t>
                      </a:r>
                      <a:r>
                        <a:rPr lang="en-US" sz="3600" b="0" kern="1200" baseline="0" dirty="0">
                          <a:solidFill>
                            <a:srgbClr val="FFC000"/>
                          </a:solidFill>
                          <a:latin typeface="Athanasius" pitchFamily="2" charset="0"/>
                          <a:ea typeface="+mn-ea"/>
                          <a:cs typeface="+mn-cs"/>
                        </a:rPr>
                        <a:t> abba (</a:t>
                      </a:r>
                      <a:r>
                        <a:rPr kumimoji="0" lang="en-US" sz="1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a:t>
                      </a:r>
                      <a:r>
                        <a:rPr lang="en-US" sz="3600" b="0" kern="1200" baseline="0" dirty="0">
                          <a:solidFill>
                            <a:srgbClr val="FFC000"/>
                          </a:solidFill>
                          <a:latin typeface="Athanasius" pitchFamily="2" charset="0"/>
                          <a:ea typeface="+mn-ea"/>
                          <a:cs typeface="+mn-cs"/>
                        </a:rPr>
                        <a:t>).</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t>بنيوت</a:t>
                      </a:r>
                      <a:r>
                        <a:rPr lang="ar-EG" sz="4800" baseline="0" dirty="0"/>
                        <a:t> امتروبوليتيس افا دانيال</a:t>
                      </a:r>
                      <a:endParaRPr lang="ar-EG"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صلوا من أجل رئيس كهنتنا البابا أنبا </a:t>
                      </a:r>
                      <a:r>
                        <a:rPr lang="ar-SA" sz="4000" b="1" dirty="0"/>
                        <a:t>تواضروس</a:t>
                      </a:r>
                      <a:r>
                        <a:rPr lang="ar-SA" sz="4000" b="1" baseline="0" dirty="0"/>
                        <a:t> الثاني</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Proceu</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acqe</a:t>
                      </a:r>
                      <a:r>
                        <a:rPr lang="en-US" sz="3600" b="0" kern="1200" baseline="0" dirty="0">
                          <a:solidFill>
                            <a:srgbClr val="FFFF00"/>
                          </a:solidFill>
                          <a:latin typeface="Athanasius" pitchFamily="2" charset="0"/>
                          <a:ea typeface="+mn-ea"/>
                          <a:cs typeface="+mn-cs"/>
                        </a:rPr>
                        <a:t> </a:t>
                      </a: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uper</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tou</a:t>
                      </a:r>
                      <a:endParaRPr lang="en-US" sz="3600" b="0" kern="1200" baseline="0" dirty="0">
                        <a:solidFill>
                          <a:srgbClr val="FFFF00"/>
                        </a:solidFill>
                        <a:latin typeface="Athanasius" pitchFamily="2" charset="0"/>
                        <a:ea typeface="+mn-ea"/>
                        <a:cs typeface="+mn-cs"/>
                      </a:endParaRPr>
                    </a:p>
                    <a:p>
                      <a:pPr algn="ctr" rtl="0"/>
                      <a:r>
                        <a:rPr lang="en-US" sz="3600" b="0" kern="1200" baseline="0" dirty="0" err="1">
                          <a:solidFill>
                            <a:srgbClr val="FFFF00"/>
                          </a:solidFill>
                          <a:latin typeface="Athanasius" pitchFamily="2" charset="0"/>
                          <a:ea typeface="+mn-ea"/>
                          <a:cs typeface="+mn-cs"/>
                        </a:rPr>
                        <a:t>arxi`erewc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hmwn</a:t>
                      </a:r>
                      <a:r>
                        <a:rPr lang="en-US" sz="3600" b="0" kern="1200" baseline="0" dirty="0">
                          <a:solidFill>
                            <a:srgbClr val="FFFF00"/>
                          </a:solidFill>
                          <a:latin typeface="Athanasius" pitchFamily="2" charset="0"/>
                          <a:ea typeface="+mn-ea"/>
                          <a:cs typeface="+mn-cs"/>
                        </a:rPr>
                        <a:t> papa </a:t>
                      </a:r>
                      <a:r>
                        <a:rPr lang="en-US" sz="3600" b="0" kern="1200" baseline="0" dirty="0" err="1">
                          <a:solidFill>
                            <a:srgbClr val="FFFF00"/>
                          </a:solidFill>
                          <a:latin typeface="Athanasius" pitchFamily="2" charset="0"/>
                          <a:ea typeface="+mn-ea"/>
                          <a:cs typeface="+mn-cs"/>
                        </a:rPr>
                        <a:t>abba</a:t>
                      </a:r>
                      <a:r>
                        <a:rPr lang="en-US" sz="3600" b="0" kern="1200" baseline="0" dirty="0">
                          <a:solidFill>
                            <a:srgbClr val="FFFF00"/>
                          </a:solidFill>
                          <a:latin typeface="Athanasius" pitchFamily="2" charset="0"/>
                          <a:ea typeface="+mn-ea"/>
                          <a:cs typeface="+mn-cs"/>
                        </a:rPr>
                        <a:t> (...)&gt;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إبروس إفئكساستي إيبرتو أرشي إيريئوس إيمون باب</a:t>
                      </a:r>
                      <a:r>
                        <a:rPr lang="ar-EG" sz="3600" b="1" dirty="0">
                          <a:cs typeface="+mj-cs"/>
                        </a:rPr>
                        <a:t>ا</a:t>
                      </a:r>
                      <a:r>
                        <a:rPr lang="ar-SA" sz="3600" b="1" dirty="0">
                          <a:cs typeface="+mj-cs"/>
                        </a:rPr>
                        <a:t> آفا </a:t>
                      </a:r>
                      <a:r>
                        <a:rPr lang="ar-SA" sz="3600" b="1" dirty="0"/>
                        <a:t>تواضروس</a:t>
                      </a:r>
                      <a:r>
                        <a:rPr lang="ar-SA" sz="3600" b="1" baseline="0" dirty="0"/>
                        <a:t> </a:t>
                      </a:r>
                      <a:endParaRPr lang="ar-EG" sz="7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بابا وبطريرك</a:t>
                      </a:r>
                      <a:r>
                        <a:rPr lang="ar-EG" sz="4800" b="1" dirty="0">
                          <a:cs typeface="+mj-cs"/>
                        </a:rPr>
                        <a:t> </a:t>
                      </a:r>
                      <a:r>
                        <a:rPr lang="ar-SA" sz="4800" b="1" dirty="0">
                          <a:cs typeface="+mj-cs"/>
                        </a:rPr>
                        <a:t>ورئيس أساقفة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a:solidFill>
                            <a:srgbClr val="FFFF00"/>
                          </a:solidFill>
                          <a:latin typeface="Athanasius" pitchFamily="2" charset="0"/>
                          <a:ea typeface="+mn-ea"/>
                          <a:cs typeface="+mn-cs"/>
                        </a:rPr>
                        <a:t>papa </a:t>
                      </a:r>
                      <a:r>
                        <a:rPr lang="en-US" sz="3600" b="0" kern="1200" baseline="0" dirty="0" err="1">
                          <a:solidFill>
                            <a:srgbClr val="FFFF00"/>
                          </a:solidFill>
                          <a:latin typeface="Athanasius" pitchFamily="2" charset="0"/>
                          <a:ea typeface="+mn-ea"/>
                          <a:cs typeface="+mn-cs"/>
                        </a:rPr>
                        <a:t>ke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patriarxou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ke</a:t>
                      </a:r>
                      <a:endParaRPr lang="en-US" sz="3600" b="0" kern="1200" baseline="0" dirty="0">
                        <a:solidFill>
                          <a:srgbClr val="FFFF00"/>
                        </a:solidFill>
                        <a:latin typeface="Athanasius" pitchFamily="2" charset="0"/>
                        <a:ea typeface="+mn-ea"/>
                        <a:cs typeface="+mn-cs"/>
                      </a:endParaRPr>
                    </a:p>
                    <a:p>
                      <a:pPr algn="ctr"/>
                      <a:r>
                        <a:rPr lang="en-US" sz="3600" b="0" kern="1200" baseline="0" dirty="0" err="1">
                          <a:solidFill>
                            <a:srgbClr val="FFFF00"/>
                          </a:solidFill>
                          <a:latin typeface="Athanasius" pitchFamily="2" charset="0"/>
                          <a:ea typeface="+mn-ea"/>
                          <a:cs typeface="+mn-cs"/>
                        </a:rPr>
                        <a:t>arxh`epickopou</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بابا</a:t>
                      </a:r>
                      <a:r>
                        <a:rPr lang="ar-EG" sz="4000" b="1" dirty="0"/>
                        <a:t> </a:t>
                      </a:r>
                      <a:r>
                        <a:rPr lang="ar-SA" sz="4000" b="1" dirty="0"/>
                        <a:t>كي باطريارخو</a:t>
                      </a:r>
                      <a:r>
                        <a:rPr lang="ar-EG" sz="4000" b="1" dirty="0"/>
                        <a:t> </a:t>
                      </a:r>
                      <a:r>
                        <a:rPr lang="ar-SA" sz="4000" b="1" dirty="0"/>
                        <a:t>كي أرشي إبيسكوبو</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المدينة</a:t>
                      </a:r>
                      <a:r>
                        <a:rPr lang="ar-EG" sz="4800" b="1" dirty="0">
                          <a:cs typeface="+mj-cs"/>
                        </a:rPr>
                        <a:t> </a:t>
                      </a:r>
                      <a:r>
                        <a:rPr lang="ar-SA" sz="4800" b="1" dirty="0">
                          <a:cs typeface="+mj-cs"/>
                        </a:rPr>
                        <a:t>العظمي الأسكندرية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tic </a:t>
                      </a:r>
                      <a:r>
                        <a:rPr lang="en-US" sz="4000" b="0" kern="1200" baseline="0" dirty="0" err="1">
                          <a:solidFill>
                            <a:srgbClr val="FFFF00"/>
                          </a:solidFill>
                          <a:latin typeface="Athanasius" pitchFamily="2" charset="0"/>
                          <a:ea typeface="+mn-ea"/>
                          <a:cs typeface="+mn-cs"/>
                        </a:rPr>
                        <a:t>megalo</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polewc</a:t>
                      </a:r>
                      <a:r>
                        <a:rPr lang="en-US" sz="4000" b="0" kern="1200" baseline="0" dirty="0">
                          <a:solidFill>
                            <a:srgbClr val="FFFF00"/>
                          </a:solidFill>
                          <a:latin typeface="Athanasius" pitchFamily="2" charset="0"/>
                          <a:ea typeface="+mn-ea"/>
                          <a:cs typeface="+mn-cs"/>
                        </a:rPr>
                        <a:t> Ale[</a:t>
                      </a:r>
                      <a:r>
                        <a:rPr lang="en-US" sz="4000" b="0" kern="1200" baseline="0" dirty="0" err="1">
                          <a:solidFill>
                            <a:srgbClr val="FFFF00"/>
                          </a:solidFill>
                          <a:latin typeface="Athanasius" pitchFamily="2" charset="0"/>
                          <a:ea typeface="+mn-ea"/>
                          <a:cs typeface="+mn-cs"/>
                        </a:rPr>
                        <a:t>an`driac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cs typeface="+mj-cs"/>
                        </a:rPr>
                        <a:t>تي</a:t>
                      </a:r>
                      <a:r>
                        <a:rPr lang="ar-SA" sz="4400" b="1" dirty="0">
                          <a:cs typeface="+mj-cs"/>
                        </a:rPr>
                        <a:t>س ميغالو بوليئوس أليكسان إدرياس</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1E92BC-36A8-4869-AAD6-CA6B300EBC2B}"/>
              </a:ext>
            </a:extLst>
          </p:cNvPr>
          <p:cNvSpPr>
            <a:spLocks noGrp="1"/>
          </p:cNvSpPr>
          <p:nvPr>
            <p:ph type="body" sz="quarter" idx="10"/>
          </p:nvPr>
        </p:nvSpPr>
        <p:spPr/>
        <p:txBody>
          <a:bodyPr anchor="t"/>
          <a:lstStyle/>
          <a:p>
            <a:r>
              <a:rPr lang="ar-EG" sz="6000" kern="10" dirty="0">
                <a:ln w="9525">
                  <a:noFill/>
                  <a:round/>
                  <a:headEnd/>
                  <a:tailEnd/>
                </a:ln>
                <a:latin typeface="Times New Roman"/>
                <a:cs typeface="Times New Roman"/>
              </a:rPr>
              <a:t>نسجد للثالوث القدوس: لاهوت واحد. نسجد له و نمجده. يا رب ارحم، يا رب ارحم، يا رب بارك. امين.</a:t>
            </a:r>
          </a:p>
          <a:p>
            <a:endParaRPr lang="en-GB" sz="6000" dirty="0"/>
          </a:p>
        </p:txBody>
      </p:sp>
    </p:spTree>
    <p:extLst>
      <p:ext uri="{BB962C8B-B14F-4D97-AF65-F5344CB8AC3E}">
        <p14:creationId xmlns:p14="http://schemas.microsoft.com/office/powerpoint/2010/main" val="32306313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400" dirty="0"/>
              <a:t>اووه ابسوجب انتى أوميفى اف ايه اير شاى ناك</a:t>
            </a:r>
          </a:p>
        </p:txBody>
      </p:sp>
      <p:sp>
        <p:nvSpPr>
          <p:cNvPr id="7" name="Text Placeholder 6"/>
          <p:cNvSpPr>
            <a:spLocks noGrp="1"/>
          </p:cNvSpPr>
          <p:nvPr>
            <p:ph type="body" sz="quarter" idx="3"/>
          </p:nvPr>
        </p:nvSpPr>
        <p:spPr/>
        <p:txBody>
          <a:bodyPr>
            <a:normAutofit/>
          </a:bodyPr>
          <a:lstStyle/>
          <a:p>
            <a:r>
              <a:rPr lang="en-US" sz="4800" dirty="0" err="1">
                <a:latin typeface="CS New Athanasius" panose="020B0500000000000000" pitchFamily="34" charset="0"/>
              </a:rPr>
              <a:t>ouoh</a:t>
            </a:r>
            <a:r>
              <a:rPr lang="en-US" sz="4800" dirty="0">
                <a:latin typeface="CS New Athanasius" panose="020B0500000000000000" pitchFamily="34" charset="0"/>
              </a:rPr>
              <a:t> `</a:t>
            </a:r>
            <a:r>
              <a:rPr lang="en-US" sz="4800" dirty="0" err="1">
                <a:latin typeface="CS New Athanasius" panose="020B0500000000000000" pitchFamily="34" charset="0"/>
              </a:rPr>
              <a:t>pcwjp</a:t>
            </a:r>
            <a:r>
              <a:rPr lang="en-US" sz="4800" dirty="0">
                <a:latin typeface="CS New Athanasius" panose="020B0500000000000000" pitchFamily="34" charset="0"/>
              </a:rPr>
              <a:t> `</a:t>
            </a:r>
            <a:r>
              <a:rPr lang="en-US" sz="4800" dirty="0" err="1">
                <a:latin typeface="CS New Athanasius" panose="020B0500000000000000" pitchFamily="34" charset="0"/>
              </a:rPr>
              <a:t>nte</a:t>
            </a:r>
            <a:r>
              <a:rPr lang="en-US" sz="4800" dirty="0">
                <a:latin typeface="CS New Athanasius" panose="020B0500000000000000" pitchFamily="34" charset="0"/>
              </a:rPr>
              <a:t> </a:t>
            </a:r>
            <a:r>
              <a:rPr lang="en-US" sz="4800" dirty="0" err="1">
                <a:latin typeface="CS New Athanasius" panose="020B0500000000000000" pitchFamily="34" charset="0"/>
              </a:rPr>
              <a:t>oumeu`i</a:t>
            </a:r>
            <a:r>
              <a:rPr lang="en-US" sz="4800" dirty="0">
                <a:latin typeface="CS New Athanasius" panose="020B0500000000000000" pitchFamily="34" charset="0"/>
              </a:rPr>
              <a:t> </a:t>
            </a:r>
            <a:r>
              <a:rPr lang="en-US" sz="4800" dirty="0" err="1">
                <a:latin typeface="CS New Athanasius" panose="020B0500000000000000" pitchFamily="34" charset="0"/>
              </a:rPr>
              <a:t>ef`eersai</a:t>
            </a:r>
            <a:r>
              <a:rPr lang="en-US" sz="4800" dirty="0">
                <a:latin typeface="CS New Athanasius" panose="020B0500000000000000" pitchFamily="34" charset="0"/>
              </a:rPr>
              <a:t> </a:t>
            </a:r>
            <a:r>
              <a:rPr lang="en-US" sz="4800" dirty="0" err="1">
                <a:latin typeface="CS New Athanasius" panose="020B0500000000000000" pitchFamily="34" charset="0"/>
              </a:rPr>
              <a:t>nak</a:t>
            </a:r>
            <a:endParaRPr lang="en-US" sz="4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9F9BB749-334A-4586-9B15-A4AB0EC007C0}"/>
              </a:ext>
            </a:extLst>
          </p:cNvPr>
          <p:cNvSpPr>
            <a:spLocks noGrp="1"/>
          </p:cNvSpPr>
          <p:nvPr>
            <p:ph type="body" sz="quarter" idx="10"/>
          </p:nvPr>
        </p:nvSpPr>
        <p:spPr/>
        <p:txBody>
          <a:bodyPr/>
          <a:lstStyle/>
          <a:p>
            <a:r>
              <a:rPr lang="ar-EG" sz="6000" dirty="0"/>
              <a:t>وبقية الفكر تعيد لك</a:t>
            </a:r>
            <a:endParaRPr lang="en-US" sz="6000" dirty="0"/>
          </a:p>
        </p:txBody>
      </p:sp>
    </p:spTree>
    <p:extLst>
      <p:ext uri="{BB962C8B-B14F-4D97-AF65-F5344CB8AC3E}">
        <p14:creationId xmlns:p14="http://schemas.microsoft.com/office/powerpoint/2010/main" val="16056006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و شريكه فى الخدمة</a:t>
                      </a:r>
                      <a:r>
                        <a:rPr lang="ar-EG" sz="4400" b="1" kern="1200" baseline="0" dirty="0">
                          <a:solidFill>
                            <a:schemeClr val="bg1"/>
                          </a:solidFill>
                          <a:latin typeface="+mn-lt"/>
                          <a:ea typeface="+mn-ea"/>
                          <a:cs typeface="+mn-cs"/>
                        </a:rPr>
                        <a:t> الرسولية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pefke</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vhr</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nlitourgoc</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apoctolwn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dirty="0"/>
                        <a:t>نيم</a:t>
                      </a:r>
                      <a:r>
                        <a:rPr lang="ar-EG" sz="4000" baseline="0" dirty="0"/>
                        <a:t> بيك أشفير أن لى تورغوس أبوسطولون</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2675965">
                  <a:extLst>
                    <a:ext uri="{9D8B030D-6E8A-4147-A177-3AD203B41FA5}">
                      <a16:colId xmlns:a16="http://schemas.microsoft.com/office/drawing/2014/main" val="20000"/>
                    </a:ext>
                  </a:extLst>
                </a:gridCol>
                <a:gridCol w="3420035">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أبينا</a:t>
                      </a:r>
                      <a:r>
                        <a:rPr lang="ar-EG" sz="4400" b="1" kern="1200" baseline="0" dirty="0">
                          <a:solidFill>
                            <a:schemeClr val="bg1"/>
                          </a:solidFill>
                          <a:latin typeface="+mn-lt"/>
                          <a:ea typeface="+mn-ea"/>
                          <a:cs typeface="+mn-cs"/>
                        </a:rPr>
                        <a:t> المطران المكرم الأنبا</a:t>
                      </a:r>
                      <a:endParaRPr lang="en-US" sz="4400" b="1" kern="1200" baseline="0" dirty="0">
                        <a:solidFill>
                          <a:schemeClr val="bg1"/>
                        </a:solidFill>
                        <a:latin typeface="+mn-lt"/>
                        <a:ea typeface="+mn-ea"/>
                        <a:cs typeface="+mn-cs"/>
                      </a:endParaRPr>
                    </a:p>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baseline="0" dirty="0">
                          <a:solidFill>
                            <a:schemeClr val="bg1"/>
                          </a:solidFill>
                          <a:latin typeface="+mn-lt"/>
                          <a:ea typeface="+mn-ea"/>
                          <a:cs typeface="+mn-cs"/>
                        </a:rPr>
                        <a:t>(دانيال)</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C000"/>
                          </a:solidFill>
                          <a:latin typeface="Athanasius" pitchFamily="2" charset="0"/>
                          <a:ea typeface="+mn-ea"/>
                          <a:cs typeface="+mn-cs"/>
                        </a:rPr>
                        <a:t>Peniwt</a:t>
                      </a:r>
                      <a:endParaRPr lang="en-US" sz="4400" b="0" kern="1200" baseline="0" dirty="0">
                        <a:solidFill>
                          <a:srgbClr val="FFC000"/>
                        </a:solidFill>
                        <a:latin typeface="Athanasius" pitchFamily="2" charset="0"/>
                        <a:ea typeface="+mn-ea"/>
                        <a:cs typeface="+mn-cs"/>
                      </a:endParaRPr>
                    </a:p>
                    <a:p>
                      <a:pPr algn="ctr" rtl="0"/>
                      <a:r>
                        <a:rPr lang="en-US" sz="4000" b="0" kern="1200" baseline="0" dirty="0">
                          <a:solidFill>
                            <a:srgbClr val="FFC000"/>
                          </a:solidFill>
                          <a:latin typeface="Athanasius" pitchFamily="2" charset="0"/>
                          <a:ea typeface="+mn-ea"/>
                          <a:cs typeface="+mn-cs"/>
                        </a:rPr>
                        <a:t> `</a:t>
                      </a:r>
                      <a:r>
                        <a:rPr lang="en-US" sz="4000" dirty="0" err="1">
                          <a:solidFill>
                            <a:srgbClr val="FFC000"/>
                          </a:solidFill>
                          <a:effectLst/>
                          <a:latin typeface="Athanasius" pitchFamily="2" charset="0"/>
                          <a:ea typeface="Times New Roman" panose="02020603050405020304" pitchFamily="18" charset="0"/>
                          <a:cs typeface="Arial" panose="020B0604020202020204" pitchFamily="34" charset="0"/>
                        </a:rPr>
                        <a:t>mmhtropolithc</a:t>
                      </a:r>
                      <a:r>
                        <a:rPr lang="en-US" sz="4000" dirty="0">
                          <a:solidFill>
                            <a:srgbClr val="FFC000"/>
                          </a:solidFill>
                          <a:effectLst/>
                          <a:latin typeface="Avva_Shenouda" panose="020B0500000000000000" pitchFamily="34" charset="0"/>
                          <a:ea typeface="Times New Roman" panose="02020603050405020304" pitchFamily="18" charset="0"/>
                          <a:cs typeface="Arial" panose="020B0604020202020204" pitchFamily="34" charset="0"/>
                        </a:rPr>
                        <a:t> </a:t>
                      </a:r>
                      <a:r>
                        <a:rPr lang="en-US" sz="4000" b="0" kern="1200" baseline="0" dirty="0">
                          <a:solidFill>
                            <a:srgbClr val="FFC000"/>
                          </a:solidFill>
                          <a:latin typeface="Athanasius" pitchFamily="2" charset="0"/>
                          <a:ea typeface="+mn-ea"/>
                          <a:cs typeface="+mn-cs"/>
                        </a:rPr>
                        <a:t>` abba (</a:t>
                      </a:r>
                      <a:r>
                        <a:rPr kumimoji="0" lang="en-US" sz="20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a:t>
                      </a:r>
                      <a:r>
                        <a:rPr lang="en-US" sz="4000" b="0" kern="1200" baseline="0" dirty="0">
                          <a:solidFill>
                            <a:srgbClr val="FFC000"/>
                          </a:solidFill>
                          <a:latin typeface="Athanasius" pitchFamily="2" charset="0"/>
                          <a:ea typeface="+mn-ea"/>
                          <a:cs typeface="+mn-cs"/>
                        </a:rPr>
                        <a:t>).</a:t>
                      </a:r>
                      <a:endParaRPr lang="en-US" sz="72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t>بنيوت</a:t>
                      </a:r>
                      <a:r>
                        <a:rPr lang="ar-EG" sz="4800" baseline="0" dirty="0"/>
                        <a:t> امتروبوليتيس افا (دانيال)</a:t>
                      </a:r>
                      <a:endParaRPr lang="ar-EG"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وسائر</a:t>
                      </a:r>
                      <a:r>
                        <a:rPr lang="ar-EG" sz="4800" b="1" dirty="0">
                          <a:cs typeface="+mj-cs"/>
                        </a:rPr>
                        <a:t> </a:t>
                      </a:r>
                      <a:r>
                        <a:rPr lang="ar-SA" sz="4800" b="1" dirty="0">
                          <a:cs typeface="+mj-cs"/>
                        </a:rPr>
                        <a:t>أساقفتنا الأرثوذكسيين</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ketwn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orqodo</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hmwn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epickopwn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كي طون أورثوذكسون إيمون إبيسكوبون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حفظاً إحفظه لنا سنين كثيرة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"en </a:t>
                      </a:r>
                      <a:r>
                        <a:rPr lang="en-US" sz="4000" b="0" kern="1200" baseline="0" dirty="0" err="1">
                          <a:solidFill>
                            <a:srgbClr val="FFFF00"/>
                          </a:solidFill>
                          <a:latin typeface="Athanasius" pitchFamily="2" charset="0"/>
                          <a:ea typeface="+mn-ea"/>
                          <a:cs typeface="+mn-cs"/>
                        </a:rPr>
                        <a:t>ou`are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erof</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nan</a:t>
                      </a:r>
                      <a:r>
                        <a:rPr lang="en-US" sz="4000" b="0" kern="1200" baseline="0" dirty="0">
                          <a:solidFill>
                            <a:srgbClr val="FFFF00"/>
                          </a:solidFill>
                          <a:latin typeface="Athanasius" pitchFamily="2" charset="0"/>
                          <a:ea typeface="+mn-ea"/>
                          <a:cs typeface="+mn-cs"/>
                        </a:rPr>
                        <a:t>  `n\</a:t>
                      </a:r>
                      <a:r>
                        <a:rPr lang="en-US" sz="4000" b="0" kern="1200" baseline="0" dirty="0" err="1">
                          <a:solidFill>
                            <a:srgbClr val="FFFF00"/>
                          </a:solidFill>
                          <a:latin typeface="Athanasius" pitchFamily="2" charset="0"/>
                          <a:ea typeface="+mn-ea"/>
                          <a:cs typeface="+mn-cs"/>
                        </a:rPr>
                        <a:t>anmh</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nrompi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خين أو آريه آريه إيروف نان إنهان ميش إن رومبي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و</a:t>
                      </a:r>
                      <a:r>
                        <a:rPr lang="en-US" sz="6600" b="1" dirty="0">
                          <a:cs typeface="+mj-cs"/>
                        </a:rPr>
                        <a:t> </a:t>
                      </a:r>
                      <a:r>
                        <a:rPr lang="ar-SA" sz="6600" b="1" dirty="0">
                          <a:cs typeface="+mj-cs"/>
                        </a:rPr>
                        <a:t>أزمنة سالمة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anchou</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`n\</a:t>
                      </a:r>
                      <a:r>
                        <a:rPr lang="en-US" sz="4800" b="0" kern="1200" baseline="0" dirty="0" err="1">
                          <a:solidFill>
                            <a:srgbClr val="FFFF00"/>
                          </a:solidFill>
                          <a:latin typeface="Athanasius" pitchFamily="2" charset="0"/>
                          <a:ea typeface="+mn-ea"/>
                          <a:cs typeface="+mn-cs"/>
                        </a:rPr>
                        <a:t>irhnikon</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نيم هان سيو إنهيرينيكون </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مكملاً رئاسة الكهنوت</a:t>
                      </a:r>
                      <a:r>
                        <a:rPr lang="ar-EG" sz="4800" b="1" dirty="0">
                          <a:cs typeface="+mj-cs"/>
                        </a:rPr>
                        <a:t> </a:t>
                      </a:r>
                      <a:r>
                        <a:rPr lang="ar-SA" sz="4800" b="1" dirty="0">
                          <a:cs typeface="+mj-cs"/>
                        </a:rPr>
                        <a:t>المقدسة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FF00"/>
                          </a:solidFill>
                          <a:latin typeface="Athanasius" pitchFamily="2" charset="0"/>
                          <a:ea typeface="+mn-ea"/>
                          <a:cs typeface="+mn-cs"/>
                        </a:rPr>
                        <a:t>Efjwk</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ebol</a:t>
                      </a:r>
                      <a:r>
                        <a:rPr lang="en-US" sz="4400" b="0" kern="1200" baseline="0" dirty="0">
                          <a:solidFill>
                            <a:srgbClr val="FFFF00"/>
                          </a:solidFill>
                          <a:latin typeface="Athanasius" pitchFamily="2" charset="0"/>
                          <a:ea typeface="+mn-ea"/>
                          <a:cs typeface="+mn-cs"/>
                        </a:rPr>
                        <a:t> </a:t>
                      </a:r>
                    </a:p>
                    <a:p>
                      <a:pPr algn="ct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nqh`eqouab</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إفجوك إيفول إنثيئثؤواب </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التي إئتمنتيه عليها من قبلك</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etakten</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outf</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eroc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ebol</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itotk</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mmetarxh`ereuc</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إيتاك تين هفف إيروس إيفول هيططك إمميت أرشي إريفس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كإراداتك المقدسة الطوباوية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kata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pekouw</a:t>
                      </a:r>
                      <a:r>
                        <a:rPr lang="en-US" sz="3600" b="0" kern="1200" baseline="0" dirty="0">
                          <a:solidFill>
                            <a:srgbClr val="FFFF00"/>
                          </a:solidFill>
                          <a:latin typeface="Athanasius" pitchFamily="2" charset="0"/>
                          <a:ea typeface="+mn-ea"/>
                          <a:cs typeface="+mn-cs"/>
                        </a:rPr>
                        <a:t>]</a:t>
                      </a:r>
                    </a:p>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eqouab</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mmakrion</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كاطابيك أو أوش إثؤواب أووه إم ماكاريون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مفصلاً</a:t>
                      </a:r>
                      <a:r>
                        <a:rPr lang="ar-EG" sz="4800" b="1" dirty="0">
                          <a:cs typeface="+mj-cs"/>
                        </a:rPr>
                        <a:t> </a:t>
                      </a:r>
                      <a:r>
                        <a:rPr lang="ar-SA" sz="4800" b="1" dirty="0">
                          <a:cs typeface="+mj-cs"/>
                        </a:rPr>
                        <a:t>كلمة الحق </a:t>
                      </a:r>
                      <a:r>
                        <a:rPr lang="ar-EG" sz="4800" b="1" dirty="0">
                          <a:cs typeface="+mj-cs"/>
                        </a:rPr>
                        <a:t>ب</a:t>
                      </a:r>
                      <a:r>
                        <a:rPr lang="ar-SA" sz="4800" b="1" dirty="0">
                          <a:cs typeface="+mj-cs"/>
                        </a:rPr>
                        <a:t>استقامه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Ef</a:t>
                      </a:r>
                      <a:r>
                        <a:rPr lang="en-US" sz="4000" b="0" kern="1200" baseline="0" dirty="0">
                          <a:solidFill>
                            <a:srgbClr val="FFFF00"/>
                          </a:solidFill>
                          <a:latin typeface="Athanasius" pitchFamily="2" charset="0"/>
                          <a:ea typeface="+mn-ea"/>
                          <a:cs typeface="+mn-cs"/>
                        </a:rPr>
                        <a:t>]wt `</a:t>
                      </a:r>
                      <a:r>
                        <a:rPr lang="en-US" sz="4000" b="0" kern="1200" baseline="0" dirty="0" err="1">
                          <a:solidFill>
                            <a:srgbClr val="FFFF00"/>
                          </a:solidFill>
                          <a:latin typeface="Athanasius" pitchFamily="2" charset="0"/>
                          <a:ea typeface="+mn-ea"/>
                          <a:cs typeface="+mn-cs"/>
                        </a:rPr>
                        <a:t>ebol</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m`pcaji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meqmhi</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oucwouten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إنشوت إيفول إم إبساجي إنتي تي ميثمي خين أو سوأوتين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400" dirty="0"/>
              <a:t>نى ثى سيا نى ابروس فورا شوبو ايروك الليلويا</a:t>
            </a:r>
          </a:p>
        </p:txBody>
      </p:sp>
      <p:sp>
        <p:nvSpPr>
          <p:cNvPr id="7" name="Text Placeholder 6"/>
          <p:cNvSpPr>
            <a:spLocks noGrp="1"/>
          </p:cNvSpPr>
          <p:nvPr>
            <p:ph type="body" sz="quarter" idx="3"/>
          </p:nvPr>
        </p:nvSpPr>
        <p:spPr/>
        <p:txBody>
          <a:bodyPr>
            <a:normAutofit/>
          </a:bodyPr>
          <a:lstStyle/>
          <a:p>
            <a:r>
              <a:rPr lang="en-US" sz="4000" dirty="0" err="1">
                <a:latin typeface="CS New Athanasius" panose="020B0500000000000000" pitchFamily="34" charset="0"/>
              </a:rPr>
              <a:t>Ni;uci`a</a:t>
            </a:r>
            <a:r>
              <a:rPr lang="en-US" sz="4000" dirty="0">
                <a:latin typeface="CS New Athanasius" panose="020B0500000000000000" pitchFamily="34" charset="0"/>
              </a:rPr>
              <a:t> </a:t>
            </a:r>
            <a:r>
              <a:rPr lang="en-US" sz="4000" dirty="0" err="1">
                <a:latin typeface="CS New Athanasius" panose="020B0500000000000000" pitchFamily="34" charset="0"/>
              </a:rPr>
              <a:t>ni`procvora</a:t>
            </a:r>
            <a:r>
              <a:rPr lang="en-US" sz="4000" dirty="0">
                <a:latin typeface="CS New Athanasius" panose="020B0500000000000000" pitchFamily="34" charset="0"/>
              </a:rPr>
              <a:t> </a:t>
            </a:r>
            <a:r>
              <a:rPr lang="en-US" sz="4000" dirty="0" err="1">
                <a:latin typeface="CS New Athanasius" panose="020B0500000000000000" pitchFamily="34" charset="0"/>
              </a:rPr>
              <a:t>sopou</a:t>
            </a:r>
            <a:r>
              <a:rPr lang="en-US" sz="4000" dirty="0">
                <a:latin typeface="CS New Athanasius" panose="020B0500000000000000" pitchFamily="34" charset="0"/>
              </a:rPr>
              <a:t> `</a:t>
            </a:r>
            <a:r>
              <a:rPr lang="en-US" sz="4000" dirty="0" err="1">
                <a:latin typeface="CS New Athanasius" panose="020B0500000000000000" pitchFamily="34" charset="0"/>
              </a:rPr>
              <a:t>erok</a:t>
            </a:r>
            <a:r>
              <a:rPr lang="en-US" sz="4000" dirty="0">
                <a:latin typeface="CS New Athanasius" panose="020B0500000000000000" pitchFamily="34" charset="0"/>
              </a:rPr>
              <a:t>@ </a:t>
            </a:r>
            <a:r>
              <a:rPr lang="en-US" sz="4000" dirty="0" err="1">
                <a:latin typeface="CS New Athanasius" panose="020B0500000000000000" pitchFamily="34" charset="0"/>
              </a:rPr>
              <a:t>allyloui`a</a:t>
            </a:r>
            <a:r>
              <a:rPr lang="en-US" sz="4000" dirty="0">
                <a:latin typeface="CS New Athanasius" panose="020B0500000000000000" pitchFamily="34" charset="0"/>
              </a:rPr>
              <a:t>.</a:t>
            </a:r>
          </a:p>
        </p:txBody>
      </p:sp>
      <p:sp>
        <p:nvSpPr>
          <p:cNvPr id="2" name="Text Placeholder 1">
            <a:extLst>
              <a:ext uri="{FF2B5EF4-FFF2-40B4-BE49-F238E27FC236}">
                <a16:creationId xmlns:a16="http://schemas.microsoft.com/office/drawing/2014/main" id="{AD71FB92-76EB-4273-96B0-6358711185CC}"/>
              </a:ext>
            </a:extLst>
          </p:cNvPr>
          <p:cNvSpPr>
            <a:spLocks noGrp="1"/>
          </p:cNvSpPr>
          <p:nvPr>
            <p:ph type="body" sz="quarter" idx="10"/>
          </p:nvPr>
        </p:nvSpPr>
        <p:spPr/>
        <p:txBody>
          <a:bodyPr/>
          <a:lstStyle/>
          <a:p>
            <a:r>
              <a:rPr lang="ar-EG" sz="5400" dirty="0"/>
              <a:t>الذبائح والتقدمات اقبلها إليك هلليلويا</a:t>
            </a:r>
            <a:endParaRPr lang="en-US" sz="5400" dirty="0"/>
          </a:p>
        </p:txBody>
      </p:sp>
    </p:spTree>
    <p:extLst>
      <p:ext uri="{BB962C8B-B14F-4D97-AF65-F5344CB8AC3E}">
        <p14:creationId xmlns:p14="http://schemas.microsoft.com/office/powerpoint/2010/main" val="342124626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راعياً شعبك بطهارة وبر </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ef`amoni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mpeklaoc</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outoubo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oumeqmhi</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 اموني إمبيك لاس خين أوطوفو نيم او ميثمي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وجميع الأساقفة الأرثوذكسيين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ni`epickopoc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throu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norqido</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oc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نيم ني إيبسكوبوس نيم ني أرثوذكسوس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والقمامصة والقسوس والشمامسة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hgoumenoc</a:t>
                      </a:r>
                      <a:endParaRPr lang="en-US" sz="3200" b="0" kern="1200" baseline="0" dirty="0">
                        <a:solidFill>
                          <a:srgbClr val="FFFF00"/>
                        </a:solidFill>
                        <a:latin typeface="Athanasius" pitchFamily="2" charset="0"/>
                        <a:ea typeface="+mn-ea"/>
                        <a:cs typeface="+mn-cs"/>
                      </a:endParaRPr>
                    </a:p>
                    <a:p>
                      <a:pPr algn="ctr" rtl="0"/>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ni`precbuteroc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nidi`akwn</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نيم بي ني هيغومينوس نيم ني إبريسفيتيروس نيم ني ذياكون </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وكل امتلاء كنيستك الواحدة الوحيدة</a:t>
                      </a: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vmo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thrf</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tekou`i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mmauatc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نيم إفموه تيرف إنتي تيك اووه إممافتس</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المقدسة الجامعة الرسولية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nkaqolikh</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n`apoctolikh</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nek`klhci`a</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إثؤواب إنكاثوليكي إن أبوسطوليكي إن </a:t>
                      </a:r>
                      <a:br>
                        <a:rPr lang="ar-SA" sz="4000" b="1" dirty="0">
                          <a:cs typeface="+mj-cs"/>
                        </a:rPr>
                      </a:br>
                      <a:r>
                        <a:rPr lang="ar-SA" sz="4000" b="1" dirty="0">
                          <a:cs typeface="+mj-cs"/>
                        </a:rPr>
                        <a:t>إككليسيا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انعم عليهم وعلينا</a:t>
                      </a:r>
                      <a:r>
                        <a:rPr lang="ar-EG" sz="4800" b="1" dirty="0">
                          <a:cs typeface="+mj-cs"/>
                        </a:rPr>
                        <a:t> </a:t>
                      </a:r>
                      <a:r>
                        <a:rPr lang="ar-SA" sz="4800" b="1" dirty="0">
                          <a:cs typeface="+mj-cs"/>
                        </a:rPr>
                        <a:t>بالسلام والعافية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Ek`eerxarizecqe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nwou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neman</a:t>
                      </a:r>
                      <a:r>
                        <a:rPr lang="en-US" sz="3600" b="0" kern="1200" baseline="0" dirty="0">
                          <a:solidFill>
                            <a:srgbClr val="FFFF00"/>
                          </a:solidFill>
                          <a:latin typeface="Athanasius" pitchFamily="2" charset="0"/>
                          <a:ea typeface="+mn-ea"/>
                          <a:cs typeface="+mn-cs"/>
                        </a:rPr>
                        <a:t>&gt;</a:t>
                      </a: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nou</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irhnh</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ououjai</a:t>
                      </a:r>
                      <a:r>
                        <a:rPr lang="en-US" sz="3600" b="0" kern="1200" baseline="0" dirty="0">
                          <a:solidFill>
                            <a:srgbClr val="FFFF00"/>
                          </a:solidFill>
                          <a:latin typeface="Athanasius" pitchFamily="2" charset="0"/>
                          <a:ea typeface="+mn-ea"/>
                          <a:cs typeface="+mn-cs"/>
                        </a:rPr>
                        <a:t> </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إيك إى إير خاريزستي نوؤو نيمان إن أو هيريني نيم أو أوجاي</a:t>
                      </a:r>
                      <a:r>
                        <a:rPr lang="en-US" sz="3600" b="1" dirty="0">
                          <a:cs typeface="+mj-cs"/>
                        </a:rPr>
                        <a:t> </a:t>
                      </a:r>
                      <a:r>
                        <a:rPr lang="ar-SA" sz="3600" b="1" dirty="0">
                          <a:cs typeface="+mj-cs"/>
                        </a:rPr>
                        <a:t>إي</a:t>
                      </a:r>
                      <a:r>
                        <a:rPr lang="ar-EG" sz="3600" b="1" dirty="0">
                          <a:cs typeface="+mj-cs"/>
                        </a:rPr>
                        <a:t>ف</a:t>
                      </a:r>
                      <a:r>
                        <a:rPr lang="ar-SA" sz="3600" b="1" dirty="0">
                          <a:cs typeface="+mj-cs"/>
                        </a:rPr>
                        <a:t>ول</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في</a:t>
                      </a:r>
                      <a:r>
                        <a:rPr lang="ar-EG" sz="6600" b="1" dirty="0">
                          <a:cs typeface="+mj-cs"/>
                        </a:rPr>
                        <a:t> </a:t>
                      </a:r>
                      <a:r>
                        <a:rPr lang="ar-SA" sz="6600" b="1" dirty="0">
                          <a:cs typeface="+mj-cs"/>
                        </a:rPr>
                        <a:t>كل موضع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6600" b="0" kern="1200" baseline="0" dirty="0">
                          <a:solidFill>
                            <a:srgbClr val="FFFF00"/>
                          </a:solidFill>
                          <a:latin typeface="Athanasius" pitchFamily="2" charset="0"/>
                          <a:ea typeface="+mn-ea"/>
                          <a:cs typeface="+mn-cs"/>
                        </a:rPr>
                        <a:t>`</a:t>
                      </a:r>
                      <a:r>
                        <a:rPr lang="en-US" sz="6600" b="0" kern="1200" baseline="0" dirty="0" err="1">
                          <a:solidFill>
                            <a:srgbClr val="FFFF00"/>
                          </a:solidFill>
                          <a:latin typeface="Athanasius" pitchFamily="2" charset="0"/>
                          <a:ea typeface="+mn-ea"/>
                          <a:cs typeface="+mn-cs"/>
                        </a:rPr>
                        <a:t>ebol'en</a:t>
                      </a:r>
                      <a:endParaRPr lang="en-US" sz="6600" b="0" kern="1200" baseline="0" dirty="0">
                        <a:solidFill>
                          <a:srgbClr val="FFFF00"/>
                        </a:solidFill>
                        <a:latin typeface="Athanasius" pitchFamily="2" charset="0"/>
                        <a:ea typeface="+mn-ea"/>
                        <a:cs typeface="+mn-cs"/>
                      </a:endParaRPr>
                    </a:p>
                    <a:p>
                      <a:pPr algn="ctr" rtl="0"/>
                      <a:r>
                        <a:rPr lang="en-US" sz="6600" b="0" kern="1200" baseline="0" dirty="0" err="1">
                          <a:solidFill>
                            <a:srgbClr val="FFFF00"/>
                          </a:solidFill>
                          <a:latin typeface="Athanasius" pitchFamily="2" charset="0"/>
                          <a:ea typeface="+mn-ea"/>
                          <a:cs typeface="+mn-cs"/>
                        </a:rPr>
                        <a:t>mai</a:t>
                      </a: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niben</a:t>
                      </a:r>
                      <a:endParaRPr lang="en-US" sz="13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إي</a:t>
                      </a:r>
                      <a:r>
                        <a:rPr lang="ar-EG" sz="6000" b="1" dirty="0"/>
                        <a:t>ف</a:t>
                      </a:r>
                      <a:r>
                        <a:rPr lang="ar-SA" sz="6000" b="1" dirty="0"/>
                        <a:t>ول خين ماي نيفين </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وصلواتهم التي يقدمونها عنا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Nou`proceuxh</a:t>
                      </a:r>
                      <a:r>
                        <a:rPr lang="en-US" sz="4000" b="0" kern="1200" baseline="0" dirty="0">
                          <a:solidFill>
                            <a:srgbClr val="FFFF00"/>
                          </a:solidFill>
                          <a:latin typeface="Athanasius" pitchFamily="2" charset="0"/>
                          <a:ea typeface="+mn-ea"/>
                          <a:cs typeface="+mn-cs"/>
                        </a:rPr>
                        <a:t> de `</a:t>
                      </a:r>
                      <a:r>
                        <a:rPr lang="en-US" sz="4000" b="0" kern="1200" baseline="0" dirty="0" err="1">
                          <a:solidFill>
                            <a:srgbClr val="FFFF00"/>
                          </a:solidFill>
                          <a:latin typeface="Athanasius" pitchFamily="2" charset="0"/>
                          <a:ea typeface="+mn-ea"/>
                          <a:cs typeface="+mn-cs"/>
                        </a:rPr>
                        <a:t>etou`iri</a:t>
                      </a:r>
                      <a:endParaRPr lang="en-US" sz="4000" b="0" kern="1200" baseline="0" dirty="0">
                        <a:solidFill>
                          <a:srgbClr val="FFFF00"/>
                        </a:solidFill>
                        <a:latin typeface="Athanasius" pitchFamily="2" charset="0"/>
                        <a:ea typeface="+mn-ea"/>
                        <a:cs typeface="+mn-cs"/>
                      </a:endParaRPr>
                    </a:p>
                    <a:p>
                      <a:pPr algn="ctr" rtl="0"/>
                      <a:r>
                        <a:rPr lang="pt-BR" sz="4000" b="0" kern="1200" baseline="0" dirty="0">
                          <a:solidFill>
                            <a:srgbClr val="FFFF00"/>
                          </a:solidFill>
                          <a:latin typeface="Athanasius" pitchFamily="2" charset="0"/>
                          <a:ea typeface="+mn-ea"/>
                          <a:cs typeface="+mn-cs"/>
                        </a:rPr>
                        <a:t>`mmwou `e`\rhi</a:t>
                      </a:r>
                    </a:p>
                    <a:p>
                      <a:pPr algn="ctr" rtl="0"/>
                      <a:r>
                        <a:rPr lang="pt-BR" sz="4000" b="0" kern="1200" baseline="0" dirty="0">
                          <a:solidFill>
                            <a:srgbClr val="FFFF00"/>
                          </a:solidFill>
                          <a:latin typeface="Athanasius" pitchFamily="2" charset="0"/>
                          <a:ea typeface="+mn-ea"/>
                          <a:cs typeface="+mn-cs"/>
                        </a:rPr>
                        <a:t> `ejwn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نو إبروس إفكي ذى إيتو إيري إمموؤوإي إهري إيجون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وعن كل شعبك</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800" b="0" kern="1200" baseline="0" dirty="0">
                          <a:solidFill>
                            <a:srgbClr val="FFFF00"/>
                          </a:solidFill>
                          <a:latin typeface="Athanasius" pitchFamily="2" charset="0"/>
                          <a:ea typeface="+mn-ea"/>
                          <a:cs typeface="+mn-cs"/>
                        </a:rPr>
                        <a:t> nem `ejen</a:t>
                      </a:r>
                    </a:p>
                    <a:p>
                      <a:pPr algn="ctr" rtl="0"/>
                      <a:r>
                        <a:rPr lang="en-US" sz="4800" b="0" kern="1200" baseline="0" dirty="0" err="1">
                          <a:solidFill>
                            <a:srgbClr val="FFFF00"/>
                          </a:solidFill>
                          <a:latin typeface="Athanasius" pitchFamily="2" charset="0"/>
                          <a:ea typeface="+mn-ea"/>
                          <a:cs typeface="+mn-cs"/>
                        </a:rPr>
                        <a:t>peklaoc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thrf</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نيم إيجين بيك لاؤس تيرف</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وصلواتنا نحن أيضاً عنهم</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noun \</a:t>
                      </a:r>
                      <a:r>
                        <a:rPr lang="en-US" sz="4800" b="0" kern="1200" baseline="0" dirty="0" err="1">
                          <a:solidFill>
                            <a:srgbClr val="FFFF00"/>
                          </a:solidFill>
                          <a:latin typeface="Athanasius" pitchFamily="2" charset="0"/>
                          <a:ea typeface="+mn-ea"/>
                          <a:cs typeface="+mn-cs"/>
                        </a:rPr>
                        <a:t>wn</a:t>
                      </a:r>
                      <a:r>
                        <a:rPr lang="en-US" sz="4800" b="0" kern="1200" baseline="0" dirty="0">
                          <a:solidFill>
                            <a:srgbClr val="FFFF00"/>
                          </a:solidFill>
                          <a:latin typeface="Athanasius" pitchFamily="2" charset="0"/>
                          <a:ea typeface="+mn-ea"/>
                          <a:cs typeface="+mn-cs"/>
                        </a:rPr>
                        <a:t>  `e`\</a:t>
                      </a:r>
                      <a:r>
                        <a:rPr lang="en-US" sz="4800" b="0" kern="1200" baseline="0" dirty="0" err="1">
                          <a:solidFill>
                            <a:srgbClr val="FFFF00"/>
                          </a:solidFill>
                          <a:latin typeface="Athanasius" pitchFamily="2" charset="0"/>
                          <a:ea typeface="+mn-ea"/>
                          <a:cs typeface="+mn-cs"/>
                        </a:rPr>
                        <a:t>rhi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ejwou</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نيم نونهون إى إهري إيجوؤو</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1694329" y="0"/>
            <a:ext cx="1694329" cy="1210235"/>
          </a:xfrm>
        </p:spPr>
        <p:txBody>
          <a:bodyPr>
            <a:normAutofit/>
          </a:bodyPr>
          <a:lstStyle/>
          <a:p>
            <a:r>
              <a:rPr lang="ar-EG" sz="3200" dirty="0">
                <a:solidFill>
                  <a:srgbClr val="FFC000"/>
                </a:solidFill>
              </a:rPr>
              <a:t>الليلويا فاى بيه بى</a:t>
            </a:r>
            <a:endParaRPr lang="en-US" dirty="0">
              <a:solidFill>
                <a:srgbClr val="FFC000"/>
              </a:solidFill>
            </a:endParaRPr>
          </a:p>
        </p:txBody>
      </p:sp>
      <p:sp>
        <p:nvSpPr>
          <p:cNvPr id="3" name="Text Placeholder 2"/>
          <p:cNvSpPr>
            <a:spLocks noGrp="1"/>
          </p:cNvSpPr>
          <p:nvPr>
            <p:ph type="body" idx="1"/>
          </p:nvPr>
        </p:nvSpPr>
        <p:spPr/>
        <p:txBody>
          <a:bodyPr/>
          <a:lstStyle/>
          <a:p>
            <a:r>
              <a:rPr lang="ar-EG" sz="4400" dirty="0"/>
              <a:t>الليلويا فاى بيه بى ايه هوؤ ايطا ابشويس ثاميوف. </a:t>
            </a:r>
          </a:p>
        </p:txBody>
      </p:sp>
      <p:sp>
        <p:nvSpPr>
          <p:cNvPr id="4" name="Text Placeholder 3"/>
          <p:cNvSpPr>
            <a:spLocks noGrp="1"/>
          </p:cNvSpPr>
          <p:nvPr>
            <p:ph type="body" sz="quarter" idx="3"/>
          </p:nvPr>
        </p:nvSpPr>
        <p:spPr/>
        <p:txBody>
          <a:bodyPr>
            <a:normAutofit/>
          </a:bodyPr>
          <a:lstStyle/>
          <a:p>
            <a:r>
              <a:rPr lang="en-US" sz="4000" dirty="0" err="1">
                <a:effectLst/>
                <a:latin typeface="CS New Athanasius" panose="020B0500000000000000" pitchFamily="34" charset="0"/>
              </a:rPr>
              <a:t>Allylouia</a:t>
            </a:r>
            <a:r>
              <a:rPr lang="en-US" sz="4000" dirty="0">
                <a:effectLst/>
                <a:latin typeface="CS New Athanasius" panose="020B0500000000000000" pitchFamily="34" charset="0"/>
              </a:rPr>
              <a:t> </a:t>
            </a:r>
            <a:r>
              <a:rPr lang="en-US" sz="4000" dirty="0" err="1">
                <a:effectLst/>
                <a:latin typeface="CS New Athanasius" panose="020B0500000000000000" pitchFamily="34" charset="0"/>
              </a:rPr>
              <a:t>Vai</a:t>
            </a:r>
            <a:r>
              <a:rPr lang="en-US" sz="4000" dirty="0">
                <a:effectLst/>
                <a:latin typeface="CS New Athanasius" panose="020B0500000000000000" pitchFamily="34" charset="0"/>
              </a:rPr>
              <a:t> pe </a:t>
            </a:r>
            <a:r>
              <a:rPr lang="en-US" sz="4000" dirty="0" err="1">
                <a:effectLst/>
                <a:latin typeface="CS New Athanasius" panose="020B0500000000000000" pitchFamily="34" charset="0"/>
              </a:rPr>
              <a:t>pi`ehoou</a:t>
            </a:r>
            <a:r>
              <a:rPr lang="en-US" sz="4000" dirty="0">
                <a:effectLst/>
                <a:latin typeface="CS New Athanasius" panose="020B0500000000000000" pitchFamily="34" charset="0"/>
              </a:rPr>
              <a:t> `eta `P=o=c ;</a:t>
            </a:r>
            <a:r>
              <a:rPr lang="en-US" sz="4000" dirty="0" err="1">
                <a:effectLst/>
                <a:latin typeface="CS New Athanasius" panose="020B0500000000000000" pitchFamily="34" charset="0"/>
              </a:rPr>
              <a:t>amiof</a:t>
            </a:r>
            <a:r>
              <a:rPr lang="en-US" sz="4000" dirty="0">
                <a:effectLst/>
                <a:latin typeface="CS New Athanasius" panose="020B0500000000000000" pitchFamily="34" charset="0"/>
              </a:rPr>
              <a:t>@</a:t>
            </a:r>
          </a:p>
        </p:txBody>
      </p:sp>
      <p:sp>
        <p:nvSpPr>
          <p:cNvPr id="2" name="Text Placeholder 1">
            <a:extLst>
              <a:ext uri="{FF2B5EF4-FFF2-40B4-BE49-F238E27FC236}">
                <a16:creationId xmlns:a16="http://schemas.microsoft.com/office/drawing/2014/main" id="{1E00E14E-33A5-4FDE-893C-A9BD3B0C1184}"/>
              </a:ext>
            </a:extLst>
          </p:cNvPr>
          <p:cNvSpPr>
            <a:spLocks noGrp="1"/>
          </p:cNvSpPr>
          <p:nvPr>
            <p:ph type="body" sz="quarter" idx="10"/>
          </p:nvPr>
        </p:nvSpPr>
        <p:spPr/>
        <p:txBody>
          <a:bodyPr/>
          <a:lstStyle/>
          <a:p>
            <a:r>
              <a:rPr lang="ar-EG" sz="4800" dirty="0"/>
              <a:t>هلليلويا هذا هو</a:t>
            </a:r>
            <a:r>
              <a:rPr lang="en-US" sz="4800" dirty="0"/>
              <a:t> </a:t>
            </a:r>
            <a:r>
              <a:rPr lang="ar-EG" sz="4800" dirty="0"/>
              <a:t>اليوم الذي صنعه</a:t>
            </a:r>
            <a:r>
              <a:rPr lang="en-US" sz="4800" dirty="0"/>
              <a:t> </a:t>
            </a:r>
            <a:r>
              <a:rPr lang="ar-EG" sz="4800" dirty="0"/>
              <a:t>الرب</a:t>
            </a:r>
            <a:endParaRPr lang="en-US" sz="4800" dirty="0"/>
          </a:p>
        </p:txBody>
      </p:sp>
    </p:spTree>
    <p:extLst>
      <p:ext uri="{BB962C8B-B14F-4D97-AF65-F5344CB8AC3E}">
        <p14:creationId xmlns:p14="http://schemas.microsoft.com/office/powerpoint/2010/main" val="187518484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إقبلها إليك علي مذبحك المقدس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opou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erok</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ejen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pekquciacthrion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eqouab</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شوبو إيروك إيجين بيك ثيسيا ستيريون إثؤواب</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الناطق السمائي رائحة بخور</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nellogimon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tve</a:t>
                      </a:r>
                      <a:r>
                        <a:rPr lang="en-US" sz="4000" b="0" kern="1200" baseline="0" dirty="0">
                          <a:solidFill>
                            <a:srgbClr val="FFFF00"/>
                          </a:solidFill>
                          <a:latin typeface="Athanasius" pitchFamily="2" charset="0"/>
                          <a:ea typeface="+mn-ea"/>
                          <a:cs typeface="+mn-cs"/>
                        </a:rPr>
                        <a:t>&gt;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eou`cqoi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n`cqoinoufi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 إيللوجيمون إنتي إتفي أي أو إسطوي إن إسطوى نوفي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cs typeface="+mj-cs"/>
                        </a:rPr>
                        <a:t>وسائر أعدائهم الذين يرون</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Noujaji</a:t>
                      </a:r>
                      <a:r>
                        <a:rPr lang="en-US" sz="4000" b="0" kern="1200" baseline="0" dirty="0">
                          <a:solidFill>
                            <a:srgbClr val="FFFF00"/>
                          </a:solidFill>
                          <a:latin typeface="Athanasius" pitchFamily="2" charset="0"/>
                          <a:ea typeface="+mn-ea"/>
                          <a:cs typeface="+mn-cs"/>
                        </a:rPr>
                        <a:t> men </a:t>
                      </a:r>
                      <a:r>
                        <a:rPr lang="en-US" sz="4000" b="0" kern="1200" baseline="0" dirty="0" err="1">
                          <a:solidFill>
                            <a:srgbClr val="FFFF00"/>
                          </a:solidFill>
                          <a:latin typeface="Athanasius" pitchFamily="2" charset="0"/>
                          <a:ea typeface="+mn-ea"/>
                          <a:cs typeface="+mn-cs"/>
                        </a:rPr>
                        <a:t>throu</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nh`etounau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نوجاجي مين تيرو نيئيطوناف إيروؤو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و</a:t>
                      </a:r>
                      <a:r>
                        <a:rPr lang="ar-EG" sz="7200" b="1" dirty="0">
                          <a:cs typeface="+mj-cs"/>
                        </a:rPr>
                        <a:t> </a:t>
                      </a:r>
                      <a:r>
                        <a:rPr lang="ar-SA" sz="7200" b="1" dirty="0">
                          <a:cs typeface="+mj-cs"/>
                        </a:rPr>
                        <a:t>الذين لا يرون</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p>
                    <a:p>
                      <a:pPr algn="ctr" rtl="0"/>
                      <a:r>
                        <a:rPr lang="en-US" sz="4000" b="0" kern="1200" baseline="0" dirty="0" err="1">
                          <a:solidFill>
                            <a:srgbClr val="FFFF00"/>
                          </a:solidFill>
                          <a:latin typeface="Athanasius" pitchFamily="2" charset="0"/>
                          <a:ea typeface="+mn-ea"/>
                          <a:cs typeface="+mn-cs"/>
                        </a:rPr>
                        <a:t>nh`ete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ncenau</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erwou</a:t>
                      </a:r>
                      <a:r>
                        <a:rPr lang="en-US" sz="4000" b="0" kern="1200" baseline="0" dirty="0">
                          <a:solidFill>
                            <a:srgbClr val="FFFF00"/>
                          </a:solidFill>
                          <a:latin typeface="Athanasius" pitchFamily="2" charset="0"/>
                          <a:ea typeface="+mn-ea"/>
                          <a:cs typeface="+mn-cs"/>
                        </a:rPr>
                        <a:t> an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نيم ني إنسيناف إيروؤو آن</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إسحقهم و</a:t>
                      </a:r>
                      <a:r>
                        <a:rPr lang="ar-EG" sz="6600" b="1" dirty="0">
                          <a:cs typeface="+mj-cs"/>
                        </a:rPr>
                        <a:t> </a:t>
                      </a:r>
                      <a:r>
                        <a:rPr lang="ar-SA" sz="6600" b="1" dirty="0">
                          <a:cs typeface="+mj-cs"/>
                        </a:rPr>
                        <a:t>أذلهم</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em'wmou</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ouo</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maqebi`wou</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خيم خومو أووه ماثيفيو </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تحت أقدامهم سريعاً</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capecht</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nnousalauj</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nxwlem</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سابيسيت إن نوتشالفج إنكوليم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واما هم فإحفظهم في سلام وعدل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Nqwou</a:t>
                      </a:r>
                      <a:r>
                        <a:rPr lang="en-US" sz="3600" b="0" kern="1200" baseline="0" dirty="0">
                          <a:solidFill>
                            <a:srgbClr val="FFFF00"/>
                          </a:solidFill>
                          <a:latin typeface="Athanasius" pitchFamily="2" charset="0"/>
                          <a:ea typeface="+mn-ea"/>
                          <a:cs typeface="+mn-cs"/>
                        </a:rPr>
                        <a:t> de `are\ `</a:t>
                      </a:r>
                      <a:r>
                        <a:rPr lang="en-US" sz="3600" b="0" kern="1200" baseline="0" dirty="0" err="1">
                          <a:solidFill>
                            <a:srgbClr val="FFFF00"/>
                          </a:solidFill>
                          <a:latin typeface="Athanasius" pitchFamily="2" charset="0"/>
                          <a:ea typeface="+mn-ea"/>
                          <a:cs typeface="+mn-cs"/>
                        </a:rPr>
                        <a:t>erwou</a:t>
                      </a:r>
                      <a:r>
                        <a:rPr lang="en-US" sz="3600" b="0" kern="1200" baseline="0" dirty="0">
                          <a:solidFill>
                            <a:srgbClr val="FFFF00"/>
                          </a:solidFill>
                          <a:latin typeface="Athanasius" pitchFamily="2" charset="0"/>
                          <a:ea typeface="+mn-ea"/>
                          <a:cs typeface="+mn-cs"/>
                        </a:rPr>
                        <a:t>&gt; </a:t>
                      </a:r>
                      <a:r>
                        <a:rPr lang="en-US" sz="3400" b="0" kern="1200" baseline="0" dirty="0">
                          <a:solidFill>
                            <a:srgbClr val="FFFF00"/>
                          </a:solidFill>
                          <a:latin typeface="Athanasius" pitchFamily="2" charset="0"/>
                          <a:ea typeface="+mn-ea"/>
                          <a:cs typeface="+mn-cs"/>
                        </a:rPr>
                        <a:t>'en </a:t>
                      </a:r>
                      <a:r>
                        <a:rPr lang="en-US" sz="3400" b="0" kern="1200" baseline="0" dirty="0" err="1">
                          <a:solidFill>
                            <a:srgbClr val="FFFF00"/>
                          </a:solidFill>
                          <a:latin typeface="Athanasius" pitchFamily="2" charset="0"/>
                          <a:ea typeface="+mn-ea"/>
                          <a:cs typeface="+mn-cs"/>
                        </a:rPr>
                        <a:t>ou</a:t>
                      </a:r>
                      <a:r>
                        <a:rPr lang="en-US" sz="3400" b="0" kern="1200" baseline="0" dirty="0">
                          <a:solidFill>
                            <a:srgbClr val="FFFF00"/>
                          </a:solidFill>
                          <a:latin typeface="Athanasius" pitchFamily="2" charset="0"/>
                          <a:ea typeface="+mn-ea"/>
                          <a:cs typeface="+mn-cs"/>
                        </a:rPr>
                        <a:t>\</a:t>
                      </a:r>
                      <a:r>
                        <a:rPr lang="en-US" sz="3400" b="0" kern="1200" baseline="0" dirty="0" err="1">
                          <a:solidFill>
                            <a:srgbClr val="FFFF00"/>
                          </a:solidFill>
                          <a:latin typeface="Athanasius" pitchFamily="2" charset="0"/>
                          <a:ea typeface="+mn-ea"/>
                          <a:cs typeface="+mn-cs"/>
                        </a:rPr>
                        <a:t>irhnh</a:t>
                      </a:r>
                      <a:r>
                        <a:rPr lang="en-US" sz="3400" b="0" kern="1200" baseline="0" dirty="0">
                          <a:solidFill>
                            <a:srgbClr val="FFFF00"/>
                          </a:solidFill>
                          <a:latin typeface="Athanasius" pitchFamily="2" charset="0"/>
                          <a:ea typeface="+mn-ea"/>
                          <a:cs typeface="+mn-cs"/>
                        </a:rPr>
                        <a:t> </a:t>
                      </a:r>
                      <a:r>
                        <a:rPr lang="en-US" sz="3400" b="0" kern="1200" baseline="0" dirty="0" err="1">
                          <a:solidFill>
                            <a:srgbClr val="FFFF00"/>
                          </a:solidFill>
                          <a:latin typeface="Athanasius" pitchFamily="2" charset="0"/>
                          <a:ea typeface="+mn-ea"/>
                          <a:cs typeface="+mn-cs"/>
                        </a:rPr>
                        <a:t>nem</a:t>
                      </a:r>
                      <a:r>
                        <a:rPr lang="en-US" sz="34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oudike`ocunh</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 ثؤوذي آريه إيروؤو خين أو هيريني نيم اوذيكيئوسيني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في كنيستك المقدسة</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'en </a:t>
                      </a:r>
                      <a:r>
                        <a:rPr lang="en-US" sz="4400" b="0" kern="1200" baseline="0" dirty="0" err="1">
                          <a:solidFill>
                            <a:srgbClr val="FFFF00"/>
                          </a:solidFill>
                          <a:latin typeface="Athanasius" pitchFamily="2" charset="0"/>
                          <a:ea typeface="+mn-ea"/>
                          <a:cs typeface="+mn-cs"/>
                        </a:rPr>
                        <a:t>tekek`klhci`a</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eqouab</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خين تيك إككليسيا إثؤواب</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u="none" kern="1200" dirty="0">
                          <a:solidFill>
                            <a:srgbClr val="FFC000"/>
                          </a:solidFill>
                          <a:effectLst/>
                          <a:latin typeface="Tahoma" pitchFamily="34" charset="0"/>
                          <a:ea typeface="Tahoma" pitchFamily="34" charset="0"/>
                          <a:cs typeface="Tahoma" pitchFamily="34" charset="0"/>
                        </a:rPr>
                        <a:t>أوشية الإجتماعات</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388404-BDA0-47C6-870E-9612F090EFB1}"/>
              </a:ext>
            </a:extLst>
          </p:cNvPr>
          <p:cNvSpPr>
            <a:spLocks noGrp="1"/>
          </p:cNvSpPr>
          <p:nvPr>
            <p:ph type="body" idx="1"/>
          </p:nvPr>
        </p:nvSpPr>
        <p:spPr/>
        <p:txBody>
          <a:bodyPr/>
          <a:lstStyle/>
          <a:p>
            <a:r>
              <a:rPr lang="ar-EG" sz="4800" dirty="0"/>
              <a:t>مارين ثيليل انتين اونوف اممون انخيتف.</a:t>
            </a:r>
            <a:endParaRPr lang="en-GB" sz="4800" dirty="0"/>
          </a:p>
        </p:txBody>
      </p:sp>
      <p:sp>
        <p:nvSpPr>
          <p:cNvPr id="4" name="Text Placeholder 3">
            <a:extLst>
              <a:ext uri="{FF2B5EF4-FFF2-40B4-BE49-F238E27FC236}">
                <a16:creationId xmlns:a16="http://schemas.microsoft.com/office/drawing/2014/main" id="{53EA21F0-A6A5-4251-B042-6DA93915700F}"/>
              </a:ext>
            </a:extLst>
          </p:cNvPr>
          <p:cNvSpPr>
            <a:spLocks noGrp="1"/>
          </p:cNvSpPr>
          <p:nvPr>
            <p:ph type="body" sz="quarter" idx="3"/>
          </p:nvPr>
        </p:nvSpPr>
        <p:spPr/>
        <p:txBody>
          <a:bodyPr>
            <a:normAutofit/>
          </a:bodyPr>
          <a:lstStyle/>
          <a:p>
            <a:r>
              <a:rPr lang="en-US" sz="4800" dirty="0" err="1">
                <a:latin typeface="CS New Athanasius" panose="020B0500000000000000" pitchFamily="34" charset="0"/>
              </a:rPr>
              <a:t>maren;elyl</a:t>
            </a:r>
            <a:r>
              <a:rPr lang="en-US" sz="4800" dirty="0">
                <a:latin typeface="CS New Athanasius" panose="020B0500000000000000" pitchFamily="34" charset="0"/>
              </a:rPr>
              <a:t> `</a:t>
            </a:r>
            <a:r>
              <a:rPr lang="en-US" sz="4800" dirty="0" err="1">
                <a:latin typeface="CS New Athanasius" panose="020B0500000000000000" pitchFamily="34" charset="0"/>
              </a:rPr>
              <a:t>nten`ounof</a:t>
            </a:r>
            <a:r>
              <a:rPr lang="en-US" sz="4800" dirty="0">
                <a:latin typeface="CS New Athanasius" panose="020B0500000000000000" pitchFamily="34" charset="0"/>
              </a:rPr>
              <a:t> `</a:t>
            </a:r>
            <a:r>
              <a:rPr lang="en-US" sz="4800" dirty="0" err="1">
                <a:latin typeface="CS New Athanasius" panose="020B0500000000000000" pitchFamily="34" charset="0"/>
              </a:rPr>
              <a:t>mmon</a:t>
            </a:r>
            <a:r>
              <a:rPr lang="en-US" sz="4800" dirty="0">
                <a:latin typeface="CS New Athanasius" panose="020B0500000000000000" pitchFamily="34" charset="0"/>
              </a:rPr>
              <a:t> `</a:t>
            </a:r>
            <a:r>
              <a:rPr lang="en-US" sz="4800" dirty="0" err="1">
                <a:latin typeface="CS New Athanasius" panose="020B0500000000000000" pitchFamily="34" charset="0"/>
              </a:rPr>
              <a:t>nqytf</a:t>
            </a:r>
            <a:endParaRPr lang="en-GB" sz="48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452B4601-AD89-4CCD-B85F-17E634935FD5}"/>
              </a:ext>
            </a:extLst>
          </p:cNvPr>
          <p:cNvSpPr>
            <a:spLocks noGrp="1"/>
          </p:cNvSpPr>
          <p:nvPr>
            <p:ph type="body" sz="quarter" idx="10"/>
          </p:nvPr>
        </p:nvSpPr>
        <p:spPr>
          <a:xfrm>
            <a:off x="-2" y="4358444"/>
            <a:ext cx="9144000" cy="832607"/>
          </a:xfrm>
        </p:spPr>
        <p:txBody>
          <a:bodyPr/>
          <a:lstStyle/>
          <a:p>
            <a:r>
              <a:rPr lang="ar-EG" sz="5400" dirty="0"/>
              <a:t>فلنفرح ونبتهج فيه</a:t>
            </a:r>
            <a:endParaRPr lang="en-GB" sz="5400" dirty="0"/>
          </a:p>
        </p:txBody>
      </p:sp>
    </p:spTree>
    <p:extLst>
      <p:ext uri="{BB962C8B-B14F-4D97-AF65-F5344CB8AC3E}">
        <p14:creationId xmlns:p14="http://schemas.microsoft.com/office/powerpoint/2010/main" val="242191651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وأيضاً فلنسأل الله ضابط الكل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3600" b="0" kern="1200" baseline="0" dirty="0">
                          <a:solidFill>
                            <a:srgbClr val="FFFF00"/>
                          </a:solidFill>
                          <a:latin typeface="Athanasius" pitchFamily="2" charset="0"/>
                          <a:ea typeface="+mn-ea"/>
                          <a:cs typeface="+mn-cs"/>
                        </a:rPr>
                        <a:t>Palin on maren;\o `eV; pipantokratwr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بالين أون مارين تيهو إى إفنوتي </a:t>
                      </a:r>
                      <a:br>
                        <a:rPr lang="ar-SA" sz="4000" b="1" dirty="0">
                          <a:cs typeface="+mj-cs"/>
                        </a:rPr>
                      </a:br>
                      <a:r>
                        <a:rPr lang="ar-SA" sz="4000" b="1" dirty="0">
                          <a:cs typeface="+mj-cs"/>
                        </a:rPr>
                        <a:t>بي بانطوكراطور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أبا ربنا وإلهنا </a:t>
                      </a:r>
                      <a:br>
                        <a:rPr lang="ar-SA" sz="4800" b="1" dirty="0">
                          <a:cs typeface="+mj-cs"/>
                        </a:rPr>
                      </a:br>
                      <a:r>
                        <a:rPr lang="ar-SA" sz="4800" b="1" dirty="0">
                          <a:cs typeface="+mj-cs"/>
                        </a:rPr>
                        <a:t>ومخلصنا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a:t>
                      </a:r>
                      <a:r>
                        <a:rPr lang="en-US" sz="4000" b="0" kern="1200" baseline="0" dirty="0">
                          <a:solidFill>
                            <a:srgbClr val="FFFF00"/>
                          </a:solidFill>
                          <a:latin typeface="Athanasius" pitchFamily="2" charset="0"/>
                          <a:ea typeface="+mn-ea"/>
                          <a:cs typeface="+mn-cs"/>
                        </a:rPr>
                        <a:t>_</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إفيوت إمبين</a:t>
                      </a:r>
                      <a:r>
                        <a:rPr lang="ar-EG" sz="4000" b="1" dirty="0">
                          <a:cs typeface="+mj-cs"/>
                        </a:rPr>
                        <a:t> </a:t>
                      </a:r>
                      <a:r>
                        <a:rPr lang="ar-SA" sz="4000" b="1" dirty="0">
                          <a:cs typeface="+mj-cs"/>
                        </a:rPr>
                        <a:t>شويس أووه بيننوتي أووه بينسوتير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يسوع المسيح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Ihcouc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Pi`xrictoc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إيسوس بي إخرستوس</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نسأل ونطلب من صلاحك </a:t>
                      </a:r>
                      <a:br>
                        <a:rPr lang="ar-SA" sz="4800" b="1" dirty="0">
                          <a:cs typeface="+mj-cs"/>
                        </a:rPr>
                      </a:br>
                      <a:r>
                        <a:rPr lang="ar-SA" sz="4800" b="1" dirty="0">
                          <a:cs typeface="+mj-cs"/>
                        </a:rPr>
                        <a:t>يا محب البشر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Ten;\o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tentwb</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ntekmet`agaqoc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pimairwmi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تين تيهو أووه تين طفه إنتيك ميت غاثوس بي ماي رومي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أذكر يا رب اجتماعاتنا</a:t>
                      </a:r>
                      <a:r>
                        <a:rPr lang="ar-EG" sz="4800" b="1" dirty="0">
                          <a:cs typeface="+mj-cs"/>
                        </a:rPr>
                        <a:t> </a:t>
                      </a:r>
                      <a:r>
                        <a:rPr lang="ar-SA" sz="4800" b="1" dirty="0">
                          <a:cs typeface="+mj-cs"/>
                        </a:rPr>
                        <a:t>باركها</a:t>
                      </a:r>
                      <a:endParaRPr lang="ar-EG" sz="4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Ari`vmeu`i</a:t>
                      </a:r>
                      <a:r>
                        <a:rPr lang="en-US" sz="4000" b="0" kern="1200" baseline="0" dirty="0">
                          <a:solidFill>
                            <a:srgbClr val="FFFF00"/>
                          </a:solidFill>
                          <a:latin typeface="Athanasius" pitchFamily="2" charset="0"/>
                          <a:ea typeface="+mn-ea"/>
                          <a:cs typeface="+mn-cs"/>
                        </a:rPr>
                        <a:t> ~P_ `</a:t>
                      </a:r>
                      <a:r>
                        <a:rPr lang="en-US" sz="4000" b="0" kern="1200" baseline="0" dirty="0" err="1">
                          <a:solidFill>
                            <a:srgbClr val="FFFF00"/>
                          </a:solidFill>
                          <a:latin typeface="Athanasius" pitchFamily="2" charset="0"/>
                          <a:ea typeface="+mn-ea"/>
                          <a:cs typeface="+mn-cs"/>
                        </a:rPr>
                        <a:t>nnenjinqwou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آري إفميفئي إبشويس إننين جين ثوؤوتي</a:t>
                      </a:r>
                      <a:r>
                        <a:rPr lang="ar-EG" sz="4000" b="1" dirty="0">
                          <a:cs typeface="+mj-cs"/>
                        </a:rPr>
                        <a:t> </a:t>
                      </a:r>
                      <a:r>
                        <a:rPr lang="ar-SA" sz="4000" b="1" dirty="0">
                          <a:cs typeface="+mj-cs"/>
                        </a:rPr>
                        <a:t>إزمو إيروؤو </a:t>
                      </a:r>
                      <a:endParaRPr lang="ar-SA"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صلوا من أجل هذه الكنيسة المقدسة و</a:t>
                      </a:r>
                      <a:r>
                        <a:rPr lang="ar-EG" sz="4000" b="1" dirty="0">
                          <a:cs typeface="+mj-cs"/>
                        </a:rPr>
                        <a:t> </a:t>
                      </a:r>
                      <a:r>
                        <a:rPr lang="ar-SA" sz="4000" b="1" dirty="0">
                          <a:cs typeface="+mj-cs"/>
                        </a:rPr>
                        <a:t>اجتماعاتنا</a:t>
                      </a:r>
                      <a:endParaRPr lang="ar-SA"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800" b="0" kern="1200" baseline="0" dirty="0" err="1">
                          <a:solidFill>
                            <a:srgbClr val="FFFF00"/>
                          </a:solidFill>
                          <a:latin typeface="Athanasius" pitchFamily="2" charset="0"/>
                          <a:ea typeface="+mn-ea"/>
                          <a:cs typeface="+mn-cs"/>
                        </a:rPr>
                        <a:t>Proceu</a:t>
                      </a:r>
                      <a:r>
                        <a:rPr lang="en-US" sz="2800" b="0" kern="1200" baseline="0" dirty="0">
                          <a:solidFill>
                            <a:srgbClr val="FFFF00"/>
                          </a:solidFill>
                          <a:latin typeface="Athanasius" pitchFamily="2" charset="0"/>
                          <a:ea typeface="+mn-ea"/>
                          <a:cs typeface="+mn-cs"/>
                        </a:rPr>
                        <a:t>[</a:t>
                      </a:r>
                      <a:r>
                        <a:rPr lang="en-US" sz="2800" b="0" kern="1200" baseline="0" dirty="0" err="1">
                          <a:solidFill>
                            <a:srgbClr val="FFFF00"/>
                          </a:solidFill>
                          <a:latin typeface="Athanasius" pitchFamily="2" charset="0"/>
                          <a:ea typeface="+mn-ea"/>
                          <a:cs typeface="+mn-cs"/>
                        </a:rPr>
                        <a:t>acqe</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uper</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thc</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agiac</a:t>
                      </a:r>
                      <a:endParaRPr lang="en-US" sz="2800" b="0" kern="1200" baseline="0" dirty="0">
                        <a:solidFill>
                          <a:srgbClr val="FFFF00"/>
                        </a:solidFill>
                        <a:latin typeface="Athanasius" pitchFamily="2" charset="0"/>
                        <a:ea typeface="+mn-ea"/>
                        <a:cs typeface="+mn-cs"/>
                      </a:endParaRPr>
                    </a:p>
                    <a:p>
                      <a:pPr algn="ctr"/>
                      <a:r>
                        <a:rPr lang="en-US" sz="2800" b="0" kern="1200" baseline="0" dirty="0" err="1">
                          <a:solidFill>
                            <a:srgbClr val="FFFF00"/>
                          </a:solidFill>
                          <a:latin typeface="Athanasius" pitchFamily="2" charset="0"/>
                          <a:ea typeface="+mn-ea"/>
                          <a:cs typeface="+mn-cs"/>
                        </a:rPr>
                        <a:t>ekklhciac</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tauthc</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ke</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twn</a:t>
                      </a:r>
                      <a:endParaRPr lang="en-US" sz="2800" b="0" kern="1200" baseline="0" dirty="0">
                        <a:solidFill>
                          <a:srgbClr val="FFFF00"/>
                        </a:solidFill>
                        <a:latin typeface="Athanasius" pitchFamily="2" charset="0"/>
                        <a:ea typeface="+mn-ea"/>
                        <a:cs typeface="+mn-cs"/>
                      </a:endParaRPr>
                    </a:p>
                    <a:p>
                      <a:pPr algn="ctr"/>
                      <a:r>
                        <a:rPr lang="en-US" sz="2800" b="0" kern="1200" baseline="0" dirty="0" err="1">
                          <a:solidFill>
                            <a:srgbClr val="FFFF00"/>
                          </a:solidFill>
                          <a:latin typeface="Athanasius" pitchFamily="2" charset="0"/>
                          <a:ea typeface="+mn-ea"/>
                          <a:cs typeface="+mn-cs"/>
                        </a:rPr>
                        <a:t>cun`eleucewn</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hmwn</a:t>
                      </a:r>
                      <a:endParaRPr lang="en-US" sz="2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200" b="1" dirty="0">
                          <a:cs typeface="+mj-cs"/>
                        </a:rPr>
                        <a:t>إبروس إفئكساستي إيبرتيس آجياس إككلسياس طاف تيس كيطون سين إيليفسيون إيمون</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أعط أن تكون</a:t>
                      </a:r>
                      <a:r>
                        <a:rPr lang="ar-EG" sz="4800" b="1" dirty="0">
                          <a:cs typeface="+mj-cs"/>
                        </a:rPr>
                        <a:t> </a:t>
                      </a:r>
                      <a:r>
                        <a:rPr lang="ar-SA" sz="4800" b="1" dirty="0">
                          <a:cs typeface="+mj-cs"/>
                        </a:rPr>
                        <a:t>لنا بغير مانع ولا عائق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Mhic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eqrou</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wpi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nan</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naterkwlin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natta</a:t>
                      </a:r>
                      <a:r>
                        <a:rPr lang="en-US" sz="3600" b="0" kern="1200" baseline="0" dirty="0">
                          <a:solidFill>
                            <a:srgbClr val="FFFF00"/>
                          </a:solidFill>
                          <a:latin typeface="Athanasius" pitchFamily="2" charset="0"/>
                          <a:ea typeface="+mn-ea"/>
                          <a:cs typeface="+mn-cs"/>
                        </a:rPr>
                        <a:t>\no</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ميس إثرؤ شوبي نان إن أتئير كولين إن أتطاهنو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لنصنعها كمشيئتك المقدسة</a:t>
                      </a:r>
                      <a:r>
                        <a:rPr lang="ar-EG" sz="4000" b="1" baseline="0" dirty="0">
                          <a:cs typeface="+mj-cs"/>
                        </a:rPr>
                        <a:t> </a:t>
                      </a:r>
                      <a:r>
                        <a:rPr lang="ar-SA" sz="4000" b="1" dirty="0">
                          <a:cs typeface="+mj-cs"/>
                        </a:rPr>
                        <a:t>الطوباوية</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eqrenaitou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kata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pekouw</a:t>
                      </a:r>
                      <a:r>
                        <a:rPr lang="en-US" sz="3600" b="0" kern="1200" baseline="0" dirty="0">
                          <a:solidFill>
                            <a:srgbClr val="FFFF00"/>
                          </a:solidFill>
                          <a:latin typeface="Athanasius" pitchFamily="2" charset="0"/>
                          <a:ea typeface="+mn-ea"/>
                          <a:cs typeface="+mn-cs"/>
                        </a:rPr>
                        <a:t>] e/q/u/ </a:t>
                      </a: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mmakarion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إثرين أيطو</a:t>
                      </a:r>
                      <a:r>
                        <a:rPr lang="ar-EG" sz="4000" b="1" dirty="0">
                          <a:cs typeface="+mj-cs"/>
                        </a:rPr>
                        <a:t> </a:t>
                      </a:r>
                      <a:r>
                        <a:rPr lang="ar-SA" sz="4000" b="1" dirty="0">
                          <a:cs typeface="+mj-cs"/>
                        </a:rPr>
                        <a:t>كاطا بيك اؤوس إثؤواب اووه إممكاريون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بيوت صلاة بيوت طهارة بيوت بركة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anhi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neuxh</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anhi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ntoubo</a:t>
                      </a:r>
                      <a:r>
                        <a:rPr lang="en-US" sz="4000" b="0" kern="1200" baseline="0" dirty="0">
                          <a:solidFill>
                            <a:srgbClr val="FFFF00"/>
                          </a:solidFill>
                          <a:latin typeface="Athanasius" pitchFamily="2" charset="0"/>
                          <a:ea typeface="+mn-ea"/>
                          <a:cs typeface="+mn-cs"/>
                        </a:rPr>
                        <a:t>&gt;</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anhi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n`cmou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هانئي إن إفكي هانئي ان أنطوفو هانئي إن إزمو</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53788" y="6049107"/>
            <a:ext cx="9265024" cy="808893"/>
          </a:xfrm>
        </p:spPr>
        <p:txBody>
          <a:bodyPr anchor="ctr">
            <a:noAutofit/>
          </a:bodyPr>
          <a:lstStyle/>
          <a:p>
            <a:r>
              <a:rPr lang="ar-EG" sz="3500" dirty="0"/>
              <a:t>او ابشويس إك إيه ناهمين</a:t>
            </a:r>
            <a:r>
              <a:rPr lang="en-US" sz="3500" dirty="0"/>
              <a:t> </a:t>
            </a:r>
            <a:r>
              <a:rPr lang="ar-EG" sz="3500" dirty="0"/>
              <a:t>أو ابشويس إك إيه</a:t>
            </a:r>
            <a:r>
              <a:rPr lang="en-US" sz="3500" dirty="0"/>
              <a:t> </a:t>
            </a:r>
            <a:r>
              <a:rPr lang="ar-EG" sz="3500" dirty="0"/>
              <a:t>سوتين نين مويت:</a:t>
            </a:r>
          </a:p>
        </p:txBody>
      </p:sp>
      <p:sp>
        <p:nvSpPr>
          <p:cNvPr id="7" name="Text Placeholder 6"/>
          <p:cNvSpPr>
            <a:spLocks noGrp="1"/>
          </p:cNvSpPr>
          <p:nvPr>
            <p:ph type="body" sz="quarter" idx="3"/>
          </p:nvPr>
        </p:nvSpPr>
        <p:spPr/>
        <p:txBody>
          <a:bodyPr/>
          <a:lstStyle/>
          <a:p>
            <a:r>
              <a:rPr lang="en-US" sz="3900" dirty="0">
                <a:latin typeface="CS New Athanasius" panose="020B0500000000000000" pitchFamily="34" charset="0"/>
              </a:rPr>
              <a:t>w `P=o=c </a:t>
            </a:r>
            <a:r>
              <a:rPr lang="en-US" sz="3900" dirty="0" err="1">
                <a:latin typeface="CS New Athanasius" panose="020B0500000000000000" pitchFamily="34" charset="0"/>
              </a:rPr>
              <a:t>ek`enahmen</a:t>
            </a:r>
            <a:r>
              <a:rPr lang="en-US" sz="3900" dirty="0">
                <a:latin typeface="CS New Athanasius" panose="020B0500000000000000" pitchFamily="34" charset="0"/>
              </a:rPr>
              <a:t>@ `w `P=o=c </a:t>
            </a:r>
            <a:r>
              <a:rPr lang="en-US" sz="3900" dirty="0" err="1">
                <a:latin typeface="CS New Athanasius" panose="020B0500000000000000" pitchFamily="34" charset="0"/>
              </a:rPr>
              <a:t>ek`ecouten</a:t>
            </a:r>
            <a:r>
              <a:rPr lang="en-US" sz="3900" dirty="0">
                <a:latin typeface="CS New Athanasius" panose="020B0500000000000000" pitchFamily="34" charset="0"/>
              </a:rPr>
              <a:t> </a:t>
            </a:r>
            <a:r>
              <a:rPr lang="en-US" sz="3900" dirty="0" err="1">
                <a:latin typeface="CS New Athanasius" panose="020B0500000000000000" pitchFamily="34" charset="0"/>
              </a:rPr>
              <a:t>nenmwit</a:t>
            </a:r>
            <a:r>
              <a:rPr lang="en-US" sz="3900" dirty="0">
                <a:latin typeface="CS New Athanasius" panose="020B0500000000000000" pitchFamily="34" charset="0"/>
              </a:rPr>
              <a:t>@</a:t>
            </a:r>
            <a:endParaRPr lang="ar-EG" sz="3900" dirty="0">
              <a:latin typeface="CS New Athanasius" panose="020B0500000000000000" pitchFamily="34" charset="0"/>
            </a:endParaRPr>
          </a:p>
        </p:txBody>
      </p:sp>
      <p:sp>
        <p:nvSpPr>
          <p:cNvPr id="3" name="Text Placeholder 2">
            <a:extLst>
              <a:ext uri="{FF2B5EF4-FFF2-40B4-BE49-F238E27FC236}">
                <a16:creationId xmlns:a16="http://schemas.microsoft.com/office/drawing/2014/main" id="{286054D9-3C8A-493D-A8C7-C545BF0BC4DF}"/>
              </a:ext>
            </a:extLst>
          </p:cNvPr>
          <p:cNvSpPr>
            <a:spLocks noGrp="1"/>
          </p:cNvSpPr>
          <p:nvPr>
            <p:ph type="body" sz="quarter" idx="10"/>
          </p:nvPr>
        </p:nvSpPr>
        <p:spPr/>
        <p:txBody>
          <a:bodyPr/>
          <a:lstStyle/>
          <a:p>
            <a:r>
              <a:rPr lang="ar-EG" sz="6000" dirty="0"/>
              <a:t>يا رب خلصنا</a:t>
            </a:r>
            <a:r>
              <a:rPr lang="en-US" sz="6000" dirty="0"/>
              <a:t> </a:t>
            </a:r>
            <a:r>
              <a:rPr lang="ar-EG" sz="6000" dirty="0"/>
              <a:t> يارب سهل سبلنا، </a:t>
            </a:r>
            <a:r>
              <a:rPr lang="en-US" sz="6000" dirty="0"/>
              <a:t> </a:t>
            </a:r>
          </a:p>
        </p:txBody>
      </p:sp>
    </p:spTree>
    <p:extLst>
      <p:ext uri="{BB962C8B-B14F-4D97-AF65-F5344CB8AC3E}">
        <p14:creationId xmlns:p14="http://schemas.microsoft.com/office/powerpoint/2010/main" val="1959287906"/>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أنعم بها علينا يا رب</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arixarizecqe</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mmwou</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nan</a:t>
                      </a:r>
                      <a:r>
                        <a:rPr lang="en-US" sz="4400" b="0" kern="1200" baseline="0" dirty="0">
                          <a:solidFill>
                            <a:srgbClr val="FFFF00"/>
                          </a:solidFill>
                          <a:latin typeface="Athanasius" pitchFamily="2" charset="0"/>
                          <a:ea typeface="+mn-ea"/>
                          <a:cs typeface="+mn-cs"/>
                        </a:rPr>
                        <a:t> ~P_</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أريخاريزستي إمموؤو نان إبشويس</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وعلى عبيدك الآتيين بعدنا إلى الأبد</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nek`ebiaik</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eqnhou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menencwn</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ene</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نيم بيك إيفي أيك إثنو مينين سون شا إينيه</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عبادة الأوثان بالكمال إقلعها من العالم</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a:solidFill>
                            <a:srgbClr val="FFFF00"/>
                          </a:solidFill>
                          <a:latin typeface="Athanasius" pitchFamily="2" charset="0"/>
                          <a:ea typeface="+mn-ea"/>
                          <a:cs typeface="+mj-cs"/>
                        </a:rPr>
                        <a:t>:met]am]e `</a:t>
                      </a:r>
                      <a:r>
                        <a:rPr lang="en-US" sz="3200" b="0" kern="1200" baseline="0" dirty="0" err="1">
                          <a:solidFill>
                            <a:srgbClr val="FFFF00"/>
                          </a:solidFill>
                          <a:latin typeface="Athanasius" pitchFamily="2" charset="0"/>
                          <a:ea typeface="+mn-ea"/>
                          <a:cs typeface="+mj-cs"/>
                        </a:rPr>
                        <a:t>idwlon</a:t>
                      </a:r>
                      <a:r>
                        <a:rPr lang="en-US" sz="3200" b="0" kern="1200" baseline="0" dirty="0">
                          <a:solidFill>
                            <a:srgbClr val="FFFF00"/>
                          </a:solidFill>
                          <a:latin typeface="Athanasius" pitchFamily="2" charset="0"/>
                          <a:ea typeface="+mn-ea"/>
                          <a:cs typeface="+mj-cs"/>
                        </a:rPr>
                        <a:t> 'en </a:t>
                      </a:r>
                      <a:r>
                        <a:rPr lang="en-US" sz="3200" b="0" kern="1200" baseline="0" dirty="0" err="1">
                          <a:solidFill>
                            <a:srgbClr val="FFFF00"/>
                          </a:solidFill>
                          <a:latin typeface="Athanasius" pitchFamily="2" charset="0"/>
                          <a:ea typeface="+mn-ea"/>
                          <a:cs typeface="+mj-cs"/>
                        </a:rPr>
                        <a:t>oujwk</a:t>
                      </a:r>
                      <a:r>
                        <a:rPr lang="en-US" sz="3200" b="0" kern="1200" baseline="0" dirty="0">
                          <a:solidFill>
                            <a:srgbClr val="FFFF00"/>
                          </a:solidFill>
                          <a:latin typeface="Athanasius" pitchFamily="2" charset="0"/>
                          <a:ea typeface="+mn-ea"/>
                          <a:cs typeface="+mj-cs"/>
                        </a:rPr>
                        <a:t> </a:t>
                      </a:r>
                      <a:r>
                        <a:rPr lang="en-US" sz="3200" b="0" kern="1200" baseline="0" dirty="0" err="1">
                          <a:solidFill>
                            <a:srgbClr val="FFFF00"/>
                          </a:solidFill>
                          <a:latin typeface="Athanasius" pitchFamily="2" charset="0"/>
                          <a:ea typeface="+mn-ea"/>
                          <a:cs typeface="+mj-cs"/>
                        </a:rPr>
                        <a:t>fojc</a:t>
                      </a:r>
                      <a:r>
                        <a:rPr lang="en-US" sz="3200" b="0" kern="1200" baseline="0" dirty="0">
                          <a:solidFill>
                            <a:srgbClr val="FFFF00"/>
                          </a:solidFill>
                          <a:latin typeface="Athanasius" pitchFamily="2" charset="0"/>
                          <a:ea typeface="+mn-ea"/>
                          <a:cs typeface="+mj-cs"/>
                        </a:rPr>
                        <a:t> `</a:t>
                      </a:r>
                      <a:r>
                        <a:rPr lang="en-US" sz="3200" b="0" kern="1200" baseline="0" dirty="0" err="1">
                          <a:solidFill>
                            <a:srgbClr val="FFFF00"/>
                          </a:solidFill>
                          <a:latin typeface="Athanasius" pitchFamily="2" charset="0"/>
                          <a:ea typeface="+mn-ea"/>
                          <a:cs typeface="+mj-cs"/>
                        </a:rPr>
                        <a:t>ebol</a:t>
                      </a:r>
                      <a:r>
                        <a:rPr lang="en-US" sz="3200" b="0" kern="1200" baseline="0" dirty="0">
                          <a:solidFill>
                            <a:srgbClr val="FFFF00"/>
                          </a:solidFill>
                          <a:latin typeface="Athanasius" pitchFamily="2" charset="0"/>
                          <a:ea typeface="+mn-ea"/>
                          <a:cs typeface="+mj-cs"/>
                        </a:rPr>
                        <a:t> 'en </a:t>
                      </a:r>
                      <a:r>
                        <a:rPr lang="en-US" sz="3200" b="0" kern="1200" baseline="0" dirty="0" err="1">
                          <a:solidFill>
                            <a:srgbClr val="FFFF00"/>
                          </a:solidFill>
                          <a:latin typeface="Athanasius" pitchFamily="2" charset="0"/>
                          <a:ea typeface="+mn-ea"/>
                          <a:cs typeface="+mj-cs"/>
                        </a:rPr>
                        <a:t>pikocmoc</a:t>
                      </a:r>
                      <a:endParaRPr lang="en-US" sz="115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kern="1200" dirty="0">
                          <a:solidFill>
                            <a:schemeClr val="lt1"/>
                          </a:solidFill>
                          <a:latin typeface="+mn-lt"/>
                          <a:ea typeface="+mn-ea"/>
                          <a:cs typeface="+mj-cs"/>
                        </a:rPr>
                        <a:t>تيميت شامشيه إيذولون خين أوجوك فوجس إيﭬول خين بي كوزموس </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الشيطان وكل قواته الشريرة</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Pcatanac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jom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et\</a:t>
                      </a:r>
                      <a:r>
                        <a:rPr lang="en-US" sz="4000" b="0" kern="1200" baseline="0" dirty="0" err="1">
                          <a:solidFill>
                            <a:srgbClr val="FFFF00"/>
                          </a:solidFill>
                          <a:latin typeface="Athanasius" pitchFamily="2" charset="0"/>
                          <a:ea typeface="+mn-ea"/>
                          <a:cs typeface="+mn-cs"/>
                        </a:rPr>
                        <a:t>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ntaf</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إبساتاناس نيم جوم نيﭬين إتهوؤ إنتاف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اسحقهم وأذلهم تحت أقدامنا </a:t>
                      </a:r>
                      <a:r>
                        <a:rPr lang="ar-EG" sz="4800" b="1" dirty="0">
                          <a:cs typeface="+mj-cs"/>
                        </a:rPr>
                        <a:t>سريعا</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em'wmou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ouo</a:t>
                      </a:r>
                      <a:r>
                        <a:rPr lang="en-US" sz="3200" b="0" kern="1200" baseline="0" dirty="0">
                          <a:solidFill>
                            <a:srgbClr val="FFFF00"/>
                          </a:solidFill>
                          <a:latin typeface="Athanasius" pitchFamily="2" charset="0"/>
                          <a:ea typeface="+mn-ea"/>
                          <a:cs typeface="+mn-cs"/>
                        </a:rPr>
                        <a:t>\</a:t>
                      </a:r>
                    </a:p>
                    <a:p>
                      <a:pPr algn="ctr" rtl="0"/>
                      <a:r>
                        <a:rPr lang="en-US" sz="3200" b="0" kern="1200" baseline="0" dirty="0" err="1">
                          <a:solidFill>
                            <a:srgbClr val="FFFF00"/>
                          </a:solidFill>
                          <a:latin typeface="Athanasius" pitchFamily="2" charset="0"/>
                          <a:ea typeface="+mn-ea"/>
                          <a:cs typeface="+mn-cs"/>
                        </a:rPr>
                        <a:t>maqebi`wou</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capecht</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nnensalauj</a:t>
                      </a:r>
                      <a:r>
                        <a:rPr lang="en-US" sz="3200" b="0" kern="1200" baseline="0" dirty="0">
                          <a:solidFill>
                            <a:srgbClr val="FFFF00"/>
                          </a:solidFill>
                          <a:latin typeface="Athanasius" pitchFamily="2" charset="0"/>
                          <a:ea typeface="+mn-ea"/>
                          <a:cs typeface="+mn-cs"/>
                        </a:rPr>
                        <a:t> </a:t>
                      </a: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nxwlem</a:t>
                      </a:r>
                      <a:endParaRPr lang="en-US" sz="115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خيم خوموؤ اووه ماثوﭬيوؤ : سابيسيت أننين تشالاج إنكوليم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الشكوك وفاعلوها أبطلهم</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Ni`ckandalon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nhet`iri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mmwou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korfou</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j-cs"/>
                        </a:rPr>
                        <a:t>ني إسكانذولون نيم ني إت إيري إمموؤ كورفو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ولينقضي إفتراق فساد البدع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maroukhn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nje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Nivwrj</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m`ptako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erecic</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ماروكين إنﭽيه نيفورج إم إبطاكو إنتيه ني هيريسيس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أعداء كنيستك المقدسة يا رب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Nijaji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a:t>
                      </a:r>
                      <a:r>
                        <a:rPr lang="en-US" sz="48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tekek`klhcia</a:t>
                      </a:r>
                      <a:r>
                        <a:rPr lang="en-US" sz="4800" b="0" kern="1200" baseline="0" dirty="0">
                          <a:solidFill>
                            <a:srgbClr val="FFFF00"/>
                          </a:solidFill>
                          <a:latin typeface="Athanasius" pitchFamily="2" charset="0"/>
                          <a:ea typeface="+mn-ea"/>
                          <a:cs typeface="+mn-cs"/>
                        </a:rPr>
                        <a:t> e/q/u/ ~P_&gt;</a:t>
                      </a:r>
                      <a:endParaRPr lang="en-US" sz="23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ني جاﭽي إنتيه تيك إكليسيا إثؤواب إبتشويس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مثل كل زمان والآن أذلهم </a:t>
                      </a:r>
                      <a:endParaRPr lang="ar-EG" sz="4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nl-NL" sz="4000" b="0" kern="1200" baseline="0" dirty="0">
                          <a:solidFill>
                            <a:srgbClr val="FFFF00"/>
                          </a:solidFill>
                          <a:latin typeface="Athanasius" pitchFamily="2" charset="0"/>
                          <a:ea typeface="+mn-ea"/>
                          <a:cs typeface="+mn-cs"/>
                        </a:rPr>
                        <a:t>m`vrh; `nchou niben nem ;nou</a:t>
                      </a:r>
                    </a:p>
                    <a:p>
                      <a:pPr algn="ctr" rtl="0"/>
                      <a:r>
                        <a:rPr lang="en-US" sz="4000" b="0" kern="1200" baseline="0" dirty="0" err="1">
                          <a:solidFill>
                            <a:srgbClr val="FFFF00"/>
                          </a:solidFill>
                          <a:latin typeface="Athanasius" pitchFamily="2" charset="0"/>
                          <a:ea typeface="+mn-ea"/>
                          <a:cs typeface="+mn-cs"/>
                        </a:rPr>
                        <a:t>maqebi`wou</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j-cs"/>
                        </a:rPr>
                        <a:t>إم إفريتي إنسيو نيفين نيم تينو ماثيفيوؤ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حل تعاظمهم عرفهم ضعفهم سريعاً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Bwl</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ntoumetsaci</a:t>
                      </a:r>
                      <a:r>
                        <a:rPr lang="en-US" sz="3200" b="0" kern="1200" baseline="0" dirty="0">
                          <a:solidFill>
                            <a:srgbClr val="FFFF00"/>
                          </a:solidFill>
                          <a:latin typeface="Athanasius" pitchFamily="2" charset="0"/>
                          <a:ea typeface="+mn-ea"/>
                          <a:cs typeface="+mn-cs"/>
                        </a:rPr>
                        <a:t>\ht `</a:t>
                      </a:r>
                      <a:r>
                        <a:rPr lang="en-US" sz="3200" b="0" kern="1200" baseline="0" dirty="0" err="1">
                          <a:solidFill>
                            <a:srgbClr val="FFFF00"/>
                          </a:solidFill>
                          <a:latin typeface="Athanasius" pitchFamily="2" charset="0"/>
                          <a:ea typeface="+mn-ea"/>
                          <a:cs typeface="+mn-cs"/>
                        </a:rPr>
                        <a:t>ebol</a:t>
                      </a:r>
                      <a:r>
                        <a:rPr lang="ar-EG" sz="3200" b="0" kern="1200" baseline="0" dirty="0">
                          <a:solidFill>
                            <a:srgbClr val="FFFF00"/>
                          </a:solidFill>
                          <a:latin typeface="Athanasius" pitchFamily="2" charset="0"/>
                          <a:ea typeface="+mn-ea"/>
                          <a:cs typeface="+mn-cs"/>
                        </a:rPr>
                        <a:t>:</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Matamwou</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etoumetjwb</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nxwlem</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lt1"/>
                          </a:solidFill>
                          <a:latin typeface="+mn-lt"/>
                          <a:ea typeface="+mn-ea"/>
                          <a:cs typeface="+mj-cs"/>
                        </a:rPr>
                        <a:t>ﭬول إنتوميت تشاسيهيت إيفول : ماتاموؤ إيتو ميت جوب إن إكلوم </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6281C7-0884-429A-A78E-3E4B93EC887D}"/>
              </a:ext>
            </a:extLst>
          </p:cNvPr>
          <p:cNvSpPr>
            <a:spLocks noGrp="1"/>
          </p:cNvSpPr>
          <p:nvPr>
            <p:ph type="body" idx="1"/>
          </p:nvPr>
        </p:nvSpPr>
        <p:spPr/>
        <p:txBody>
          <a:bodyPr anchor="ctr"/>
          <a:lstStyle/>
          <a:p>
            <a:r>
              <a:rPr lang="ar-EG" sz="3700" dirty="0"/>
              <a:t>افئسماروؤت انجيه في اثنيو خين افران ام ابشويس الليلويا.</a:t>
            </a:r>
            <a:endParaRPr lang="en-GB" sz="3700" dirty="0"/>
          </a:p>
        </p:txBody>
      </p:sp>
      <p:sp>
        <p:nvSpPr>
          <p:cNvPr id="4" name="Text Placeholder 3">
            <a:extLst>
              <a:ext uri="{FF2B5EF4-FFF2-40B4-BE49-F238E27FC236}">
                <a16:creationId xmlns:a16="http://schemas.microsoft.com/office/drawing/2014/main" id="{24C9E4B1-9B48-4164-A95D-C2F2728FB2EA}"/>
              </a:ext>
            </a:extLst>
          </p:cNvPr>
          <p:cNvSpPr>
            <a:spLocks noGrp="1"/>
          </p:cNvSpPr>
          <p:nvPr>
            <p:ph type="body" sz="quarter" idx="3"/>
          </p:nvPr>
        </p:nvSpPr>
        <p:spPr/>
        <p:txBody>
          <a:bodyPr anchor="ctr"/>
          <a:lstStyle/>
          <a:p>
            <a:r>
              <a:rPr lang="en-US" sz="3800" dirty="0">
                <a:latin typeface="CS New Athanasius" panose="020B0500000000000000" pitchFamily="34" charset="0"/>
              </a:rPr>
              <a:t>`</a:t>
            </a:r>
            <a:r>
              <a:rPr lang="en-US" sz="3800" dirty="0" err="1">
                <a:latin typeface="CS New Athanasius" panose="020B0500000000000000" pitchFamily="34" charset="0"/>
              </a:rPr>
              <a:t>f`cmarwout</a:t>
            </a:r>
            <a:r>
              <a:rPr lang="en-US" sz="3800" dirty="0">
                <a:latin typeface="CS New Athanasius" panose="020B0500000000000000" pitchFamily="34" charset="0"/>
              </a:rPr>
              <a:t> `</a:t>
            </a:r>
            <a:r>
              <a:rPr lang="en-US" sz="3800" dirty="0" err="1">
                <a:latin typeface="CS New Athanasius" panose="020B0500000000000000" pitchFamily="34" charset="0"/>
              </a:rPr>
              <a:t>nje</a:t>
            </a:r>
            <a:r>
              <a:rPr lang="en-US" sz="3800" dirty="0">
                <a:latin typeface="CS New Athanasius" panose="020B0500000000000000" pitchFamily="34" charset="0"/>
              </a:rPr>
              <a:t> </a:t>
            </a:r>
            <a:r>
              <a:rPr lang="en-US" sz="3800" dirty="0" err="1">
                <a:latin typeface="CS New Athanasius" panose="020B0500000000000000" pitchFamily="34" charset="0"/>
              </a:rPr>
              <a:t>vy`e;nyou</a:t>
            </a:r>
            <a:r>
              <a:rPr lang="en-US" sz="3800" dirty="0">
                <a:latin typeface="CS New Athanasius" panose="020B0500000000000000" pitchFamily="34" charset="0"/>
              </a:rPr>
              <a:t> </a:t>
            </a:r>
            <a:r>
              <a:rPr lang="en-US" sz="3800" dirty="0" err="1">
                <a:latin typeface="CS New Athanasius" panose="020B0500000000000000" pitchFamily="34" charset="0"/>
              </a:rPr>
              <a:t>qen</a:t>
            </a:r>
            <a:r>
              <a:rPr lang="en-US" sz="3800" dirty="0">
                <a:latin typeface="CS New Athanasius" panose="020B0500000000000000" pitchFamily="34" charset="0"/>
              </a:rPr>
              <a:t> `</a:t>
            </a:r>
            <a:r>
              <a:rPr lang="en-US" sz="3800" dirty="0" err="1">
                <a:latin typeface="CS New Athanasius" panose="020B0500000000000000" pitchFamily="34" charset="0"/>
              </a:rPr>
              <a:t>vran</a:t>
            </a:r>
            <a:r>
              <a:rPr lang="en-US" sz="3800" dirty="0">
                <a:latin typeface="CS New Athanasius" panose="020B0500000000000000" pitchFamily="34" charset="0"/>
              </a:rPr>
              <a:t> `</a:t>
            </a:r>
            <a:r>
              <a:rPr lang="en-US" sz="3800" dirty="0" err="1">
                <a:latin typeface="CS New Athanasius" panose="020B0500000000000000" pitchFamily="34" charset="0"/>
              </a:rPr>
              <a:t>m`P</a:t>
            </a:r>
            <a:r>
              <a:rPr lang="en-US" sz="3800" dirty="0">
                <a:latin typeface="CS New Athanasius" panose="020B0500000000000000" pitchFamily="34" charset="0"/>
              </a:rPr>
              <a:t>=o=c@ =a=l</a:t>
            </a:r>
          </a:p>
        </p:txBody>
      </p:sp>
      <p:sp>
        <p:nvSpPr>
          <p:cNvPr id="6" name="Text Placeholder 5">
            <a:extLst>
              <a:ext uri="{FF2B5EF4-FFF2-40B4-BE49-F238E27FC236}">
                <a16:creationId xmlns:a16="http://schemas.microsoft.com/office/drawing/2014/main" id="{51DE3A25-82FE-44AC-8F5B-FB13682DF81A}"/>
              </a:ext>
            </a:extLst>
          </p:cNvPr>
          <p:cNvSpPr>
            <a:spLocks noGrp="1"/>
          </p:cNvSpPr>
          <p:nvPr>
            <p:ph type="body" sz="quarter" idx="10"/>
          </p:nvPr>
        </p:nvSpPr>
        <p:spPr/>
        <p:txBody>
          <a:bodyPr/>
          <a:lstStyle/>
          <a:p>
            <a:r>
              <a:rPr lang="ar-EG" sz="5400" dirty="0"/>
              <a:t>مبارك الآتي باسم الرب</a:t>
            </a:r>
            <a:r>
              <a:rPr lang="en-US" sz="5400" dirty="0"/>
              <a:t> </a:t>
            </a:r>
            <a:r>
              <a:rPr lang="ar-EG" sz="5400" dirty="0"/>
              <a:t>هلليلويا.</a:t>
            </a:r>
            <a:endParaRPr lang="en-GB" sz="5400" dirty="0"/>
          </a:p>
        </p:txBody>
      </p:sp>
    </p:spTree>
    <p:extLst>
      <p:ext uri="{BB962C8B-B14F-4D97-AF65-F5344CB8AC3E}">
        <p14:creationId xmlns:p14="http://schemas.microsoft.com/office/powerpoint/2010/main" val="247113983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أبطل حسدهم وسعايتهم</a:t>
                      </a:r>
                      <a:endParaRPr lang="ar-EG" sz="4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Kwrf</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nnou`vqonoc</a:t>
                      </a:r>
                      <a:endParaRPr lang="en-US" sz="4400" b="0" kern="1200" baseline="0" dirty="0">
                        <a:solidFill>
                          <a:srgbClr val="FFFF00"/>
                        </a:solidFill>
                        <a:latin typeface="Athanasius" pitchFamily="2" charset="0"/>
                        <a:ea typeface="+mn-ea"/>
                        <a:cs typeface="+mn-cs"/>
                      </a:endParaRPr>
                    </a:p>
                    <a:p>
                      <a:pPr algn="ctr" rtl="0"/>
                      <a:r>
                        <a:rPr lang="en-US" sz="4400" b="0" kern="1200" baseline="0" dirty="0" err="1">
                          <a:solidFill>
                            <a:srgbClr val="FFFF00"/>
                          </a:solidFill>
                          <a:latin typeface="Athanasius" pitchFamily="2" charset="0"/>
                          <a:ea typeface="+mn-ea"/>
                          <a:cs typeface="+mn-cs"/>
                        </a:rPr>
                        <a:t>nou`epiboulh</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كورف إننو إفثونوس نو إي بي ﭬولي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وجنونهم وشرهم ونميمتهم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noumankani`a</a:t>
                      </a:r>
                      <a:endParaRPr lang="en-US" sz="3600" b="0" kern="1200" baseline="0" dirty="0">
                        <a:solidFill>
                          <a:srgbClr val="FFFF00"/>
                        </a:solidFill>
                        <a:latin typeface="Athanasius" pitchFamily="2" charset="0"/>
                        <a:ea typeface="+mn-ea"/>
                        <a:cs typeface="+mn-cs"/>
                      </a:endParaRPr>
                    </a:p>
                    <a:p>
                      <a:pPr algn="ctr" rtl="0"/>
                      <a:r>
                        <a:rPr lang="en-US" sz="3600" b="0" kern="1200" baseline="0" dirty="0" err="1">
                          <a:solidFill>
                            <a:srgbClr val="FFFF00"/>
                          </a:solidFill>
                          <a:latin typeface="Athanasius" pitchFamily="2" charset="0"/>
                          <a:ea typeface="+mn-ea"/>
                          <a:cs typeface="+mn-cs"/>
                        </a:rPr>
                        <a:t>noukakourgi`a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noukatalali`a</a:t>
                      </a:r>
                      <a:endParaRPr lang="en-US" sz="13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نومان كانيا نوكاكورغيا نوكاطالوليا</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التي يصنعونها فينا</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etou`iri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mmwou</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aron</a:t>
                      </a:r>
                      <a:endParaRPr lang="en-US" sz="23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إيتو إيري إمموؤ خارون </a:t>
                      </a:r>
                      <a:endParaRPr lang="ar-EG" sz="4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000" b="1" kern="1200" dirty="0">
                          <a:solidFill>
                            <a:schemeClr val="lt1"/>
                          </a:solidFill>
                          <a:latin typeface="+mn-lt"/>
                          <a:ea typeface="+mn-ea"/>
                          <a:cs typeface="+mj-cs"/>
                        </a:rPr>
                        <a:t>يا رب </a:t>
                      </a:r>
                      <a:r>
                        <a:rPr lang="ar-SA" sz="5000" b="1" dirty="0">
                          <a:cs typeface="+mj-cs"/>
                        </a:rPr>
                        <a:t>إجعلهم كلهم كلا شيء </a:t>
                      </a:r>
                      <a:endParaRPr lang="ar-EG" sz="5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P_ `</a:t>
                      </a:r>
                      <a:r>
                        <a:rPr lang="en-US" sz="4400" b="0" kern="1200" baseline="0" dirty="0" err="1">
                          <a:solidFill>
                            <a:srgbClr val="FFFF00"/>
                          </a:solidFill>
                          <a:latin typeface="Athanasius" pitchFamily="2" charset="0"/>
                          <a:ea typeface="+mn-ea"/>
                          <a:cs typeface="+mn-cs"/>
                        </a:rPr>
                        <a:t>aritou</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throu</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naprakton</a:t>
                      </a:r>
                      <a:endParaRPr lang="en-US" sz="19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إبتشويس آربتو تيرو إن آبراكتون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وبدد مشورتهم يا الله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jwr</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mpoucosni</a:t>
                      </a:r>
                      <a:r>
                        <a:rPr lang="en-US" sz="4000" b="0" kern="1200" baseline="0" dirty="0">
                          <a:solidFill>
                            <a:srgbClr val="FFFF00"/>
                          </a:solidFill>
                          <a:latin typeface="Athanasius" pitchFamily="2" charset="0"/>
                          <a:ea typeface="+mn-ea"/>
                          <a:cs typeface="+mn-cs"/>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4000" b="0" kern="1200" baseline="0" dirty="0">
                          <a:solidFill>
                            <a:srgbClr val="FFFF00"/>
                          </a:solidFill>
                          <a:latin typeface="Athanasius" pitchFamily="2" charset="0"/>
                          <a:ea typeface="+mn-ea"/>
                          <a:cs typeface="+mn-cs"/>
                        </a:rPr>
                        <a:t>V;</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اووه جور إيﭬول إمبو سوتسيني إفنوتي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الذي بدد مشورة أخيتوفل</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vh`etafjwr</a:t>
                      </a:r>
                      <a:r>
                        <a:rPr lang="en-US" sz="4000" b="0" kern="1200" baseline="0" dirty="0">
                          <a:solidFill>
                            <a:srgbClr val="FFFF00"/>
                          </a:solidFill>
                          <a:latin typeface="Athanasius" pitchFamily="2" charset="0"/>
                          <a:ea typeface="+mn-ea"/>
                          <a:cs typeface="+mn-cs"/>
                        </a:rPr>
                        <a:t> </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m`pcosni</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n~Axitovel</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في إيتاف جور إيفول إم إب سوتشيني إن آكيتوفيل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dirty="0"/>
                        <a:t>أمين </a:t>
                      </a:r>
                      <a:r>
                        <a:rPr lang="ar-SA" sz="6600" b="1" dirty="0"/>
                        <a:t>يا رب إرحم</a:t>
                      </a:r>
                      <a:endParaRPr lang="ar-SA" sz="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a:solidFill>
                            <a:srgbClr val="FFFF00"/>
                          </a:solidFill>
                          <a:latin typeface="Athanasius" pitchFamily="2" charset="0"/>
                          <a:ea typeface="+mn-ea"/>
                          <a:cs typeface="+mn-cs"/>
                        </a:rPr>
                        <a:t>`</a:t>
                      </a:r>
                      <a:r>
                        <a:rPr lang="en-US" sz="5400" b="0" kern="1200" baseline="0" dirty="0" err="1">
                          <a:solidFill>
                            <a:srgbClr val="FFFF00"/>
                          </a:solidFill>
                          <a:latin typeface="Athanasius" pitchFamily="2" charset="0"/>
                          <a:ea typeface="+mn-ea"/>
                          <a:cs typeface="+mn-cs"/>
                        </a:rPr>
                        <a:t>amhn</a:t>
                      </a:r>
                      <a:r>
                        <a:rPr lang="ar-EG"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Kuri`e</a:t>
                      </a:r>
                      <a:endParaRPr lang="en-US" sz="5400" b="0" kern="1200" baseline="0" dirty="0">
                        <a:solidFill>
                          <a:srgbClr val="FFFF00"/>
                        </a:solidFill>
                        <a:latin typeface="Athanasius" pitchFamily="2" charset="0"/>
                        <a:ea typeface="+mn-ea"/>
                        <a:cs typeface="+mn-cs"/>
                      </a:endParaRPr>
                    </a:p>
                    <a:p>
                      <a:pPr algn="ct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ele`hcon</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dirty="0"/>
                        <a:t>امين </a:t>
                      </a:r>
                      <a:r>
                        <a:rPr lang="ar-SA" sz="6000" b="1" dirty="0"/>
                        <a:t>كيريى إليسون</a:t>
                      </a:r>
                      <a:endParaRPr lang="ar-EG" sz="6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قم أيها الرب الإله وليتفرق جميع اعدائك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Twnk</a:t>
                      </a:r>
                      <a:r>
                        <a:rPr lang="en-US" sz="3600" b="0" kern="1200" baseline="0" dirty="0">
                          <a:solidFill>
                            <a:srgbClr val="FFFF00"/>
                          </a:solidFill>
                          <a:latin typeface="Athanasius" pitchFamily="2" charset="0"/>
                          <a:ea typeface="+mn-ea"/>
                          <a:cs typeface="+mn-cs"/>
                        </a:rPr>
                        <a:t> ~P_ V;&gt; </a:t>
                      </a:r>
                      <a:r>
                        <a:rPr lang="en-US" sz="3600" b="0" kern="1200" baseline="0" dirty="0" err="1">
                          <a:solidFill>
                            <a:srgbClr val="FFFF00"/>
                          </a:solidFill>
                          <a:latin typeface="Athanasius" pitchFamily="2" charset="0"/>
                          <a:ea typeface="+mn-ea"/>
                          <a:cs typeface="+mn-cs"/>
                        </a:rPr>
                        <a:t>maroujwr</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ebol</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nje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nekjaji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throu</a:t>
                      </a:r>
                      <a:endParaRPr lang="en-US" sz="115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طونك إبشويس إفنوتى ماروجور إيفول إنجى نيك جاجي تيرو</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وليهرب من قدام وجهك</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Marouvwt</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a`t</a:t>
                      </a:r>
                      <a:r>
                        <a:rPr lang="en-US" sz="4000" b="0" kern="1200" baseline="0" dirty="0">
                          <a:solidFill>
                            <a:srgbClr val="FFFF00"/>
                          </a:solidFill>
                          <a:latin typeface="Athanasius" pitchFamily="2" charset="0"/>
                          <a:ea typeface="+mn-ea"/>
                          <a:cs typeface="+mn-cs"/>
                        </a:rPr>
                        <a:t>\h `</a:t>
                      </a:r>
                      <a:r>
                        <a:rPr lang="en-US" sz="4000" b="0" kern="1200" baseline="0" dirty="0" err="1">
                          <a:solidFill>
                            <a:srgbClr val="FFFF00"/>
                          </a:solidFill>
                          <a:latin typeface="Athanasius" pitchFamily="2" charset="0"/>
                          <a:ea typeface="+mn-ea"/>
                          <a:cs typeface="+mn-cs"/>
                        </a:rPr>
                        <a:t>mpek</a:t>
                      </a:r>
                      <a:r>
                        <a:rPr lang="en-US" sz="4000" b="0" kern="1200" baseline="0" dirty="0">
                          <a:solidFill>
                            <a:srgbClr val="FFFF00"/>
                          </a:solidFill>
                          <a:latin typeface="Athanasius" pitchFamily="2" charset="0"/>
                          <a:ea typeface="+mn-ea"/>
                          <a:cs typeface="+mn-cs"/>
                        </a:rPr>
                        <a:t>\o</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ماروفوت إيفول خا إتهى إم بيكهو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كل </a:t>
                      </a:r>
                      <a:r>
                        <a:rPr lang="ar-EG" sz="4800" b="1" dirty="0">
                          <a:cs typeface="+mj-cs"/>
                        </a:rPr>
                        <a:t>م</a:t>
                      </a:r>
                      <a:r>
                        <a:rPr lang="ar-SA" sz="4800" b="1" dirty="0">
                          <a:cs typeface="+mj-cs"/>
                        </a:rPr>
                        <a:t>بغضي إسمك القدوس</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eqmoc</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mpekran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إنجى أؤون نيفين إثموستى إم بيكران إثؤواب</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F3AF17-83BA-4BCF-9634-FEA2C46F2730}"/>
              </a:ext>
            </a:extLst>
          </p:cNvPr>
          <p:cNvSpPr>
            <a:spLocks noGrp="1"/>
          </p:cNvSpPr>
          <p:nvPr>
            <p:ph type="title"/>
          </p:nvPr>
        </p:nvSpPr>
        <p:spPr/>
        <p:txBody>
          <a:bodyPr/>
          <a:lstStyle/>
          <a:p>
            <a:r>
              <a:rPr lang="ar-EG" dirty="0">
                <a:solidFill>
                  <a:srgbClr val="FFC000"/>
                </a:solidFill>
              </a:rPr>
              <a:t>رشومات الحمل</a:t>
            </a:r>
            <a:endParaRPr lang="en-GB" dirty="0">
              <a:solidFill>
                <a:srgbClr val="FFC000"/>
              </a:solidFill>
            </a:endParaRPr>
          </a:p>
        </p:txBody>
      </p:sp>
      <p:sp>
        <p:nvSpPr>
          <p:cNvPr id="9" name="Text Placeholder 8"/>
          <p:cNvSpPr>
            <a:spLocks noGrp="1"/>
          </p:cNvSpPr>
          <p:nvPr>
            <p:ph type="body" idx="1"/>
          </p:nvPr>
        </p:nvSpPr>
        <p:spPr/>
        <p:txBody>
          <a:bodyPr anchor="ctr"/>
          <a:lstStyle/>
          <a:p>
            <a:r>
              <a:rPr lang="ar-EG" sz="3400" dirty="0"/>
              <a:t>خين إفران إم إفيوت نيم إبشيري نيم بي إبنيڤما إثؤواب أونوتى إن اواوت</a:t>
            </a:r>
          </a:p>
        </p:txBody>
      </p:sp>
      <p:sp>
        <p:nvSpPr>
          <p:cNvPr id="10" name="Text Placeholder 9"/>
          <p:cNvSpPr>
            <a:spLocks noGrp="1"/>
          </p:cNvSpPr>
          <p:nvPr>
            <p:ph type="body" sz="quarter" idx="3"/>
          </p:nvPr>
        </p:nvSpPr>
        <p:spPr>
          <a:xfrm>
            <a:off x="-1" y="5020910"/>
            <a:ext cx="9144000" cy="934547"/>
          </a:xfrm>
        </p:spPr>
        <p:txBody>
          <a:bodyPr anchor="t"/>
          <a:lstStyle/>
          <a:p>
            <a:pPr>
              <a:lnSpc>
                <a:spcPct val="80000"/>
              </a:lnSpc>
              <a:spcBef>
                <a:spcPts val="0"/>
              </a:spcBef>
            </a:pPr>
            <a:r>
              <a:rPr lang="nl-NL" sz="4000" dirty="0"/>
              <a:t>Qen `vran `m`Viwt nem `Psyri </a:t>
            </a:r>
            <a:r>
              <a:rPr lang="pt-BR" sz="4000" dirty="0"/>
              <a:t>nem Pi`pneuma</a:t>
            </a:r>
          </a:p>
          <a:p>
            <a:pPr>
              <a:lnSpc>
                <a:spcPct val="80000"/>
              </a:lnSpc>
              <a:spcBef>
                <a:spcPts val="0"/>
              </a:spcBef>
            </a:pPr>
            <a:r>
              <a:rPr lang="pt-BR" sz="4000" dirty="0"/>
              <a:t> `e;ouab ounou] `nouwt.</a:t>
            </a:r>
          </a:p>
        </p:txBody>
      </p:sp>
      <p:sp>
        <p:nvSpPr>
          <p:cNvPr id="3" name="Text Placeholder 2">
            <a:extLst>
              <a:ext uri="{FF2B5EF4-FFF2-40B4-BE49-F238E27FC236}">
                <a16:creationId xmlns:a16="http://schemas.microsoft.com/office/drawing/2014/main" id="{19BE57E2-F8EC-4A08-B8AE-0F261ECC4AF5}"/>
              </a:ext>
            </a:extLst>
          </p:cNvPr>
          <p:cNvSpPr>
            <a:spLocks noGrp="1"/>
          </p:cNvSpPr>
          <p:nvPr>
            <p:ph type="body" sz="quarter" idx="10"/>
          </p:nvPr>
        </p:nvSpPr>
        <p:spPr/>
        <p:txBody>
          <a:bodyPr/>
          <a:lstStyle/>
          <a:p>
            <a:pPr rtl="1"/>
            <a:r>
              <a:rPr lang="ar-SA" altLang="en-US" sz="4400" b="1" dirty="0">
                <a:solidFill>
                  <a:schemeClr val="bg1"/>
                </a:solidFill>
                <a:latin typeface="Calibri" panose="020F0502020204030204" pitchFamily="34" charset="0"/>
                <a:cs typeface="Times New Roman" panose="02020603050405020304" pitchFamily="18" charset="0"/>
              </a:rPr>
              <a:t>باسم الآب والإبن والروح القدس </a:t>
            </a:r>
            <a:r>
              <a:rPr lang="ar-EG" altLang="en-US" sz="4400" b="1" dirty="0">
                <a:solidFill>
                  <a:schemeClr val="bg1"/>
                </a:solidFill>
                <a:latin typeface="Calibri" panose="020F0502020204030204" pitchFamily="34" charset="0"/>
                <a:cs typeface="Times New Roman" panose="02020603050405020304" pitchFamily="18" charset="0"/>
              </a:rPr>
              <a:t>ال</a:t>
            </a:r>
            <a:r>
              <a:rPr lang="ar-SA" altLang="en-US" sz="4400" b="1" dirty="0">
                <a:solidFill>
                  <a:schemeClr val="bg1"/>
                </a:solidFill>
                <a:latin typeface="Calibri" panose="020F0502020204030204" pitchFamily="34" charset="0"/>
                <a:cs typeface="Times New Roman" panose="02020603050405020304" pitchFamily="18" charset="0"/>
              </a:rPr>
              <a:t>إله </a:t>
            </a:r>
            <a:r>
              <a:rPr lang="ar-EG" altLang="en-US" sz="4400" b="1" dirty="0">
                <a:solidFill>
                  <a:schemeClr val="bg1"/>
                </a:solidFill>
                <a:latin typeface="Calibri" panose="020F0502020204030204" pitchFamily="34" charset="0"/>
                <a:cs typeface="Times New Roman" panose="02020603050405020304" pitchFamily="18" charset="0"/>
              </a:rPr>
              <a:t>ال</a:t>
            </a:r>
            <a:r>
              <a:rPr lang="ar-SA" altLang="en-US" sz="4400" b="1" dirty="0">
                <a:solidFill>
                  <a:schemeClr val="bg1"/>
                </a:solidFill>
                <a:latin typeface="Calibri" panose="020F0502020204030204" pitchFamily="34" charset="0"/>
                <a:cs typeface="Times New Roman" panose="02020603050405020304" pitchFamily="18" charset="0"/>
              </a:rPr>
              <a:t>واحد</a:t>
            </a:r>
            <a:r>
              <a:rPr lang="ar-EG" altLang="en-US" sz="4400" b="1" dirty="0">
                <a:solidFill>
                  <a:schemeClr val="bg1"/>
                </a:solidFill>
                <a:latin typeface="Calibri" panose="020F0502020204030204" pitchFamily="34" charset="0"/>
                <a:cs typeface="Times New Roman" panose="02020603050405020304" pitchFamily="18" charset="0"/>
              </a:rPr>
              <a:t>.</a:t>
            </a:r>
            <a:endParaRPr lang="en-US" dirty="0"/>
          </a:p>
        </p:txBody>
      </p:sp>
    </p:spTree>
    <p:extLst>
      <p:ext uri="{BB962C8B-B14F-4D97-AF65-F5344CB8AC3E}">
        <p14:creationId xmlns:p14="http://schemas.microsoft.com/office/powerpoint/2010/main" val="253185750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وأما شعبك فليكن بالبركة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Peklaoc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demaref</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wpi</a:t>
                      </a:r>
                      <a:r>
                        <a:rPr lang="en-US" sz="4000" b="0" kern="1200" baseline="0" dirty="0">
                          <a:solidFill>
                            <a:srgbClr val="FFFF00"/>
                          </a:solidFill>
                          <a:latin typeface="Athanasius" pitchFamily="2" charset="0"/>
                          <a:ea typeface="+mn-ea"/>
                          <a:cs typeface="+mn-cs"/>
                        </a:rPr>
                        <a:t> 'en</a:t>
                      </a:r>
                    </a:p>
                    <a:p>
                      <a:pPr algn="ctr" rtl="0"/>
                      <a:r>
                        <a:rPr lang="en-US" sz="4000" b="0" kern="1200" baseline="0" dirty="0" err="1">
                          <a:solidFill>
                            <a:srgbClr val="FFFF00"/>
                          </a:solidFill>
                          <a:latin typeface="Athanasius" pitchFamily="2" charset="0"/>
                          <a:ea typeface="+mn-ea"/>
                          <a:cs typeface="+mn-cs"/>
                        </a:rPr>
                        <a:t>pi`cmou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بيك لاؤس ذى ماريف شوبى خين بى إزمو</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ألوف ألوف وربوات ربوات يصنعون إرادتك</a:t>
                      </a: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a:solidFill>
                            <a:srgbClr val="FFFF00"/>
                          </a:solidFill>
                          <a:latin typeface="Athanasius" pitchFamily="2" charset="0"/>
                          <a:ea typeface="+mn-ea"/>
                          <a:cs typeface="+mn-cs"/>
                        </a:rPr>
                        <a:t>`e\</a:t>
                      </a:r>
                      <a:r>
                        <a:rPr lang="en-US" sz="3600" b="0" kern="1200" baseline="0" dirty="0" err="1">
                          <a:solidFill>
                            <a:srgbClr val="FFFF00"/>
                          </a:solidFill>
                          <a:latin typeface="Athanasius" pitchFamily="2" charset="0"/>
                          <a:ea typeface="+mn-ea"/>
                          <a:cs typeface="+mn-cs"/>
                        </a:rPr>
                        <a:t>anan</a:t>
                      </a:r>
                      <a:r>
                        <a:rPr lang="en-US" sz="3600" b="0" kern="1200" baseline="0" dirty="0">
                          <a:solidFill>
                            <a:srgbClr val="FFFF00"/>
                          </a:solidFill>
                          <a:latin typeface="Athanasius" pitchFamily="2" charset="0"/>
                          <a:ea typeface="+mn-ea"/>
                          <a:cs typeface="+mn-cs"/>
                        </a:rPr>
                        <a:t>]o `n]o </a:t>
                      </a:r>
                      <a:r>
                        <a:rPr lang="en-US" sz="3600" b="0" kern="1200" baseline="0" dirty="0" err="1">
                          <a:solidFill>
                            <a:srgbClr val="FFFF00"/>
                          </a:solidFill>
                          <a:latin typeface="Athanasius" pitchFamily="2" charset="0"/>
                          <a:ea typeface="+mn-ea"/>
                          <a:cs typeface="+mn-cs"/>
                        </a:rPr>
                        <a:t>nem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an`qba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n`qba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eu`iri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mpekouw</a:t>
                      </a:r>
                      <a:r>
                        <a:rPr lang="en-US" sz="3600" b="0" kern="1200" baseline="0" dirty="0">
                          <a:solidFill>
                            <a:srgbClr val="FFFF00"/>
                          </a:solidFill>
                          <a:latin typeface="Athanasius" pitchFamily="2" charset="0"/>
                          <a:ea typeface="+mn-ea"/>
                          <a:cs typeface="+mn-cs"/>
                        </a:rPr>
                        <a: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إى هان أنشو إنشونيم هان إثفا إن إثفا إف إيرى إم بيك أؤوش</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3200" dirty="0"/>
              <a:t>إن صوفيا</a:t>
            </a:r>
            <a:endParaRPr lang="en-US" sz="3200" dirty="0"/>
          </a:p>
        </p:txBody>
      </p:sp>
      <p:sp>
        <p:nvSpPr>
          <p:cNvPr id="3" name="Text Placeholder 2"/>
          <p:cNvSpPr>
            <a:spLocks noGrp="1"/>
          </p:cNvSpPr>
          <p:nvPr>
            <p:ph type="body" idx="1"/>
          </p:nvPr>
        </p:nvSpPr>
        <p:spPr>
          <a:xfrm>
            <a:off x="0" y="5876365"/>
            <a:ext cx="9143999" cy="981635"/>
          </a:xfrm>
        </p:spPr>
        <p:txBody>
          <a:bodyPr anchor="ctr"/>
          <a:lstStyle/>
          <a:p>
            <a:r>
              <a:rPr lang="ar-EG" sz="3600" dirty="0"/>
              <a:t>إن صوفيا ثيئو إبروس خومين كيريي إليسون كيريي إليسون خين أوميثمي</a:t>
            </a:r>
          </a:p>
        </p:txBody>
      </p:sp>
      <p:sp>
        <p:nvSpPr>
          <p:cNvPr id="4" name="Text Placeholder 3"/>
          <p:cNvSpPr>
            <a:spLocks noGrp="1"/>
          </p:cNvSpPr>
          <p:nvPr>
            <p:ph type="body" sz="quarter" idx="3"/>
          </p:nvPr>
        </p:nvSpPr>
        <p:spPr>
          <a:xfrm>
            <a:off x="-94344" y="4975412"/>
            <a:ext cx="9332687" cy="981636"/>
          </a:xfrm>
        </p:spPr>
        <p:txBody>
          <a:bodyPr anchor="t">
            <a:noAutofit/>
          </a:bodyPr>
          <a:lstStyle/>
          <a:p>
            <a:pPr marL="0" indent="0">
              <a:lnSpc>
                <a:spcPct val="80000"/>
              </a:lnSpc>
              <a:spcBef>
                <a:spcPts val="0"/>
              </a:spcBef>
              <a:buNone/>
            </a:pPr>
            <a:r>
              <a:rPr lang="en-US" sz="3800" dirty="0" err="1"/>
              <a:t>En</a:t>
            </a:r>
            <a:r>
              <a:rPr lang="en-US" sz="3800" dirty="0"/>
              <a:t> </a:t>
            </a:r>
            <a:r>
              <a:rPr lang="en-US" sz="3800" dirty="0" err="1"/>
              <a:t>covi`a</a:t>
            </a:r>
            <a:r>
              <a:rPr lang="en-US" sz="3800" dirty="0"/>
              <a:t> :</a:t>
            </a:r>
            <a:r>
              <a:rPr lang="en-US" sz="3800" dirty="0" err="1"/>
              <a:t>eou</a:t>
            </a:r>
            <a:r>
              <a:rPr lang="ar-EG" sz="3800" dirty="0"/>
              <a:t> </a:t>
            </a:r>
            <a:r>
              <a:rPr lang="en-US" sz="3800" dirty="0"/>
              <a:t>`</a:t>
            </a:r>
            <a:r>
              <a:rPr lang="en-US" sz="3800" dirty="0" err="1"/>
              <a:t>proc,wmen</a:t>
            </a:r>
            <a:r>
              <a:rPr lang="en-US" sz="3800" dirty="0"/>
              <a:t> </a:t>
            </a:r>
            <a:r>
              <a:rPr lang="en-US" sz="3800" dirty="0" err="1"/>
              <a:t>Kuri`e</a:t>
            </a:r>
            <a:r>
              <a:rPr lang="en-US" sz="3800" dirty="0"/>
              <a:t> `</a:t>
            </a:r>
            <a:r>
              <a:rPr lang="en-US" sz="3800" dirty="0" err="1"/>
              <a:t>ele`ycon</a:t>
            </a:r>
            <a:r>
              <a:rPr lang="en-US" sz="3800" dirty="0"/>
              <a:t> </a:t>
            </a:r>
            <a:r>
              <a:rPr lang="en-US" sz="3800" dirty="0" err="1"/>
              <a:t>Kuri`e</a:t>
            </a:r>
            <a:endParaRPr lang="en-US" sz="3800" dirty="0"/>
          </a:p>
          <a:p>
            <a:pPr marL="0" indent="0">
              <a:lnSpc>
                <a:spcPct val="80000"/>
              </a:lnSpc>
              <a:spcBef>
                <a:spcPts val="0"/>
              </a:spcBef>
              <a:buNone/>
            </a:pPr>
            <a:r>
              <a:rPr lang="en-US" sz="3800" dirty="0"/>
              <a:t> `</a:t>
            </a:r>
            <a:r>
              <a:rPr lang="en-US" sz="3800" dirty="0" err="1"/>
              <a:t>ele`ycon</a:t>
            </a:r>
            <a:r>
              <a:rPr lang="en-US" sz="3800" dirty="0"/>
              <a:t> </a:t>
            </a:r>
            <a:r>
              <a:rPr lang="en-US" sz="3800" dirty="0" err="1"/>
              <a:t>qen</a:t>
            </a:r>
            <a:r>
              <a:rPr lang="en-US" sz="3800" dirty="0"/>
              <a:t> </a:t>
            </a:r>
            <a:r>
              <a:rPr lang="en-US" sz="3800" dirty="0" err="1"/>
              <a:t>oume;myi</a:t>
            </a:r>
            <a:endParaRPr lang="en-US" sz="3800" dirty="0"/>
          </a:p>
        </p:txBody>
      </p:sp>
      <p:sp>
        <p:nvSpPr>
          <p:cNvPr id="6" name="Text Placeholder 5">
            <a:extLst>
              <a:ext uri="{FF2B5EF4-FFF2-40B4-BE49-F238E27FC236}">
                <a16:creationId xmlns:a16="http://schemas.microsoft.com/office/drawing/2014/main" id="{A8A9D57D-4EFD-4BA3-B01A-931C80A15743}"/>
              </a:ext>
            </a:extLst>
          </p:cNvPr>
          <p:cNvSpPr>
            <a:spLocks noGrp="1"/>
          </p:cNvSpPr>
          <p:nvPr>
            <p:ph type="body" sz="quarter" idx="10"/>
          </p:nvPr>
        </p:nvSpPr>
        <p:spPr>
          <a:xfrm>
            <a:off x="0" y="4359275"/>
            <a:ext cx="9144000" cy="616137"/>
          </a:xfrm>
        </p:spPr>
        <p:txBody>
          <a:bodyPr/>
          <a:lstStyle/>
          <a:p>
            <a:pPr>
              <a:lnSpc>
                <a:spcPct val="100000"/>
              </a:lnSpc>
            </a:pPr>
            <a:r>
              <a:rPr lang="ar-EG" sz="4000" dirty="0">
                <a:cs typeface="+mj-cs"/>
              </a:rPr>
              <a:t>انصتوا بحكمة الله يا رب إرحم يا رب إرحم بالحقيقة.</a:t>
            </a:r>
            <a:endParaRPr lang="en-US" sz="4000" dirty="0">
              <a:cs typeface="+mj-cs"/>
            </a:endParaRPr>
          </a:p>
        </p:txBody>
      </p:sp>
      <p:sp>
        <p:nvSpPr>
          <p:cNvPr id="5" name="Rectangle 4">
            <a:hlinkClick r:id="rId2" action="ppaction://hlinksldjump"/>
            <a:extLst>
              <a:ext uri="{FF2B5EF4-FFF2-40B4-BE49-F238E27FC236}">
                <a16:creationId xmlns:a16="http://schemas.microsoft.com/office/drawing/2014/main" id="{F995D38E-8FE5-4A68-9C2E-50E3B33F8CBB}"/>
              </a:ext>
            </a:extLst>
          </p:cNvPr>
          <p:cNvSpPr/>
          <p:nvPr/>
        </p:nvSpPr>
        <p:spPr>
          <a:xfrm>
            <a:off x="7821201" y="3869305"/>
            <a:ext cx="13227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الاواشي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12626516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solidFill>
                            <a:schemeClr val="bg1"/>
                          </a:solidFill>
                          <a:cs typeface="+mj-cs"/>
                        </a:rPr>
                        <a:t>بالحقيقة نؤمن ب</a:t>
                      </a:r>
                      <a:r>
                        <a:rPr lang="ar-SA" sz="4800" b="1" dirty="0">
                          <a:solidFill>
                            <a:schemeClr val="bg1"/>
                          </a:solidFill>
                          <a:cs typeface="+mj-cs"/>
                        </a:rPr>
                        <a:t>إ</a:t>
                      </a:r>
                      <a:r>
                        <a:rPr lang="ar-EG" sz="4800" b="1" dirty="0">
                          <a:solidFill>
                            <a:schemeClr val="bg1"/>
                          </a:solidFill>
                          <a:cs typeface="+mj-cs"/>
                        </a:rPr>
                        <a:t>له واحد: الله الآب ضابط الكل خالق السماء والأرض ما يرى وما لا يرى</a:t>
                      </a:r>
                      <a:endParaRPr lang="ar-EG" sz="48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7799663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نؤمن بربٍ واحد يسوع المسيح ابن الله الوحيد المولود من الآب قبل كل الدهور</a:t>
                      </a:r>
                      <a:endParaRPr lang="ar-EG" sz="54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7539565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نور من نور إله حق من إله حق، مولود غير مخلوق مساو للآب فى الجوهر</a:t>
                      </a:r>
                      <a:endParaRPr lang="ar-EG" sz="54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4135202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rtl="1">
                        <a:spcBef>
                          <a:spcPct val="50000"/>
                        </a:spcBef>
                      </a:pPr>
                      <a:r>
                        <a:rPr lang="ar-EG" sz="6000" b="1" kern="1200" dirty="0">
                          <a:solidFill>
                            <a:schemeClr val="bg1"/>
                          </a:solidFill>
                          <a:latin typeface="+mn-lt"/>
                          <a:ea typeface="+mn-ea"/>
                          <a:cs typeface="+mj-cs"/>
                        </a:rPr>
                        <a:t>الذى به كان كل شىء ,</a:t>
                      </a:r>
                      <a:r>
                        <a:rPr lang="ar-EG" sz="6000" b="1" dirty="0">
                          <a:solidFill>
                            <a:schemeClr val="bg1"/>
                          </a:solidFill>
                          <a:cs typeface="+mj-cs"/>
                        </a:rPr>
                        <a:t>هذا الذى من أجلنا نحن البشر ومن أجل خلاصنا</a:t>
                      </a:r>
                      <a:endParaRPr lang="en-US" sz="6000" b="1" dirty="0">
                        <a:solidFill>
                          <a:schemeClr val="bg1"/>
                        </a:solidFill>
                        <a:latin typeface="Garamond" pitchFamily="18" charset="0"/>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6962076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bg1"/>
                          </a:solidFill>
                          <a:latin typeface="+mn-lt"/>
                          <a:ea typeface="+mn-ea"/>
                          <a:cs typeface="+mn-cs"/>
                        </a:rPr>
                        <a:t>نزل من السماء وتجسد من الروح</a:t>
                      </a:r>
                      <a:r>
                        <a:rPr lang="ar-SA" sz="6000" b="1" kern="1200" dirty="0">
                          <a:solidFill>
                            <a:schemeClr val="bg1"/>
                          </a:solidFill>
                          <a:latin typeface="+mn-lt"/>
                          <a:ea typeface="+mn-ea"/>
                          <a:cs typeface="+mn-cs"/>
                        </a:rPr>
                        <a:t> القدس </a:t>
                      </a:r>
                      <a:r>
                        <a:rPr lang="ar-EG" sz="6000" b="1" kern="1200" dirty="0">
                          <a:solidFill>
                            <a:schemeClr val="bg1"/>
                          </a:solidFill>
                          <a:latin typeface="+mn-lt"/>
                          <a:ea typeface="+mn-ea"/>
                          <a:cs typeface="+mn-cs"/>
                        </a:rPr>
                        <a:t>ومن مريم العذراء </a:t>
                      </a:r>
                      <a:r>
                        <a:rPr lang="ar-EG" sz="6000" b="1" kern="1200" dirty="0">
                          <a:solidFill>
                            <a:schemeClr val="bg1"/>
                          </a:solidFill>
                          <a:latin typeface="Garamond" pitchFamily="18" charset="0"/>
                          <a:ea typeface="+mn-ea"/>
                          <a:cs typeface="+mn-cs"/>
                        </a:rPr>
                        <a:t>تأنس</a:t>
                      </a:r>
                      <a:endParaRPr lang="ar-EG" sz="60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1909271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solidFill>
                            <a:schemeClr val="bg1"/>
                          </a:solidFill>
                          <a:cs typeface="+mj-cs"/>
                        </a:rPr>
                        <a:t>و صلب عنا على عهد بيلاطس البنطى، تألم وقبر و قام من بين الأموات فى اليوم الثالث كما فى الكتب </a:t>
                      </a:r>
                      <a:endParaRPr lang="en-US" sz="4400" b="1" dirty="0">
                        <a:solidFill>
                          <a:schemeClr val="bg1"/>
                        </a:solidFill>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7295052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dirty="0">
                          <a:solidFill>
                            <a:schemeClr val="bg1"/>
                          </a:solidFill>
                          <a:cs typeface="+mj-cs"/>
                        </a:rPr>
                        <a:t>و صعد إلى السموات </a:t>
                      </a:r>
                      <a:r>
                        <a:rPr lang="ar-EG" sz="6000" b="1" dirty="0">
                          <a:solidFill>
                            <a:schemeClr val="bg1"/>
                          </a:solidFill>
                          <a:latin typeface="Garamond" pitchFamily="18" charset="0"/>
                          <a:cs typeface="+mj-cs"/>
                        </a:rPr>
                        <a:t>وجلس عن يمين أبيه, </a:t>
                      </a:r>
                      <a:r>
                        <a:rPr lang="ar-EG" sz="6000" b="1" kern="1200" dirty="0">
                          <a:solidFill>
                            <a:schemeClr val="bg1"/>
                          </a:solidFill>
                          <a:latin typeface="Garamond" pitchFamily="18" charset="0"/>
                          <a:ea typeface="+mn-ea"/>
                          <a:cs typeface="+mj-cs"/>
                        </a:rPr>
                        <a:t>وأيضا يأتي فى مجده </a:t>
                      </a:r>
                      <a:endParaRPr lang="ar-EG" sz="60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874379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idx="1"/>
          </p:nvPr>
        </p:nvSpPr>
        <p:spPr/>
        <p:txBody>
          <a:bodyPr anchor="ctr"/>
          <a:lstStyle/>
          <a:p>
            <a:r>
              <a:rPr lang="ar-EG" sz="4000" dirty="0"/>
              <a:t>إف إزماروؤوت إنجى </a:t>
            </a:r>
            <a:r>
              <a:rPr lang="en-US" sz="4000" dirty="0"/>
              <a:t> </a:t>
            </a:r>
            <a:r>
              <a:rPr lang="ar-EG" sz="4000" dirty="0"/>
              <a:t>إفنوتى إفيوت بي بانطوكرارطور </a:t>
            </a:r>
          </a:p>
        </p:txBody>
      </p:sp>
      <p:sp>
        <p:nvSpPr>
          <p:cNvPr id="13" name="Text Placeholder 12"/>
          <p:cNvSpPr>
            <a:spLocks noGrp="1"/>
          </p:cNvSpPr>
          <p:nvPr>
            <p:ph type="body" sz="quarter" idx="3"/>
          </p:nvPr>
        </p:nvSpPr>
        <p:spPr>
          <a:xfrm>
            <a:off x="0" y="5240214"/>
            <a:ext cx="9144000" cy="808893"/>
          </a:xfrm>
        </p:spPr>
        <p:txBody>
          <a:bodyPr/>
          <a:lstStyle/>
          <a:p>
            <a:r>
              <a:rPr lang="en-US" sz="4000" dirty="0" err="1"/>
              <a:t>F`cmarwout</a:t>
            </a:r>
            <a:r>
              <a:rPr lang="en-US" sz="4000" dirty="0"/>
              <a:t> `</a:t>
            </a:r>
            <a:r>
              <a:rPr lang="en-US" sz="4000" dirty="0" err="1"/>
              <a:t>nje</a:t>
            </a:r>
            <a:r>
              <a:rPr lang="en-US" sz="4000" dirty="0"/>
              <a:t> V] </a:t>
            </a:r>
            <a:r>
              <a:rPr lang="en-US" sz="4000" dirty="0">
                <a:latin typeface="Abraam" pitchFamily="2" charset="0"/>
              </a:rPr>
              <a:t>~</a:t>
            </a:r>
            <a:r>
              <a:rPr lang="en-US" sz="4000" dirty="0" err="1"/>
              <a:t>Viwt</a:t>
            </a:r>
            <a:r>
              <a:rPr lang="en-US" sz="4000" dirty="0"/>
              <a:t> </a:t>
            </a:r>
            <a:r>
              <a:rPr lang="en-US" sz="4000" dirty="0" err="1"/>
              <a:t>pipantokratwr</a:t>
            </a:r>
            <a:r>
              <a:rPr lang="en-US" sz="4000" dirty="0"/>
              <a:t>@</a:t>
            </a:r>
          </a:p>
        </p:txBody>
      </p:sp>
      <p:sp>
        <p:nvSpPr>
          <p:cNvPr id="3" name="Text Placeholder 2">
            <a:extLst>
              <a:ext uri="{FF2B5EF4-FFF2-40B4-BE49-F238E27FC236}">
                <a16:creationId xmlns:a16="http://schemas.microsoft.com/office/drawing/2014/main" id="{CBCE2558-F5CC-49C2-B8E4-BA8A89CAB779}"/>
              </a:ext>
            </a:extLst>
          </p:cNvPr>
          <p:cNvSpPr>
            <a:spLocks noGrp="1"/>
          </p:cNvSpPr>
          <p:nvPr>
            <p:ph type="body" sz="quarter" idx="10"/>
          </p:nvPr>
        </p:nvSpPr>
        <p:spPr>
          <a:xfrm>
            <a:off x="-1" y="4431321"/>
            <a:ext cx="9144000" cy="731521"/>
          </a:xfrm>
        </p:spPr>
        <p:txBody>
          <a:bodyPr/>
          <a:lstStyle/>
          <a:p>
            <a:r>
              <a:rPr lang="ar-EG" sz="4800" dirty="0"/>
              <a:t>مبارك الله الآب ضابط الكل</a:t>
            </a:r>
            <a:endParaRPr lang="en-US" sz="4800" dirty="0"/>
          </a:p>
        </p:txBody>
      </p:sp>
      <p:sp>
        <p:nvSpPr>
          <p:cNvPr id="5" name="TextBox 4">
            <a:extLst>
              <a:ext uri="{FF2B5EF4-FFF2-40B4-BE49-F238E27FC236}">
                <a16:creationId xmlns:a16="http://schemas.microsoft.com/office/drawing/2014/main" id="{7502C7BC-7B26-4963-9FC5-96E9C7FB0479}"/>
              </a:ext>
            </a:extLst>
          </p:cNvPr>
          <p:cNvSpPr txBox="1"/>
          <p:nvPr/>
        </p:nvSpPr>
        <p:spPr>
          <a:xfrm>
            <a:off x="5795683" y="3855968"/>
            <a:ext cx="3445807" cy="523220"/>
          </a:xfrm>
          <a:prstGeom prst="rect">
            <a:avLst/>
          </a:prstGeom>
          <a:noFill/>
          <a:ln>
            <a:noFill/>
            <a:prstDash val="lgDashDot"/>
          </a:ln>
        </p:spPr>
        <p:txBody>
          <a:bodyPr wrap="square" rtlCol="0">
            <a:spAutoFit/>
          </a:bodyPr>
          <a:lstStyle/>
          <a:p>
            <a:pPr algn="ctr" rtl="1"/>
            <a:r>
              <a:rPr lang="ar-EG"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ثُم يَرشُمُ الرشمَ الأولَ و هو يقولُ</a:t>
            </a:r>
            <a:r>
              <a:rPr lang="en-US"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a:t>
            </a:r>
            <a:endParaRPr lang="en-GB"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425125892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kern="1200" dirty="0">
                          <a:solidFill>
                            <a:schemeClr val="bg1"/>
                          </a:solidFill>
                          <a:latin typeface="Garamond" pitchFamily="18" charset="0"/>
                          <a:ea typeface="+mn-ea"/>
                          <a:cs typeface="+mj-cs"/>
                        </a:rPr>
                        <a:t>ليدين ال</a:t>
                      </a:r>
                      <a:r>
                        <a:rPr lang="ar-SA" sz="7200" b="1" kern="1200" dirty="0">
                          <a:solidFill>
                            <a:schemeClr val="bg1"/>
                          </a:solidFill>
                          <a:latin typeface="Garamond" pitchFamily="18" charset="0"/>
                          <a:ea typeface="+mn-ea"/>
                          <a:cs typeface="+mj-cs"/>
                        </a:rPr>
                        <a:t>أ</a:t>
                      </a:r>
                      <a:r>
                        <a:rPr lang="ar-EG" sz="7200" b="1" kern="1200" dirty="0">
                          <a:solidFill>
                            <a:schemeClr val="bg1"/>
                          </a:solidFill>
                          <a:latin typeface="Garamond" pitchFamily="18" charset="0"/>
                          <a:ea typeface="+mn-ea"/>
                          <a:cs typeface="+mj-cs"/>
                        </a:rPr>
                        <a:t>حياء و الأموات الذى ليس لملكه </a:t>
                      </a:r>
                      <a:r>
                        <a:rPr lang="ar-SA" sz="7200" b="1" kern="1200" dirty="0">
                          <a:solidFill>
                            <a:schemeClr val="bg1"/>
                          </a:solidFill>
                          <a:latin typeface="Garamond" pitchFamily="18" charset="0"/>
                          <a:ea typeface="+mn-ea"/>
                          <a:cs typeface="+mj-cs"/>
                        </a:rPr>
                        <a:t>ا</a:t>
                      </a:r>
                      <a:r>
                        <a:rPr lang="ar-EG" sz="7200" b="1" kern="1200" dirty="0">
                          <a:solidFill>
                            <a:schemeClr val="bg1"/>
                          </a:solidFill>
                          <a:latin typeface="Garamond" pitchFamily="18" charset="0"/>
                          <a:ea typeface="+mn-ea"/>
                          <a:cs typeface="+mj-cs"/>
                        </a:rPr>
                        <a:t>نقضاء</a:t>
                      </a:r>
                      <a:endParaRPr lang="ar-EG" sz="72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0782782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نعم نؤمن بالروح القدس الرب المح</a:t>
                      </a:r>
                      <a:r>
                        <a:rPr lang="ar-SA" sz="5400" b="1" dirty="0">
                          <a:solidFill>
                            <a:schemeClr val="bg1"/>
                          </a:solidFill>
                          <a:cs typeface="+mj-cs"/>
                        </a:rPr>
                        <a:t>ي</a:t>
                      </a:r>
                      <a:r>
                        <a:rPr lang="ar-EG" sz="5400" b="1" dirty="0">
                          <a:solidFill>
                            <a:schemeClr val="bg1"/>
                          </a:solidFill>
                          <a:cs typeface="+mj-cs"/>
                        </a:rPr>
                        <a:t> المنبثق من الآب . </a:t>
                      </a:r>
                      <a:endParaRPr lang="ar-EG" sz="54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4060725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bg1"/>
                          </a:solidFill>
                          <a:latin typeface="+mn-lt"/>
                          <a:ea typeface="+mn-ea"/>
                          <a:cs typeface="+mj-cs"/>
                        </a:rPr>
                        <a:t>نسجد له ونمجده مع الآب والابن، الناطق في الأنبياء</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1362895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وبكنيسة واحدة مقدسة جامعة رسولية، ونعترف بمعمودية واحدة لمغفرة الخطايا</a:t>
                      </a:r>
                      <a:endParaRPr lang="ar-EG" sz="54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6248790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dirty="0">
                          <a:solidFill>
                            <a:schemeClr val="bg1"/>
                          </a:solidFill>
                          <a:cs typeface="+mj-cs"/>
                        </a:rPr>
                        <a:t>وننتظر قيامة الأموات وحي</a:t>
                      </a:r>
                      <a:r>
                        <a:rPr lang="ar-SA" sz="8000" b="1" dirty="0">
                          <a:solidFill>
                            <a:schemeClr val="bg1"/>
                          </a:solidFill>
                          <a:cs typeface="+mj-cs"/>
                        </a:rPr>
                        <a:t>ا</a:t>
                      </a:r>
                      <a:r>
                        <a:rPr lang="ar-EG" sz="8000" b="1" dirty="0">
                          <a:solidFill>
                            <a:schemeClr val="bg1"/>
                          </a:solidFill>
                          <a:cs typeface="+mj-cs"/>
                        </a:rPr>
                        <a:t>ة الدهرالآتي. آمين</a:t>
                      </a:r>
                      <a:r>
                        <a:rPr lang="ar-EG" sz="8000" b="1" dirty="0">
                          <a:solidFill>
                            <a:schemeClr val="bg1"/>
                          </a:solidFill>
                          <a:latin typeface="Garamond" pitchFamily="18" charset="0"/>
                          <a:cs typeface="+mj-cs"/>
                        </a:rPr>
                        <a:t> </a:t>
                      </a:r>
                      <a:endParaRPr lang="en-US" sz="8000" b="1" dirty="0">
                        <a:solidFill>
                          <a:schemeClr val="bg1"/>
                        </a:solidFill>
                        <a:latin typeface="Garamond" pitchFamily="18" charset="0"/>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4415537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780" y="4580389"/>
            <a:ext cx="4379053" cy="206210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FF00"/>
                </a:solidFill>
                <a:effectLst/>
                <a:uLnTx/>
                <a:uFillTx/>
                <a:latin typeface="Calibri"/>
                <a:ea typeface="+mn-ea"/>
                <a:cs typeface="Arial" panose="020B0604020202020204" pitchFamily="34" charset="0"/>
              </a:rPr>
              <a:t>تين جوشت إيفول خا إتهى إن تى آناسطاسيس انتى نى يفموؤوت نيم بى أونخ انتى بى ايئون اسنيو،أمين</a:t>
            </a:r>
            <a:endParaRPr kumimoji="0" lang="en-US" sz="3200" b="1" i="0" u="none" strike="noStrike" kern="1200" cap="none" spc="0" normalizeH="0" baseline="0" noProof="0" dirty="0">
              <a:ln>
                <a:noFill/>
              </a:ln>
              <a:solidFill>
                <a:srgbClr val="FFFF00"/>
              </a:solidFill>
              <a:effectLst/>
              <a:uLnTx/>
              <a:uFillTx/>
              <a:latin typeface="Calibri"/>
              <a:ea typeface="+mn-ea"/>
              <a:cs typeface="+mn-cs"/>
            </a:endParaRPr>
          </a:p>
        </p:txBody>
      </p:sp>
      <p:sp>
        <p:nvSpPr>
          <p:cNvPr id="3" name="TextBox 2"/>
          <p:cNvSpPr txBox="1"/>
          <p:nvPr/>
        </p:nvSpPr>
        <p:spPr>
          <a:xfrm>
            <a:off x="4211273" y="4826610"/>
            <a:ext cx="4991450" cy="1569660"/>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وننتظر قيامة الأموات وحي</a:t>
            </a:r>
            <a:r>
              <a:rPr kumimoji="0" lang="ar-SA"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a:t>
            </a: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ة الدهرالآتي. آمين</a:t>
            </a:r>
            <a:r>
              <a:rPr kumimoji="0" lang="ar-EG" sz="4800" b="1" i="0" u="none" strike="noStrike" kern="1200" cap="none" spc="0" normalizeH="0" baseline="0" noProof="0" dirty="0">
                <a:ln>
                  <a:noFill/>
                </a:ln>
                <a:solidFill>
                  <a:prstClr val="white"/>
                </a:solidFill>
                <a:effectLst/>
                <a:uLnTx/>
                <a:uFillTx/>
                <a:latin typeface="Garamond" pitchFamily="18" charset="0"/>
                <a:ea typeface="+mn-ea"/>
                <a:cs typeface="Arial" panose="020B0604020202020204" pitchFamily="34" charset="0"/>
              </a:rPr>
              <a:t> </a:t>
            </a:r>
            <a:endParaRPr kumimoji="0" lang="en-US" sz="4800" b="1" i="0" u="none" strike="noStrike" kern="1200" cap="none" spc="0" normalizeH="0" baseline="0" noProof="0" dirty="0">
              <a:ln>
                <a:noFill/>
              </a:ln>
              <a:solidFill>
                <a:prstClr val="white"/>
              </a:solidFill>
              <a:effectLst/>
              <a:uLnTx/>
              <a:uFillTx/>
              <a:latin typeface="Garamond" pitchFamily="18" charset="0"/>
              <a:ea typeface="+mn-ea"/>
              <a:cs typeface="+mn-cs"/>
            </a:endParaRPr>
          </a:p>
        </p:txBody>
      </p:sp>
    </p:spTree>
    <p:extLst>
      <p:ext uri="{BB962C8B-B14F-4D97-AF65-F5344CB8AC3E}">
        <p14:creationId xmlns:p14="http://schemas.microsoft.com/office/powerpoint/2010/main" val="171219090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48278"/>
            <a:ext cx="9144000" cy="782371"/>
          </a:xfrm>
        </p:spPr>
        <p:txBody>
          <a:bodyPr>
            <a:normAutofit/>
          </a:bodyPr>
          <a:lstStyle/>
          <a:p>
            <a:r>
              <a:rPr lang="ar-EG" sz="4800" dirty="0"/>
              <a:t>صل</a:t>
            </a:r>
            <a:endParaRPr lang="en-US" sz="4800" dirty="0"/>
          </a:p>
        </p:txBody>
      </p:sp>
      <p:sp>
        <p:nvSpPr>
          <p:cNvPr id="6" name="Text Placeholder 5"/>
          <p:cNvSpPr>
            <a:spLocks noGrp="1"/>
          </p:cNvSpPr>
          <p:nvPr>
            <p:ph type="body" idx="1"/>
          </p:nvPr>
        </p:nvSpPr>
        <p:spPr/>
        <p:txBody>
          <a:bodyPr/>
          <a:lstStyle/>
          <a:p>
            <a:r>
              <a:rPr lang="ar-EG" sz="4800" dirty="0"/>
              <a:t>إشليل</a:t>
            </a:r>
          </a:p>
        </p:txBody>
      </p:sp>
      <p:sp>
        <p:nvSpPr>
          <p:cNvPr id="7" name="Text Placeholder 6"/>
          <p:cNvSpPr>
            <a:spLocks noGrp="1"/>
          </p:cNvSpPr>
          <p:nvPr>
            <p:ph type="body" sz="quarter" idx="3"/>
          </p:nvPr>
        </p:nvSpPr>
        <p:spPr/>
        <p:txBody>
          <a:bodyPr/>
          <a:lstStyle/>
          <a:p>
            <a:r>
              <a:rPr lang="en-US" sz="4400" dirty="0"/>
              <a:t>}</a:t>
            </a:r>
            <a:r>
              <a:rPr lang="en-US" sz="4400" dirty="0" err="1"/>
              <a:t>lhl</a:t>
            </a:r>
            <a:endParaRPr lang="en-US" sz="4400" dirty="0"/>
          </a:p>
        </p:txBody>
      </p:sp>
    </p:spTree>
    <p:extLst>
      <p:ext uri="{BB962C8B-B14F-4D97-AF65-F5344CB8AC3E}">
        <p14:creationId xmlns:p14="http://schemas.microsoft.com/office/powerpoint/2010/main" val="111013241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للصلاة قفوا</a:t>
            </a:r>
            <a:endParaRPr lang="en-US" sz="5400" dirty="0"/>
          </a:p>
        </p:txBody>
      </p:sp>
      <p:sp>
        <p:nvSpPr>
          <p:cNvPr id="6" name="Text Placeholder 5"/>
          <p:cNvSpPr>
            <a:spLocks noGrp="1"/>
          </p:cNvSpPr>
          <p:nvPr>
            <p:ph type="body" idx="1"/>
          </p:nvPr>
        </p:nvSpPr>
        <p:spPr/>
        <p:txBody>
          <a:bodyPr/>
          <a:lstStyle/>
          <a:p>
            <a:r>
              <a:rPr lang="ar-EG" sz="4400" dirty="0"/>
              <a:t>إيبى إبروس إفكى إستاثيتى</a:t>
            </a:r>
          </a:p>
        </p:txBody>
      </p:sp>
      <p:sp>
        <p:nvSpPr>
          <p:cNvPr id="7" name="Text Placeholder 6"/>
          <p:cNvSpPr>
            <a:spLocks noGrp="1"/>
          </p:cNvSpPr>
          <p:nvPr>
            <p:ph type="body" sz="quarter" idx="3"/>
          </p:nvPr>
        </p:nvSpPr>
        <p:spPr/>
        <p:txBody>
          <a:bodyPr/>
          <a:lstStyle/>
          <a:p>
            <a:r>
              <a:rPr lang="en-US" sz="4800" dirty="0"/>
              <a:t>Epi `</a:t>
            </a:r>
            <a:r>
              <a:rPr lang="en-US" sz="4800" dirty="0" err="1"/>
              <a:t>proceuxh</a:t>
            </a:r>
            <a:r>
              <a:rPr lang="en-US" sz="4800" dirty="0"/>
              <a:t>  `</a:t>
            </a:r>
            <a:r>
              <a:rPr lang="en-US" sz="4800" dirty="0" err="1"/>
              <a:t>ctaqhte</a:t>
            </a:r>
            <a:endParaRPr lang="en-US" sz="4800" dirty="0"/>
          </a:p>
        </p:txBody>
      </p:sp>
    </p:spTree>
    <p:extLst>
      <p:ext uri="{BB962C8B-B14F-4D97-AF65-F5344CB8AC3E}">
        <p14:creationId xmlns:p14="http://schemas.microsoft.com/office/powerpoint/2010/main" val="188414983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السلام لجميعكم</a:t>
            </a:r>
            <a:endParaRPr lang="en-US" sz="4800" dirty="0"/>
          </a:p>
        </p:txBody>
      </p:sp>
      <p:sp>
        <p:nvSpPr>
          <p:cNvPr id="6" name="Text Placeholder 5"/>
          <p:cNvSpPr>
            <a:spLocks noGrp="1"/>
          </p:cNvSpPr>
          <p:nvPr>
            <p:ph type="body" idx="1"/>
          </p:nvPr>
        </p:nvSpPr>
        <p:spPr/>
        <p:txBody>
          <a:bodyPr/>
          <a:lstStyle/>
          <a:p>
            <a:r>
              <a:rPr lang="ar-EG" sz="5400" dirty="0"/>
              <a:t>إيرينى باسى</a:t>
            </a:r>
          </a:p>
        </p:txBody>
      </p:sp>
      <p:sp>
        <p:nvSpPr>
          <p:cNvPr id="7" name="Text Placeholder 6"/>
          <p:cNvSpPr>
            <a:spLocks noGrp="1"/>
          </p:cNvSpPr>
          <p:nvPr>
            <p:ph type="body" sz="quarter" idx="3"/>
          </p:nvPr>
        </p:nvSpPr>
        <p:spPr/>
        <p:txBody>
          <a:bodyPr/>
          <a:lstStyle/>
          <a:p>
            <a:r>
              <a:rPr lang="en-US" sz="5400" dirty="0" err="1"/>
              <a:t>Irhnh</a:t>
            </a:r>
            <a:r>
              <a:rPr lang="en-US" sz="5400" dirty="0"/>
              <a:t>  </a:t>
            </a:r>
            <a:r>
              <a:rPr lang="en-US" sz="5400" dirty="0" err="1"/>
              <a:t>paci</a:t>
            </a:r>
            <a:endParaRPr lang="en-US" sz="5400" dirty="0"/>
          </a:p>
        </p:txBody>
      </p:sp>
    </p:spTree>
    <p:extLst>
      <p:ext uri="{BB962C8B-B14F-4D97-AF65-F5344CB8AC3E}">
        <p14:creationId xmlns:p14="http://schemas.microsoft.com/office/powerpoint/2010/main" val="378927523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ولروحك أيضاً</a:t>
            </a:r>
            <a:endParaRPr lang="en-US" sz="4800" dirty="0"/>
          </a:p>
        </p:txBody>
      </p:sp>
      <p:sp>
        <p:nvSpPr>
          <p:cNvPr id="6" name="Text Placeholder 5"/>
          <p:cNvSpPr>
            <a:spLocks noGrp="1"/>
          </p:cNvSpPr>
          <p:nvPr>
            <p:ph type="body" idx="1"/>
          </p:nvPr>
        </p:nvSpPr>
        <p:spPr/>
        <p:txBody>
          <a:bodyPr/>
          <a:lstStyle/>
          <a:p>
            <a:r>
              <a:rPr lang="ar-EG" sz="4800" dirty="0"/>
              <a:t>كيطو إبنيفماتى سو</a:t>
            </a:r>
          </a:p>
        </p:txBody>
      </p:sp>
      <p:sp>
        <p:nvSpPr>
          <p:cNvPr id="7" name="Text Placeholder 6"/>
          <p:cNvSpPr>
            <a:spLocks noGrp="1"/>
          </p:cNvSpPr>
          <p:nvPr>
            <p:ph type="body" sz="quarter" idx="3"/>
          </p:nvPr>
        </p:nvSpPr>
        <p:spPr/>
        <p:txBody>
          <a:bodyPr/>
          <a:lstStyle/>
          <a:p>
            <a:r>
              <a:rPr lang="en-US" sz="4800" dirty="0" err="1"/>
              <a:t>Ke</a:t>
            </a:r>
            <a:r>
              <a:rPr lang="en-US" sz="4800" dirty="0"/>
              <a:t> </a:t>
            </a:r>
            <a:r>
              <a:rPr lang="en-US" sz="4800" dirty="0" err="1"/>
              <a:t>tw</a:t>
            </a:r>
            <a:r>
              <a:rPr lang="en-US" sz="4800" dirty="0"/>
              <a:t> `</a:t>
            </a:r>
            <a:r>
              <a:rPr lang="en-US" sz="4800" dirty="0" err="1"/>
              <a:t>pneuma</a:t>
            </a:r>
            <a:r>
              <a:rPr lang="en-US" sz="4800" dirty="0"/>
              <a:t> </a:t>
            </a:r>
            <a:r>
              <a:rPr lang="en-US" sz="4800" dirty="0" err="1"/>
              <a:t>ti</a:t>
            </a:r>
            <a:r>
              <a:rPr lang="en-US" sz="4800" dirty="0"/>
              <a:t> </a:t>
            </a:r>
            <a:r>
              <a:rPr lang="en-US" sz="4800" dirty="0" err="1"/>
              <a:t>cou</a:t>
            </a:r>
            <a:endParaRPr lang="en-US" sz="4800" dirty="0"/>
          </a:p>
        </p:txBody>
      </p:sp>
      <p:sp>
        <p:nvSpPr>
          <p:cNvPr id="9" name="Rectangle 8">
            <a:hlinkClick r:id="rId2" action="ppaction://hlinksldjump"/>
          </p:cNvPr>
          <p:cNvSpPr/>
          <p:nvPr/>
        </p:nvSpPr>
        <p:spPr>
          <a:xfrm>
            <a:off x="7078210" y="4076968"/>
            <a:ext cx="222689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"عال فوق" باسيلي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 action="ppaction://noaction"/>
            <a:extLst>
              <a:ext uri="{FF2B5EF4-FFF2-40B4-BE49-F238E27FC236}">
                <a16:creationId xmlns:a16="http://schemas.microsoft.com/office/drawing/2014/main" id="{C5556BC0-4AC3-423B-A6CB-0F9A610B60C8}"/>
              </a:ext>
            </a:extLst>
          </p:cNvPr>
          <p:cNvSpPr/>
          <p:nvPr/>
        </p:nvSpPr>
        <p:spPr>
          <a:xfrm>
            <a:off x="4787307" y="4070633"/>
            <a:ext cx="24176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"أيها الكائن "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 action="ppaction://noaction"/>
            <a:extLst>
              <a:ext uri="{FF2B5EF4-FFF2-40B4-BE49-F238E27FC236}">
                <a16:creationId xmlns:a16="http://schemas.microsoft.com/office/drawing/2014/main" id="{4D71F167-A07C-4000-8A43-58815B8EE415}"/>
              </a:ext>
            </a:extLst>
          </p:cNvPr>
          <p:cNvSpPr/>
          <p:nvPr/>
        </p:nvSpPr>
        <p:spPr>
          <a:xfrm>
            <a:off x="2192477" y="4076968"/>
            <a:ext cx="282000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رئيس الحياه" كيرلسي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 action="ppaction://noaction"/>
            <a:extLst>
              <a:ext uri="{FF2B5EF4-FFF2-40B4-BE49-F238E27FC236}">
                <a16:creationId xmlns:a16="http://schemas.microsoft.com/office/drawing/2014/main" id="{FDE70287-5022-4401-A283-780A7B0DA65B}"/>
              </a:ext>
            </a:extLst>
          </p:cNvPr>
          <p:cNvSpPr/>
          <p:nvPr/>
        </p:nvSpPr>
        <p:spPr>
          <a:xfrm>
            <a:off x="-105798" y="4076968"/>
            <a:ext cx="24769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اله المحبة" كيرلسي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4213709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idx="1"/>
          </p:nvPr>
        </p:nvSpPr>
        <p:spPr>
          <a:xfrm>
            <a:off x="0" y="4354287"/>
            <a:ext cx="2772229" cy="2503714"/>
          </a:xfrm>
        </p:spPr>
        <p:txBody>
          <a:bodyPr anchor="ctr"/>
          <a:lstStyle/>
          <a:p>
            <a:r>
              <a:rPr lang="ar-EG" sz="9600" dirty="0"/>
              <a:t>آمين</a:t>
            </a:r>
          </a:p>
        </p:txBody>
      </p:sp>
      <p:sp>
        <p:nvSpPr>
          <p:cNvPr id="13" name="Text Placeholder 12"/>
          <p:cNvSpPr>
            <a:spLocks noGrp="1"/>
          </p:cNvSpPr>
          <p:nvPr>
            <p:ph type="body" sz="quarter" idx="3"/>
          </p:nvPr>
        </p:nvSpPr>
        <p:spPr>
          <a:xfrm>
            <a:off x="2772228" y="4354286"/>
            <a:ext cx="3599541" cy="2503714"/>
          </a:xfrm>
        </p:spPr>
        <p:txBody>
          <a:bodyPr/>
          <a:lstStyle/>
          <a:p>
            <a:r>
              <a:rPr lang="en-US" sz="8000" dirty="0" err="1"/>
              <a:t>Amyn</a:t>
            </a:r>
            <a:endParaRPr lang="en-US" sz="8000" dirty="0"/>
          </a:p>
        </p:txBody>
      </p:sp>
      <p:sp>
        <p:nvSpPr>
          <p:cNvPr id="4" name="Text Placeholder 3">
            <a:extLst>
              <a:ext uri="{FF2B5EF4-FFF2-40B4-BE49-F238E27FC236}">
                <a16:creationId xmlns:a16="http://schemas.microsoft.com/office/drawing/2014/main" id="{623AF77E-A0AA-48C1-AC00-D9EAC5AF8D37}"/>
              </a:ext>
            </a:extLst>
          </p:cNvPr>
          <p:cNvSpPr>
            <a:spLocks noGrp="1"/>
          </p:cNvSpPr>
          <p:nvPr>
            <p:ph type="body" sz="quarter" idx="10"/>
          </p:nvPr>
        </p:nvSpPr>
        <p:spPr>
          <a:xfrm>
            <a:off x="6371770" y="4354286"/>
            <a:ext cx="2772229" cy="2527855"/>
          </a:xfrm>
        </p:spPr>
        <p:txBody>
          <a:bodyPr anchor="ctr"/>
          <a:lstStyle/>
          <a:p>
            <a:r>
              <a:rPr lang="ar-EG" sz="9600" dirty="0"/>
              <a:t>آمين</a:t>
            </a:r>
            <a:endParaRPr lang="en-US" sz="9600" dirty="0"/>
          </a:p>
        </p:txBody>
      </p:sp>
    </p:spTree>
    <p:extLst>
      <p:ext uri="{BB962C8B-B14F-4D97-AF65-F5344CB8AC3E}">
        <p14:creationId xmlns:p14="http://schemas.microsoft.com/office/powerpoint/2010/main" val="130557258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sz="4800" dirty="0"/>
              <a:t>يا الله العظيم الأبدي</a:t>
            </a:r>
            <a:endParaRPr lang="en-US" sz="4800" dirty="0"/>
          </a:p>
        </p:txBody>
      </p:sp>
      <p:sp>
        <p:nvSpPr>
          <p:cNvPr id="4" name="Text Placeholder 3"/>
          <p:cNvSpPr>
            <a:spLocks noGrp="1"/>
          </p:cNvSpPr>
          <p:nvPr>
            <p:ph type="body" idx="1"/>
          </p:nvPr>
        </p:nvSpPr>
        <p:spPr/>
        <p:txBody>
          <a:bodyPr/>
          <a:lstStyle/>
          <a:p>
            <a:r>
              <a:rPr lang="ar-EG" sz="4400" dirty="0"/>
              <a:t>إفنوتي بي نشتي بي شا إينيه </a:t>
            </a:r>
          </a:p>
        </p:txBody>
      </p:sp>
      <p:sp>
        <p:nvSpPr>
          <p:cNvPr id="5" name="Text Placeholder 4"/>
          <p:cNvSpPr>
            <a:spLocks noGrp="1"/>
          </p:cNvSpPr>
          <p:nvPr>
            <p:ph type="body" sz="quarter" idx="3"/>
          </p:nvPr>
        </p:nvSpPr>
        <p:spPr/>
        <p:txBody>
          <a:bodyPr/>
          <a:lstStyle/>
          <a:p>
            <a:r>
              <a:rPr lang="en-US" sz="4400" dirty="0"/>
              <a:t>V; </a:t>
            </a:r>
            <a:r>
              <a:rPr lang="en-US" sz="4400" dirty="0" err="1"/>
              <a:t>pini</a:t>
            </a:r>
            <a:r>
              <a:rPr lang="en-US" sz="4400" dirty="0"/>
              <a:t>]; pi]</a:t>
            </a:r>
            <a:r>
              <a:rPr lang="en-US" sz="4400" dirty="0" err="1"/>
              <a:t>a`ene</a:t>
            </a:r>
            <a:r>
              <a:rPr lang="en-US" sz="4400" dirty="0"/>
              <a:t>\</a:t>
            </a:r>
          </a:p>
        </p:txBody>
      </p:sp>
      <p:sp>
        <p:nvSpPr>
          <p:cNvPr id="7" name="Rectangle 6">
            <a:hlinkClick r:id="rId2" action="ppaction://hlinksldjump"/>
            <a:extLst>
              <a:ext uri="{FF2B5EF4-FFF2-40B4-BE49-F238E27FC236}">
                <a16:creationId xmlns:a16="http://schemas.microsoft.com/office/drawing/2014/main" id="{92ABABE6-E3AC-4D33-8476-3BFC18D70A24}"/>
              </a:ext>
            </a:extLst>
          </p:cNvPr>
          <p:cNvSpPr/>
          <p:nvPr/>
        </p:nvSpPr>
        <p:spPr>
          <a:xfrm>
            <a:off x="7078210" y="4076968"/>
            <a:ext cx="222689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"عال فوق" باسيلي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 action="ppaction://noaction"/>
            <a:extLst>
              <a:ext uri="{FF2B5EF4-FFF2-40B4-BE49-F238E27FC236}">
                <a16:creationId xmlns:a16="http://schemas.microsoft.com/office/drawing/2014/main" id="{55E2AE86-090A-484D-B8E9-B2BE723EF52B}"/>
              </a:ext>
            </a:extLst>
          </p:cNvPr>
          <p:cNvSpPr/>
          <p:nvPr/>
        </p:nvSpPr>
        <p:spPr>
          <a:xfrm>
            <a:off x="4787307" y="4070633"/>
            <a:ext cx="24176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"أيها الكائن "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9" name="Rectangle 8">
            <a:hlinkClick r:id="" action="ppaction://noaction"/>
            <a:extLst>
              <a:ext uri="{FF2B5EF4-FFF2-40B4-BE49-F238E27FC236}">
                <a16:creationId xmlns:a16="http://schemas.microsoft.com/office/drawing/2014/main" id="{C7E8FF3B-2D4A-4D3C-8504-E4E9788C1B98}"/>
              </a:ext>
            </a:extLst>
          </p:cNvPr>
          <p:cNvSpPr/>
          <p:nvPr/>
        </p:nvSpPr>
        <p:spPr>
          <a:xfrm>
            <a:off x="2168432" y="4076968"/>
            <a:ext cx="286809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يا رئيس الحياه " كيرلسي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 action="ppaction://noaction"/>
            <a:extLst>
              <a:ext uri="{FF2B5EF4-FFF2-40B4-BE49-F238E27FC236}">
                <a16:creationId xmlns:a16="http://schemas.microsoft.com/office/drawing/2014/main" id="{B988DEDC-8A88-477E-A842-C1BC3C106799}"/>
              </a:ext>
            </a:extLst>
          </p:cNvPr>
          <p:cNvSpPr/>
          <p:nvPr/>
        </p:nvSpPr>
        <p:spPr>
          <a:xfrm>
            <a:off x="-105798" y="4076968"/>
            <a:ext cx="24769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اله المحبة" كيرلسي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0218812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الذي جبل الإنسان على غير فساد</a:t>
            </a:r>
            <a:endParaRPr lang="en-US" sz="4800" dirty="0"/>
          </a:p>
        </p:txBody>
      </p:sp>
      <p:sp>
        <p:nvSpPr>
          <p:cNvPr id="3" name="Text Placeholder 2"/>
          <p:cNvSpPr>
            <a:spLocks noGrp="1"/>
          </p:cNvSpPr>
          <p:nvPr>
            <p:ph type="body" idx="1"/>
          </p:nvPr>
        </p:nvSpPr>
        <p:spPr>
          <a:xfrm>
            <a:off x="1" y="6049107"/>
            <a:ext cx="9143999" cy="808893"/>
          </a:xfrm>
        </p:spPr>
        <p:txBody>
          <a:bodyPr/>
          <a:lstStyle/>
          <a:p>
            <a:r>
              <a:rPr lang="ar-EG" sz="4000" dirty="0"/>
              <a:t>في إبطاف كوت إمبي رومي إى إهري إيجين تي ميت أتطاكو</a:t>
            </a:r>
          </a:p>
        </p:txBody>
      </p:sp>
      <p:sp>
        <p:nvSpPr>
          <p:cNvPr id="4" name="Text Placeholder 3"/>
          <p:cNvSpPr>
            <a:spLocks noGrp="1"/>
          </p:cNvSpPr>
          <p:nvPr>
            <p:ph type="body" sz="quarter" idx="3"/>
          </p:nvPr>
        </p:nvSpPr>
        <p:spPr>
          <a:xfrm>
            <a:off x="0" y="5129722"/>
            <a:ext cx="9144000" cy="682357"/>
          </a:xfrm>
        </p:spPr>
        <p:txBody>
          <a:bodyPr/>
          <a:lstStyle/>
          <a:p>
            <a:r>
              <a:rPr lang="en-US" sz="4000" dirty="0" err="1"/>
              <a:t>vh`etafkwt</a:t>
            </a:r>
            <a:r>
              <a:rPr lang="en-US" sz="4000" dirty="0"/>
              <a:t> `</a:t>
            </a:r>
            <a:r>
              <a:rPr lang="en-US" sz="4000" dirty="0" err="1"/>
              <a:t>mpirwmi</a:t>
            </a:r>
            <a:r>
              <a:rPr lang="en-US" sz="4000" dirty="0"/>
              <a:t> `e`\</a:t>
            </a:r>
            <a:r>
              <a:rPr lang="en-US" sz="4000" dirty="0" err="1"/>
              <a:t>rhi</a:t>
            </a:r>
            <a:r>
              <a:rPr lang="en-US" sz="4000" dirty="0"/>
              <a:t> `</a:t>
            </a:r>
            <a:r>
              <a:rPr lang="en-US" sz="4000" dirty="0" err="1"/>
              <a:t>ejen</a:t>
            </a:r>
            <a:r>
              <a:rPr lang="en-US" sz="4000" dirty="0"/>
              <a:t> ;</a:t>
            </a:r>
            <a:r>
              <a:rPr lang="en-US" sz="4000" dirty="0" err="1"/>
              <a:t>metattako</a:t>
            </a:r>
            <a:endParaRPr lang="en-US" sz="4000" dirty="0"/>
          </a:p>
        </p:txBody>
      </p:sp>
      <p:sp>
        <p:nvSpPr>
          <p:cNvPr id="5" name="Rectangle 4">
            <a:hlinkClick r:id="rId2" action="ppaction://hlinksldjump"/>
            <a:extLst>
              <a:ext uri="{FF2B5EF4-FFF2-40B4-BE49-F238E27FC236}">
                <a16:creationId xmlns:a16="http://schemas.microsoft.com/office/drawing/2014/main" id="{1E49B54E-BE4C-4065-703B-9527F0207C55}"/>
              </a:ext>
            </a:extLst>
          </p:cNvPr>
          <p:cNvSpPr/>
          <p:nvPr/>
        </p:nvSpPr>
        <p:spPr>
          <a:xfrm>
            <a:off x="7078210" y="4076968"/>
            <a:ext cx="222689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"عال فوق" باسيلي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 action="ppaction://noaction"/>
            <a:extLst>
              <a:ext uri="{FF2B5EF4-FFF2-40B4-BE49-F238E27FC236}">
                <a16:creationId xmlns:a16="http://schemas.microsoft.com/office/drawing/2014/main" id="{267769AC-438C-9ECB-5779-4C053B7BDDB6}"/>
              </a:ext>
            </a:extLst>
          </p:cNvPr>
          <p:cNvSpPr/>
          <p:nvPr/>
        </p:nvSpPr>
        <p:spPr>
          <a:xfrm>
            <a:off x="4787307" y="4070633"/>
            <a:ext cx="24176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"أيها الكائن "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 action="ppaction://noaction"/>
            <a:extLst>
              <a:ext uri="{FF2B5EF4-FFF2-40B4-BE49-F238E27FC236}">
                <a16:creationId xmlns:a16="http://schemas.microsoft.com/office/drawing/2014/main" id="{59A1D6A7-997C-ECB8-D6C7-D1B481B181D1}"/>
              </a:ext>
            </a:extLst>
          </p:cNvPr>
          <p:cNvSpPr/>
          <p:nvPr/>
        </p:nvSpPr>
        <p:spPr>
          <a:xfrm>
            <a:off x="2168432" y="4076968"/>
            <a:ext cx="286809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يا رئيس الحياه " كيرلسي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 action="ppaction://noaction"/>
            <a:extLst>
              <a:ext uri="{FF2B5EF4-FFF2-40B4-BE49-F238E27FC236}">
                <a16:creationId xmlns:a16="http://schemas.microsoft.com/office/drawing/2014/main" id="{AB7E25CD-F344-5901-EEA0-4FD738D8356D}"/>
              </a:ext>
            </a:extLst>
          </p:cNvPr>
          <p:cNvSpPr/>
          <p:nvPr/>
        </p:nvSpPr>
        <p:spPr>
          <a:xfrm>
            <a:off x="-105798" y="4076968"/>
            <a:ext cx="24769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اله المحبة" كيرلسي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30774579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والموت الذي دخل إلى العالم </a:t>
            </a:r>
            <a:endParaRPr lang="en-US" sz="4800" dirty="0"/>
          </a:p>
        </p:txBody>
      </p:sp>
      <p:sp>
        <p:nvSpPr>
          <p:cNvPr id="3" name="Text Placeholder 2"/>
          <p:cNvSpPr>
            <a:spLocks noGrp="1"/>
          </p:cNvSpPr>
          <p:nvPr>
            <p:ph type="body" idx="1"/>
          </p:nvPr>
        </p:nvSpPr>
        <p:spPr/>
        <p:txBody>
          <a:bodyPr/>
          <a:lstStyle/>
          <a:p>
            <a:r>
              <a:rPr lang="ar-EG" sz="4400" dirty="0"/>
              <a:t>أووه إفمو إيطاف إي إيخون إي بي كوزموس</a:t>
            </a:r>
          </a:p>
        </p:txBody>
      </p:sp>
      <p:sp>
        <p:nvSpPr>
          <p:cNvPr id="4" name="Text Placeholder 3"/>
          <p:cNvSpPr>
            <a:spLocks noGrp="1"/>
          </p:cNvSpPr>
          <p:nvPr>
            <p:ph type="body" sz="quarter" idx="3"/>
          </p:nvPr>
        </p:nvSpPr>
        <p:spPr/>
        <p:txBody>
          <a:bodyPr/>
          <a:lstStyle/>
          <a:p>
            <a:r>
              <a:rPr lang="en-US" sz="4800" dirty="0" err="1"/>
              <a:t>Ouo</a:t>
            </a:r>
            <a:r>
              <a:rPr lang="en-US" sz="4800" dirty="0"/>
              <a:t>\ `</a:t>
            </a:r>
            <a:r>
              <a:rPr lang="en-US" sz="4800" dirty="0" err="1"/>
              <a:t>vmou</a:t>
            </a:r>
            <a:r>
              <a:rPr lang="en-US" sz="4800" dirty="0"/>
              <a:t>  `</a:t>
            </a:r>
            <a:r>
              <a:rPr lang="en-US" sz="4800" dirty="0" err="1"/>
              <a:t>etaf`i</a:t>
            </a:r>
            <a:r>
              <a:rPr lang="en-US" sz="4800" dirty="0"/>
              <a:t> `</a:t>
            </a:r>
            <a:r>
              <a:rPr lang="en-US" sz="4800" dirty="0" err="1"/>
              <a:t>e'oun</a:t>
            </a:r>
            <a:r>
              <a:rPr lang="en-US" sz="4800" dirty="0"/>
              <a:t> `</a:t>
            </a:r>
            <a:r>
              <a:rPr lang="en-US" sz="4800" dirty="0" err="1"/>
              <a:t>epikocmoc</a:t>
            </a:r>
            <a:endParaRPr lang="en-US" sz="4800" dirty="0"/>
          </a:p>
        </p:txBody>
      </p:sp>
    </p:spTree>
    <p:extLst>
      <p:ext uri="{BB962C8B-B14F-4D97-AF65-F5344CB8AC3E}">
        <p14:creationId xmlns:p14="http://schemas.microsoft.com/office/powerpoint/2010/main" val="54551481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بحسد إبليس هدمته</a:t>
            </a:r>
            <a:endParaRPr lang="en-US" sz="6000" dirty="0"/>
          </a:p>
        </p:txBody>
      </p:sp>
      <p:sp>
        <p:nvSpPr>
          <p:cNvPr id="3" name="Text Placeholder 2"/>
          <p:cNvSpPr>
            <a:spLocks noGrp="1"/>
          </p:cNvSpPr>
          <p:nvPr>
            <p:ph type="body" idx="1"/>
          </p:nvPr>
        </p:nvSpPr>
        <p:spPr/>
        <p:txBody>
          <a:bodyPr/>
          <a:lstStyle/>
          <a:p>
            <a:r>
              <a:rPr lang="ar-EG" sz="4800" dirty="0"/>
              <a:t>هيتين بي إفثونوس إنتي بي ذيافولوس</a:t>
            </a:r>
          </a:p>
        </p:txBody>
      </p:sp>
      <p:sp>
        <p:nvSpPr>
          <p:cNvPr id="4" name="Text Placeholder 3"/>
          <p:cNvSpPr>
            <a:spLocks noGrp="1"/>
          </p:cNvSpPr>
          <p:nvPr>
            <p:ph type="body" sz="quarter" idx="3"/>
          </p:nvPr>
        </p:nvSpPr>
        <p:spPr/>
        <p:txBody>
          <a:bodyPr/>
          <a:lstStyle/>
          <a:p>
            <a:r>
              <a:rPr lang="en-US" sz="5400" dirty="0"/>
              <a:t>\</a:t>
            </a:r>
            <a:r>
              <a:rPr lang="en-US" sz="5400" dirty="0" err="1"/>
              <a:t>iten</a:t>
            </a:r>
            <a:r>
              <a:rPr lang="en-US" sz="5400" dirty="0"/>
              <a:t> </a:t>
            </a:r>
            <a:r>
              <a:rPr lang="en-US" sz="5400" dirty="0" err="1"/>
              <a:t>pi`vqonoc</a:t>
            </a:r>
            <a:r>
              <a:rPr lang="en-US" sz="5400" dirty="0"/>
              <a:t> `</a:t>
            </a:r>
            <a:r>
              <a:rPr lang="en-US" sz="5400" dirty="0" err="1"/>
              <a:t>nte</a:t>
            </a:r>
            <a:r>
              <a:rPr lang="en-US" sz="5400" dirty="0"/>
              <a:t> </a:t>
            </a:r>
            <a:r>
              <a:rPr lang="en-US" sz="5400" dirty="0" err="1"/>
              <a:t>pidi`aboloc</a:t>
            </a:r>
            <a:endParaRPr lang="en-US" sz="5400" dirty="0"/>
          </a:p>
        </p:txBody>
      </p:sp>
    </p:spTree>
    <p:extLst>
      <p:ext uri="{BB962C8B-B14F-4D97-AF65-F5344CB8AC3E}">
        <p14:creationId xmlns:p14="http://schemas.microsoft.com/office/powerpoint/2010/main" val="297954183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بالظهورالمحيي الذي لإبنك</a:t>
            </a:r>
            <a:endParaRPr lang="en-US" sz="4800" dirty="0"/>
          </a:p>
        </p:txBody>
      </p:sp>
      <p:sp>
        <p:nvSpPr>
          <p:cNvPr id="3" name="Text Placeholder 2"/>
          <p:cNvSpPr>
            <a:spLocks noGrp="1"/>
          </p:cNvSpPr>
          <p:nvPr>
            <p:ph type="body" idx="1"/>
          </p:nvPr>
        </p:nvSpPr>
        <p:spPr/>
        <p:txBody>
          <a:bodyPr/>
          <a:lstStyle/>
          <a:p>
            <a:r>
              <a:rPr lang="ar-EG" sz="4000" dirty="0"/>
              <a:t>آك شير شورف هيتين بي أو أونه إيفول إنريف نخو</a:t>
            </a:r>
          </a:p>
        </p:txBody>
      </p:sp>
      <p:sp>
        <p:nvSpPr>
          <p:cNvPr id="4" name="Text Placeholder 3"/>
          <p:cNvSpPr>
            <a:spLocks noGrp="1"/>
          </p:cNvSpPr>
          <p:nvPr>
            <p:ph type="body" sz="quarter" idx="3"/>
          </p:nvPr>
        </p:nvSpPr>
        <p:spPr/>
        <p:txBody>
          <a:bodyPr/>
          <a:lstStyle/>
          <a:p>
            <a:r>
              <a:rPr lang="en-US" sz="4000" dirty="0" err="1"/>
              <a:t>Ak</a:t>
            </a:r>
            <a:r>
              <a:rPr lang="en-US" sz="4000" dirty="0"/>
              <a:t>]</a:t>
            </a:r>
            <a:r>
              <a:rPr lang="en-US" sz="4000" dirty="0" err="1"/>
              <a:t>er</a:t>
            </a:r>
            <a:r>
              <a:rPr lang="en-US" sz="4000" dirty="0"/>
              <a:t>]</a:t>
            </a:r>
            <a:r>
              <a:rPr lang="en-US" sz="4000" dirty="0" err="1"/>
              <a:t>wrf</a:t>
            </a:r>
            <a:r>
              <a:rPr lang="en-US" sz="4000" dirty="0"/>
              <a:t> \</a:t>
            </a:r>
            <a:r>
              <a:rPr lang="en-US" sz="4000" dirty="0" err="1"/>
              <a:t>iten</a:t>
            </a:r>
            <a:r>
              <a:rPr lang="en-US" sz="4000" dirty="0"/>
              <a:t> </a:t>
            </a:r>
            <a:r>
              <a:rPr lang="en-US" sz="4000" dirty="0" err="1"/>
              <a:t>piouwn</a:t>
            </a:r>
            <a:r>
              <a:rPr lang="en-US" sz="4000" dirty="0"/>
              <a:t>\ `</a:t>
            </a:r>
            <a:r>
              <a:rPr lang="en-US" sz="4000" dirty="0" err="1"/>
              <a:t>ebol</a:t>
            </a:r>
            <a:r>
              <a:rPr lang="en-US" sz="4000" dirty="0"/>
              <a:t> `</a:t>
            </a:r>
            <a:r>
              <a:rPr lang="en-US" sz="4000" dirty="0" err="1"/>
              <a:t>nreftan'o</a:t>
            </a:r>
            <a:endParaRPr lang="en-US" sz="4000" dirty="0"/>
          </a:p>
        </p:txBody>
      </p:sp>
    </p:spTree>
    <p:extLst>
      <p:ext uri="{BB962C8B-B14F-4D97-AF65-F5344CB8AC3E}">
        <p14:creationId xmlns:p14="http://schemas.microsoft.com/office/powerpoint/2010/main" val="253786298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 الوحيد الجنس </a:t>
            </a:r>
            <a:endParaRPr lang="en-US" sz="4800" dirty="0"/>
          </a:p>
        </p:txBody>
      </p:sp>
      <p:sp>
        <p:nvSpPr>
          <p:cNvPr id="3" name="Text Placeholder 2"/>
          <p:cNvSpPr>
            <a:spLocks noGrp="1"/>
          </p:cNvSpPr>
          <p:nvPr>
            <p:ph type="body" idx="1"/>
          </p:nvPr>
        </p:nvSpPr>
        <p:spPr/>
        <p:txBody>
          <a:bodyPr/>
          <a:lstStyle/>
          <a:p>
            <a:r>
              <a:rPr lang="ar-EG" sz="4800" dirty="0"/>
              <a:t>إنتي بيك مونوجينيس إنشيري</a:t>
            </a:r>
          </a:p>
        </p:txBody>
      </p:sp>
      <p:sp>
        <p:nvSpPr>
          <p:cNvPr id="4" name="Text Placeholder 3"/>
          <p:cNvSpPr>
            <a:spLocks noGrp="1"/>
          </p:cNvSpPr>
          <p:nvPr>
            <p:ph type="body" sz="quarter" idx="3"/>
          </p:nvPr>
        </p:nvSpPr>
        <p:spPr/>
        <p:txBody>
          <a:bodyPr/>
          <a:lstStyle/>
          <a:p>
            <a:r>
              <a:rPr lang="en-US" sz="4800" dirty="0"/>
              <a:t>`</a:t>
            </a:r>
            <a:r>
              <a:rPr lang="en-US" sz="4800" dirty="0" err="1"/>
              <a:t>nte</a:t>
            </a:r>
            <a:r>
              <a:rPr lang="en-US" sz="4800" dirty="0"/>
              <a:t> </a:t>
            </a:r>
            <a:r>
              <a:rPr lang="en-US" sz="4800" dirty="0" err="1"/>
              <a:t>Pekmonogenhc</a:t>
            </a:r>
            <a:r>
              <a:rPr lang="en-US" sz="4800" dirty="0"/>
              <a:t>  `n}</a:t>
            </a:r>
            <a:r>
              <a:rPr lang="en-US" sz="4800" dirty="0" err="1"/>
              <a:t>hri</a:t>
            </a:r>
            <a:endParaRPr lang="en-US" sz="4800" dirty="0"/>
          </a:p>
        </p:txBody>
      </p:sp>
    </p:spTree>
    <p:extLst>
      <p:ext uri="{BB962C8B-B14F-4D97-AF65-F5344CB8AC3E}">
        <p14:creationId xmlns:p14="http://schemas.microsoft.com/office/powerpoint/2010/main" val="90617725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5665"/>
            <a:ext cx="9144000" cy="782371"/>
          </a:xfrm>
        </p:spPr>
        <p:txBody>
          <a:bodyPr>
            <a:normAutofit/>
          </a:bodyPr>
          <a:lstStyle/>
          <a:p>
            <a:r>
              <a:rPr lang="ar-EG" dirty="0"/>
              <a:t>ربنا وإلهنا ومخلصنا يسوع المسيح</a:t>
            </a:r>
            <a:endParaRPr lang="en-US" dirty="0"/>
          </a:p>
        </p:txBody>
      </p:sp>
      <p:sp>
        <p:nvSpPr>
          <p:cNvPr id="3" name="Text Placeholder 2"/>
          <p:cNvSpPr>
            <a:spLocks noGrp="1"/>
          </p:cNvSpPr>
          <p:nvPr>
            <p:ph type="body" idx="1"/>
          </p:nvPr>
        </p:nvSpPr>
        <p:spPr>
          <a:xfrm>
            <a:off x="0" y="6087207"/>
            <a:ext cx="9143999" cy="808893"/>
          </a:xfrm>
        </p:spPr>
        <p:txBody>
          <a:bodyPr/>
          <a:lstStyle/>
          <a:p>
            <a:r>
              <a:rPr lang="ar-EG" dirty="0"/>
              <a:t>بين شويس أووه بين نوتي أووه بين سوتير إيسوس بي إخرستوس </a:t>
            </a:r>
          </a:p>
        </p:txBody>
      </p:sp>
      <p:sp>
        <p:nvSpPr>
          <p:cNvPr id="4" name="Text Placeholder 3"/>
          <p:cNvSpPr>
            <a:spLocks noGrp="1"/>
          </p:cNvSpPr>
          <p:nvPr>
            <p:ph type="body" sz="quarter" idx="3"/>
          </p:nvPr>
        </p:nvSpPr>
        <p:spPr>
          <a:xfrm>
            <a:off x="0" y="5355686"/>
            <a:ext cx="9144000" cy="682357"/>
          </a:xfrm>
        </p:spPr>
        <p:txBody>
          <a:bodyPr/>
          <a:lstStyle/>
          <a:p>
            <a:r>
              <a:rPr lang="en-US" dirty="0"/>
              <a:t>Pen_ </a:t>
            </a:r>
            <a:r>
              <a:rPr lang="en-US" dirty="0" err="1"/>
              <a:t>ouo</a:t>
            </a:r>
            <a:r>
              <a:rPr lang="en-US" dirty="0"/>
              <a:t>\ </a:t>
            </a:r>
            <a:r>
              <a:rPr lang="en-US" dirty="0" err="1"/>
              <a:t>Pennou</a:t>
            </a:r>
            <a:r>
              <a:rPr lang="en-US" dirty="0"/>
              <a:t>; </a:t>
            </a:r>
            <a:r>
              <a:rPr lang="en-US" dirty="0" err="1"/>
              <a:t>ouo</a:t>
            </a:r>
            <a:r>
              <a:rPr lang="en-US" dirty="0"/>
              <a:t>\ </a:t>
            </a:r>
            <a:r>
              <a:rPr lang="en-US" dirty="0" err="1"/>
              <a:t>pencwthr</a:t>
            </a:r>
            <a:r>
              <a:rPr lang="en-US" dirty="0"/>
              <a:t> </a:t>
            </a:r>
            <a:r>
              <a:rPr lang="en-US" dirty="0" err="1"/>
              <a:t>Ihcouc</a:t>
            </a:r>
            <a:r>
              <a:rPr lang="en-US" dirty="0"/>
              <a:t> </a:t>
            </a:r>
            <a:r>
              <a:rPr lang="en-US" dirty="0" err="1"/>
              <a:t>Pi`xrictoc</a:t>
            </a:r>
            <a:endParaRPr lang="en-US" dirty="0"/>
          </a:p>
        </p:txBody>
      </p:sp>
    </p:spTree>
    <p:extLst>
      <p:ext uri="{BB962C8B-B14F-4D97-AF65-F5344CB8AC3E}">
        <p14:creationId xmlns:p14="http://schemas.microsoft.com/office/powerpoint/2010/main" val="201979407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3765"/>
            <a:ext cx="9144000" cy="782371"/>
          </a:xfrm>
        </p:spPr>
        <p:txBody>
          <a:bodyPr>
            <a:normAutofit/>
          </a:bodyPr>
          <a:lstStyle/>
          <a:p>
            <a:r>
              <a:rPr lang="ar-EG" dirty="0"/>
              <a:t>وملأت الأرض من السلام الذي من السموات</a:t>
            </a:r>
            <a:endParaRPr lang="en-US" dirty="0"/>
          </a:p>
        </p:txBody>
      </p:sp>
      <p:sp>
        <p:nvSpPr>
          <p:cNvPr id="3" name="Text Placeholder 2"/>
          <p:cNvSpPr>
            <a:spLocks noGrp="1"/>
          </p:cNvSpPr>
          <p:nvPr>
            <p:ph type="body" idx="1"/>
          </p:nvPr>
        </p:nvSpPr>
        <p:spPr>
          <a:xfrm>
            <a:off x="0" y="6068157"/>
            <a:ext cx="9143999" cy="808893"/>
          </a:xfrm>
        </p:spPr>
        <p:txBody>
          <a:bodyPr/>
          <a:lstStyle/>
          <a:p>
            <a:r>
              <a:rPr lang="ar-EG" dirty="0"/>
              <a:t>أووه آك موه إم بي كاهي إيفول خين تي هيريني تي يفول خين نيفيئووي </a:t>
            </a:r>
          </a:p>
        </p:txBody>
      </p:sp>
      <p:sp>
        <p:nvSpPr>
          <p:cNvPr id="4" name="Text Placeholder 3"/>
          <p:cNvSpPr>
            <a:spLocks noGrp="1"/>
          </p:cNvSpPr>
          <p:nvPr>
            <p:ph type="body" sz="quarter" idx="3"/>
          </p:nvPr>
        </p:nvSpPr>
        <p:spPr>
          <a:xfrm>
            <a:off x="0" y="5241386"/>
            <a:ext cx="9144000" cy="682357"/>
          </a:xfrm>
        </p:spPr>
        <p:txBody>
          <a:bodyPr/>
          <a:lstStyle/>
          <a:p>
            <a:r>
              <a:rPr lang="en-US" sz="2800" dirty="0" err="1">
                <a:latin typeface="Avva_Shenouda" panose="020B0500000000000000" pitchFamily="34" charset="2"/>
              </a:rPr>
              <a:t>Ovoh</a:t>
            </a:r>
            <a:r>
              <a:rPr lang="en-US" sz="2800" dirty="0">
                <a:latin typeface="Avva_Shenouda" panose="020B0500000000000000" pitchFamily="34" charset="2"/>
              </a:rPr>
              <a:t> </a:t>
            </a:r>
            <a:r>
              <a:rPr lang="en-US" sz="2800" dirty="0" err="1">
                <a:latin typeface="Avva_Shenouda" panose="020B0500000000000000" pitchFamily="34" charset="2"/>
              </a:rPr>
              <a:t>akmoh</a:t>
            </a:r>
            <a:r>
              <a:rPr lang="en-US" sz="2800" dirty="0">
                <a:latin typeface="Avva_Shenouda" panose="020B0500000000000000" pitchFamily="34" charset="2"/>
              </a:rPr>
              <a:t> `</a:t>
            </a:r>
            <a:r>
              <a:rPr lang="en-US" sz="2800" dirty="0" err="1">
                <a:latin typeface="Avva_Shenouda" panose="020B0500000000000000" pitchFamily="34" charset="2"/>
              </a:rPr>
              <a:t>mpikahi</a:t>
            </a:r>
            <a:r>
              <a:rPr lang="en-US" sz="2800" dirty="0">
                <a:latin typeface="Avva_Shenouda" panose="020B0500000000000000" pitchFamily="34" charset="2"/>
              </a:rPr>
              <a:t> `</a:t>
            </a:r>
            <a:r>
              <a:rPr lang="en-US" sz="2800" dirty="0" err="1">
                <a:latin typeface="Avva_Shenouda" panose="020B0500000000000000" pitchFamily="34" charset="2"/>
              </a:rPr>
              <a:t>ebol</a:t>
            </a:r>
            <a:r>
              <a:rPr lang="en-US" sz="2800" dirty="0">
                <a:latin typeface="Avva_Shenouda" panose="020B0500000000000000" pitchFamily="34" charset="2"/>
              </a:rPr>
              <a:t> </a:t>
            </a:r>
            <a:r>
              <a:rPr lang="en-US" sz="2800" dirty="0" err="1">
                <a:latin typeface="Avva_Shenouda" panose="020B0500000000000000" pitchFamily="34" charset="2"/>
              </a:rPr>
              <a:t>qen</a:t>
            </a:r>
            <a:r>
              <a:rPr lang="en-US" sz="2800" dirty="0">
                <a:latin typeface="Avva_Shenouda" panose="020B0500000000000000" pitchFamily="34" charset="2"/>
              </a:rPr>
              <a:t> 5h3r3ni 5`ebol </a:t>
            </a:r>
            <a:r>
              <a:rPr lang="en-US" sz="2800" dirty="0" err="1">
                <a:latin typeface="Avva_Shenouda" panose="020B0500000000000000" pitchFamily="34" charset="2"/>
              </a:rPr>
              <a:t>qen</a:t>
            </a:r>
            <a:r>
              <a:rPr lang="en-US" sz="2800" dirty="0">
                <a:latin typeface="Avva_Shenouda" panose="020B0500000000000000" pitchFamily="34" charset="2"/>
              </a:rPr>
              <a:t> nif3ov`I </a:t>
            </a:r>
          </a:p>
        </p:txBody>
      </p:sp>
    </p:spTree>
    <p:extLst>
      <p:ext uri="{BB962C8B-B14F-4D97-AF65-F5344CB8AC3E}">
        <p14:creationId xmlns:p14="http://schemas.microsoft.com/office/powerpoint/2010/main" val="316862620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هذا الذي أجناد الملائكة</a:t>
            </a:r>
            <a:endParaRPr lang="en-US" sz="5400" dirty="0"/>
          </a:p>
        </p:txBody>
      </p:sp>
      <p:sp>
        <p:nvSpPr>
          <p:cNvPr id="3" name="Text Placeholder 2"/>
          <p:cNvSpPr>
            <a:spLocks noGrp="1"/>
          </p:cNvSpPr>
          <p:nvPr>
            <p:ph type="body" idx="1"/>
          </p:nvPr>
        </p:nvSpPr>
        <p:spPr/>
        <p:txBody>
          <a:bodyPr/>
          <a:lstStyle/>
          <a:p>
            <a:r>
              <a:rPr lang="ar-EG" sz="4400" dirty="0"/>
              <a:t>ثاي إت إيري تي ستراتيا إنتي ني آنجيلوس</a:t>
            </a:r>
          </a:p>
        </p:txBody>
      </p:sp>
      <p:sp>
        <p:nvSpPr>
          <p:cNvPr id="4" name="Text Placeholder 3"/>
          <p:cNvSpPr>
            <a:spLocks noGrp="1"/>
          </p:cNvSpPr>
          <p:nvPr>
            <p:ph type="body" sz="quarter" idx="3"/>
          </p:nvPr>
        </p:nvSpPr>
        <p:spPr/>
        <p:txBody>
          <a:bodyPr/>
          <a:lstStyle/>
          <a:p>
            <a:r>
              <a:rPr lang="it-IT" sz="4800" dirty="0"/>
              <a:t>Qai `etere ;`ctrati`a `nte niaggeloc</a:t>
            </a:r>
          </a:p>
        </p:txBody>
      </p:sp>
    </p:spTree>
    <p:extLst>
      <p:ext uri="{BB962C8B-B14F-4D97-AF65-F5344CB8AC3E}">
        <p14:creationId xmlns:p14="http://schemas.microsoft.com/office/powerpoint/2010/main" val="197349352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يمجدونك به قائلين</a:t>
            </a:r>
            <a:endParaRPr lang="en-US" sz="5400" dirty="0"/>
          </a:p>
        </p:txBody>
      </p:sp>
      <p:sp>
        <p:nvSpPr>
          <p:cNvPr id="3" name="Text Placeholder 2"/>
          <p:cNvSpPr>
            <a:spLocks noGrp="1"/>
          </p:cNvSpPr>
          <p:nvPr>
            <p:ph type="body" idx="1"/>
          </p:nvPr>
        </p:nvSpPr>
        <p:spPr/>
        <p:txBody>
          <a:bodyPr/>
          <a:lstStyle/>
          <a:p>
            <a:r>
              <a:rPr lang="ar-EG" sz="4800" dirty="0"/>
              <a:t>تي أو اوناك إنخيتس إفجو إمموس</a:t>
            </a:r>
          </a:p>
        </p:txBody>
      </p:sp>
      <p:sp>
        <p:nvSpPr>
          <p:cNvPr id="4" name="Text Placeholder 3"/>
          <p:cNvSpPr>
            <a:spLocks noGrp="1"/>
          </p:cNvSpPr>
          <p:nvPr>
            <p:ph type="body" sz="quarter" idx="3"/>
          </p:nvPr>
        </p:nvSpPr>
        <p:spPr/>
        <p:txBody>
          <a:bodyPr/>
          <a:lstStyle/>
          <a:p>
            <a:r>
              <a:rPr lang="en-US" sz="4800" dirty="0"/>
              <a:t>;`</a:t>
            </a:r>
            <a:r>
              <a:rPr lang="en-US" sz="4800" dirty="0" err="1"/>
              <a:t>wou</a:t>
            </a:r>
            <a:r>
              <a:rPr lang="en-US" sz="4800" dirty="0"/>
              <a:t> </a:t>
            </a:r>
            <a:r>
              <a:rPr lang="en-US" sz="4800" dirty="0" err="1"/>
              <a:t>nak</a:t>
            </a:r>
            <a:r>
              <a:rPr lang="en-US" sz="4800" dirty="0"/>
              <a:t> `</a:t>
            </a:r>
            <a:r>
              <a:rPr lang="en-US" sz="4800" dirty="0" err="1"/>
              <a:t>n'htc</a:t>
            </a:r>
            <a:r>
              <a:rPr lang="en-US" sz="4800" dirty="0"/>
              <a:t> </a:t>
            </a:r>
            <a:r>
              <a:rPr lang="en-US" sz="4800" dirty="0" err="1"/>
              <a:t>eujw</a:t>
            </a:r>
            <a:r>
              <a:rPr lang="en-US" sz="4800" dirty="0"/>
              <a:t> `</a:t>
            </a:r>
            <a:r>
              <a:rPr lang="en-US" sz="4800" dirty="0" err="1"/>
              <a:t>mmoc</a:t>
            </a:r>
            <a:endParaRPr lang="en-US" sz="4800" dirty="0"/>
          </a:p>
        </p:txBody>
      </p:sp>
    </p:spTree>
    <p:extLst>
      <p:ext uri="{BB962C8B-B14F-4D97-AF65-F5344CB8AC3E}">
        <p14:creationId xmlns:p14="http://schemas.microsoft.com/office/powerpoint/2010/main" val="18307518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idx="1"/>
          </p:nvPr>
        </p:nvSpPr>
        <p:spPr>
          <a:xfrm>
            <a:off x="-1" y="5966461"/>
            <a:ext cx="9144001" cy="891539"/>
          </a:xfrm>
        </p:spPr>
        <p:txBody>
          <a:bodyPr anchor="ctr"/>
          <a:lstStyle/>
          <a:p>
            <a:r>
              <a:rPr lang="ar-EG" sz="3600" dirty="0"/>
              <a:t>إف إزماروؤت إنجى بيف مونوجينيس إنشيرى إيسوس بى إخرستوس بين شويس</a:t>
            </a:r>
          </a:p>
        </p:txBody>
      </p:sp>
      <p:sp>
        <p:nvSpPr>
          <p:cNvPr id="13" name="Text Placeholder 12"/>
          <p:cNvSpPr>
            <a:spLocks noGrp="1"/>
          </p:cNvSpPr>
          <p:nvPr>
            <p:ph type="body" sz="quarter" idx="3"/>
          </p:nvPr>
        </p:nvSpPr>
        <p:spPr>
          <a:xfrm>
            <a:off x="0" y="5065397"/>
            <a:ext cx="9144000" cy="901064"/>
          </a:xfrm>
        </p:spPr>
        <p:txBody>
          <a:bodyPr/>
          <a:lstStyle/>
          <a:p>
            <a:r>
              <a:rPr lang="en-US" sz="4000" dirty="0" err="1"/>
              <a:t>F`cmarwout</a:t>
            </a:r>
            <a:r>
              <a:rPr lang="en-US" sz="4000" dirty="0"/>
              <a:t> `</a:t>
            </a:r>
            <a:r>
              <a:rPr lang="en-US" sz="4000" dirty="0" err="1"/>
              <a:t>nje</a:t>
            </a:r>
            <a:r>
              <a:rPr lang="en-US" sz="4000" dirty="0"/>
              <a:t> </a:t>
            </a:r>
            <a:r>
              <a:rPr lang="en-US" sz="4000" dirty="0" err="1"/>
              <a:t>pefmonogenyc</a:t>
            </a:r>
            <a:r>
              <a:rPr lang="en-US" sz="4000" dirty="0"/>
              <a:t> `</a:t>
            </a:r>
            <a:r>
              <a:rPr lang="en-US" sz="4000" dirty="0" err="1"/>
              <a:t>nSyri</a:t>
            </a:r>
            <a:r>
              <a:rPr lang="en-US" sz="4000" dirty="0"/>
              <a:t> I=y=c P=,=c P=o=c</a:t>
            </a:r>
          </a:p>
        </p:txBody>
      </p:sp>
      <p:sp>
        <p:nvSpPr>
          <p:cNvPr id="4" name="Text Placeholder 3">
            <a:extLst>
              <a:ext uri="{FF2B5EF4-FFF2-40B4-BE49-F238E27FC236}">
                <a16:creationId xmlns:a16="http://schemas.microsoft.com/office/drawing/2014/main" id="{BCAD311A-7EA2-4F00-B5D3-D82ADE1BF8F2}"/>
              </a:ext>
            </a:extLst>
          </p:cNvPr>
          <p:cNvSpPr>
            <a:spLocks noGrp="1"/>
          </p:cNvSpPr>
          <p:nvPr>
            <p:ph type="body" sz="quarter" idx="10"/>
          </p:nvPr>
        </p:nvSpPr>
        <p:spPr/>
        <p:txBody>
          <a:bodyPr/>
          <a:lstStyle/>
          <a:p>
            <a:pPr rtl="1"/>
            <a:r>
              <a:rPr lang="ar-EG" sz="4400" dirty="0"/>
              <a:t>مبارك إبنه الوحيد</a:t>
            </a:r>
            <a:r>
              <a:rPr lang="en-US" sz="4400" dirty="0"/>
              <a:t> </a:t>
            </a:r>
            <a:r>
              <a:rPr lang="ar-EG" sz="4400" dirty="0"/>
              <a:t>يسوع المسيح ربنا</a:t>
            </a:r>
            <a:endParaRPr lang="en-US" sz="4400" dirty="0"/>
          </a:p>
        </p:txBody>
      </p:sp>
      <p:sp>
        <p:nvSpPr>
          <p:cNvPr id="8" name="TextBox 7">
            <a:extLst>
              <a:ext uri="{FF2B5EF4-FFF2-40B4-BE49-F238E27FC236}">
                <a16:creationId xmlns:a16="http://schemas.microsoft.com/office/drawing/2014/main" id="{9BD82ED9-051B-4A42-8D0B-9F45A075C019}"/>
              </a:ext>
            </a:extLst>
          </p:cNvPr>
          <p:cNvSpPr txBox="1"/>
          <p:nvPr/>
        </p:nvSpPr>
        <p:spPr>
          <a:xfrm>
            <a:off x="5741894" y="3824218"/>
            <a:ext cx="3539937" cy="523220"/>
          </a:xfrm>
          <a:prstGeom prst="rect">
            <a:avLst/>
          </a:prstGeom>
          <a:noFill/>
          <a:ln>
            <a:noFill/>
            <a:prstDash val="lgDashDot"/>
          </a:ln>
        </p:spPr>
        <p:txBody>
          <a:bodyPr wrap="square" rtlCol="0">
            <a:spAutoFit/>
          </a:bodyPr>
          <a:lstStyle/>
          <a:p>
            <a:pPr algn="ctr" rtl="1"/>
            <a:r>
              <a:rPr lang="ar-EG"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ثُم يَرشُمُ الرشمَ الثانيَ و هو يقولُ</a:t>
            </a:r>
            <a:r>
              <a:rPr lang="en-US"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a:t>
            </a:r>
            <a:endParaRPr lang="en-GB"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72785220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المجد لله في الأعالي</a:t>
            </a:r>
            <a:endParaRPr lang="en-US" sz="5400" dirty="0"/>
          </a:p>
        </p:txBody>
      </p:sp>
      <p:sp>
        <p:nvSpPr>
          <p:cNvPr id="3" name="Text Placeholder 2"/>
          <p:cNvSpPr>
            <a:spLocks noGrp="1"/>
          </p:cNvSpPr>
          <p:nvPr>
            <p:ph type="body" idx="1"/>
          </p:nvPr>
        </p:nvSpPr>
        <p:spPr/>
        <p:txBody>
          <a:bodyPr/>
          <a:lstStyle/>
          <a:p>
            <a:r>
              <a:rPr lang="ar-EG" sz="4400" dirty="0"/>
              <a:t>جي أوأو أو إم إفنوتي خين ني إتتشوسي</a:t>
            </a:r>
          </a:p>
        </p:txBody>
      </p:sp>
      <p:sp>
        <p:nvSpPr>
          <p:cNvPr id="4" name="Text Placeholder 3"/>
          <p:cNvSpPr>
            <a:spLocks noGrp="1"/>
          </p:cNvSpPr>
          <p:nvPr>
            <p:ph type="body" sz="quarter" idx="3"/>
          </p:nvPr>
        </p:nvSpPr>
        <p:spPr/>
        <p:txBody>
          <a:bodyPr/>
          <a:lstStyle/>
          <a:p>
            <a:r>
              <a:rPr lang="en-US" sz="4400" dirty="0"/>
              <a:t>Je </a:t>
            </a:r>
            <a:r>
              <a:rPr lang="en-US" sz="4400" dirty="0" err="1"/>
              <a:t>ou`wou</a:t>
            </a:r>
            <a:r>
              <a:rPr lang="en-US" sz="4400" dirty="0"/>
              <a:t> `mV; '</a:t>
            </a:r>
            <a:r>
              <a:rPr lang="en-US" sz="4400" dirty="0" err="1"/>
              <a:t>en</a:t>
            </a:r>
            <a:r>
              <a:rPr lang="en-US" sz="4400" dirty="0"/>
              <a:t> </a:t>
            </a:r>
            <a:r>
              <a:rPr lang="en-US" sz="4400" dirty="0" err="1"/>
              <a:t>nhetsoci</a:t>
            </a:r>
            <a:endParaRPr lang="en-US" sz="4400" dirty="0"/>
          </a:p>
        </p:txBody>
      </p:sp>
    </p:spTree>
    <p:extLst>
      <p:ext uri="{BB962C8B-B14F-4D97-AF65-F5344CB8AC3E}">
        <p14:creationId xmlns:p14="http://schemas.microsoft.com/office/powerpoint/2010/main" val="359438113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 على الأرض السلام</a:t>
            </a:r>
            <a:endParaRPr lang="en-US" sz="5400" dirty="0"/>
          </a:p>
        </p:txBody>
      </p:sp>
      <p:sp>
        <p:nvSpPr>
          <p:cNvPr id="3" name="Text Placeholder 2"/>
          <p:cNvSpPr>
            <a:spLocks noGrp="1"/>
          </p:cNvSpPr>
          <p:nvPr>
            <p:ph type="body" idx="1"/>
          </p:nvPr>
        </p:nvSpPr>
        <p:spPr/>
        <p:txBody>
          <a:bodyPr/>
          <a:lstStyle/>
          <a:p>
            <a:r>
              <a:rPr lang="ar-EG" sz="4800" dirty="0"/>
              <a:t>نيم أو هيريني هيجين بي كاهي</a:t>
            </a:r>
          </a:p>
        </p:txBody>
      </p:sp>
      <p:sp>
        <p:nvSpPr>
          <p:cNvPr id="4" name="Text Placeholder 3"/>
          <p:cNvSpPr>
            <a:spLocks noGrp="1"/>
          </p:cNvSpPr>
          <p:nvPr>
            <p:ph type="body" sz="quarter" idx="3"/>
          </p:nvPr>
        </p:nvSpPr>
        <p:spPr/>
        <p:txBody>
          <a:bodyPr/>
          <a:lstStyle/>
          <a:p>
            <a:r>
              <a:rPr lang="en-US" sz="4800" dirty="0" err="1"/>
              <a:t>nem</a:t>
            </a:r>
            <a:r>
              <a:rPr lang="en-US" sz="4800" dirty="0"/>
              <a:t> </a:t>
            </a:r>
            <a:r>
              <a:rPr lang="en-US" sz="4800" dirty="0" err="1"/>
              <a:t>ou</a:t>
            </a:r>
            <a:r>
              <a:rPr lang="en-US" sz="4800" dirty="0"/>
              <a:t>\</a:t>
            </a:r>
            <a:r>
              <a:rPr lang="en-US" sz="4800" dirty="0" err="1"/>
              <a:t>irhnh</a:t>
            </a:r>
            <a:r>
              <a:rPr lang="en-US" sz="4800" dirty="0"/>
              <a:t> \</a:t>
            </a:r>
            <a:r>
              <a:rPr lang="en-US" sz="4800" dirty="0" err="1"/>
              <a:t>ijen</a:t>
            </a:r>
            <a:r>
              <a:rPr lang="en-US" sz="4800" dirty="0"/>
              <a:t> </a:t>
            </a:r>
            <a:r>
              <a:rPr lang="en-US" sz="4800" dirty="0" err="1"/>
              <a:t>pika</a:t>
            </a:r>
            <a:r>
              <a:rPr lang="en-US" sz="4800" dirty="0"/>
              <a:t>\</a:t>
            </a:r>
            <a:r>
              <a:rPr lang="en-US" sz="4800" dirty="0" err="1"/>
              <a:t>i</a:t>
            </a:r>
            <a:endParaRPr lang="en-US" sz="4800" dirty="0"/>
          </a:p>
        </p:txBody>
      </p:sp>
    </p:spTree>
    <p:extLst>
      <p:ext uri="{BB962C8B-B14F-4D97-AF65-F5344CB8AC3E}">
        <p14:creationId xmlns:p14="http://schemas.microsoft.com/office/powerpoint/2010/main" val="230851562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 في الناس المسرة</a:t>
            </a:r>
            <a:endParaRPr lang="en-US" sz="5400" dirty="0"/>
          </a:p>
        </p:txBody>
      </p:sp>
      <p:sp>
        <p:nvSpPr>
          <p:cNvPr id="3" name="Text Placeholder 2"/>
          <p:cNvSpPr>
            <a:spLocks noGrp="1"/>
          </p:cNvSpPr>
          <p:nvPr>
            <p:ph type="body" idx="1"/>
          </p:nvPr>
        </p:nvSpPr>
        <p:spPr/>
        <p:txBody>
          <a:bodyPr/>
          <a:lstStyle/>
          <a:p>
            <a:r>
              <a:rPr lang="ar-EG" sz="4800" dirty="0"/>
              <a:t>نيم أوتيماتي خين ني رومي</a:t>
            </a:r>
          </a:p>
        </p:txBody>
      </p:sp>
      <p:sp>
        <p:nvSpPr>
          <p:cNvPr id="4" name="Text Placeholder 3"/>
          <p:cNvSpPr>
            <a:spLocks noGrp="1"/>
          </p:cNvSpPr>
          <p:nvPr>
            <p:ph type="body" sz="quarter" idx="3"/>
          </p:nvPr>
        </p:nvSpPr>
        <p:spPr/>
        <p:txBody>
          <a:bodyPr/>
          <a:lstStyle/>
          <a:p>
            <a:r>
              <a:rPr lang="en-US" sz="4800" dirty="0" err="1"/>
              <a:t>Nem</a:t>
            </a:r>
            <a:r>
              <a:rPr lang="en-US" sz="4800" dirty="0"/>
              <a:t> </a:t>
            </a:r>
            <a:r>
              <a:rPr lang="en-US" sz="4800" dirty="0" err="1"/>
              <a:t>ou;ma</a:t>
            </a:r>
            <a:r>
              <a:rPr lang="en-US" sz="4800" dirty="0"/>
              <a:t>; '</a:t>
            </a:r>
            <a:r>
              <a:rPr lang="en-US" sz="4800" dirty="0" err="1"/>
              <a:t>en</a:t>
            </a:r>
            <a:r>
              <a:rPr lang="en-US" sz="4800" dirty="0"/>
              <a:t> </a:t>
            </a:r>
            <a:r>
              <a:rPr lang="en-US" sz="4800" dirty="0" err="1"/>
              <a:t>nirwmi</a:t>
            </a:r>
            <a:endParaRPr lang="en-US" sz="4800" dirty="0"/>
          </a:p>
        </p:txBody>
      </p:sp>
    </p:spTree>
    <p:extLst>
      <p:ext uri="{BB962C8B-B14F-4D97-AF65-F5344CB8AC3E}">
        <p14:creationId xmlns:p14="http://schemas.microsoft.com/office/powerpoint/2010/main" val="259222359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صلوا من أجل السلام الكامل</a:t>
            </a:r>
            <a:endParaRPr lang="en-US" sz="5400" dirty="0"/>
          </a:p>
        </p:txBody>
      </p:sp>
      <p:sp>
        <p:nvSpPr>
          <p:cNvPr id="3" name="Text Placeholder 2"/>
          <p:cNvSpPr>
            <a:spLocks noGrp="1"/>
          </p:cNvSpPr>
          <p:nvPr>
            <p:ph type="body" idx="1"/>
          </p:nvPr>
        </p:nvSpPr>
        <p:spPr/>
        <p:txBody>
          <a:bodyPr/>
          <a:lstStyle/>
          <a:p>
            <a:r>
              <a:rPr lang="ar-EG" sz="4400" dirty="0"/>
              <a:t>إبروس إفكساستي إيبرتيس تيلياس </a:t>
            </a:r>
            <a:r>
              <a:rPr lang="en-US" sz="4400" dirty="0"/>
              <a:t> </a:t>
            </a:r>
            <a:r>
              <a:rPr lang="ar-EG" sz="4400" dirty="0"/>
              <a:t>إيرينيس</a:t>
            </a:r>
          </a:p>
        </p:txBody>
      </p:sp>
      <p:sp>
        <p:nvSpPr>
          <p:cNvPr id="4" name="Text Placeholder 3"/>
          <p:cNvSpPr>
            <a:spLocks noGrp="1"/>
          </p:cNvSpPr>
          <p:nvPr>
            <p:ph type="body" sz="quarter" idx="3"/>
          </p:nvPr>
        </p:nvSpPr>
        <p:spPr/>
        <p:txBody>
          <a:bodyPr/>
          <a:lstStyle/>
          <a:p>
            <a:r>
              <a:rPr lang="en-US" sz="4800" dirty="0" err="1"/>
              <a:t>Proceue</a:t>
            </a:r>
            <a:r>
              <a:rPr lang="en-US" sz="4800" dirty="0"/>
              <a:t>[</a:t>
            </a:r>
            <a:r>
              <a:rPr lang="en-US" sz="4800" dirty="0" err="1"/>
              <a:t>acqe</a:t>
            </a:r>
            <a:r>
              <a:rPr lang="en-US" sz="4800" dirty="0"/>
              <a:t> `</a:t>
            </a:r>
            <a:r>
              <a:rPr lang="en-US" sz="4800" dirty="0" err="1"/>
              <a:t>uper</a:t>
            </a:r>
            <a:r>
              <a:rPr lang="en-US" sz="4800" dirty="0"/>
              <a:t> </a:t>
            </a:r>
            <a:r>
              <a:rPr lang="en-US" sz="4800" dirty="0" err="1"/>
              <a:t>thc</a:t>
            </a:r>
            <a:r>
              <a:rPr lang="en-US" sz="4800" dirty="0"/>
              <a:t> </a:t>
            </a:r>
            <a:r>
              <a:rPr lang="en-US" sz="4800" dirty="0" err="1"/>
              <a:t>teliac</a:t>
            </a:r>
            <a:r>
              <a:rPr lang="en-US" sz="4800" dirty="0"/>
              <a:t> `</a:t>
            </a:r>
            <a:r>
              <a:rPr lang="en-US" sz="4800" dirty="0" err="1"/>
              <a:t>irhnhc</a:t>
            </a:r>
            <a:endParaRPr lang="en-US" sz="4800" dirty="0"/>
          </a:p>
        </p:txBody>
      </p:sp>
    </p:spTree>
    <p:extLst>
      <p:ext uri="{BB962C8B-B14F-4D97-AF65-F5344CB8AC3E}">
        <p14:creationId xmlns:p14="http://schemas.microsoft.com/office/powerpoint/2010/main" val="66078667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5665"/>
            <a:ext cx="9144000" cy="782371"/>
          </a:xfrm>
        </p:spPr>
        <p:txBody>
          <a:bodyPr>
            <a:normAutofit/>
          </a:bodyPr>
          <a:lstStyle/>
          <a:p>
            <a:r>
              <a:rPr lang="ar-EG" dirty="0"/>
              <a:t>والمحبة والقبلة الطاهرة الرسولية</a:t>
            </a:r>
            <a:endParaRPr lang="en-US" dirty="0"/>
          </a:p>
        </p:txBody>
      </p:sp>
      <p:sp>
        <p:nvSpPr>
          <p:cNvPr id="3" name="Text Placeholder 2"/>
          <p:cNvSpPr>
            <a:spLocks noGrp="1"/>
          </p:cNvSpPr>
          <p:nvPr>
            <p:ph type="body" idx="1"/>
          </p:nvPr>
        </p:nvSpPr>
        <p:spPr/>
        <p:txBody>
          <a:bodyPr/>
          <a:lstStyle/>
          <a:p>
            <a:r>
              <a:rPr lang="ar-EG" sz="4400" dirty="0"/>
              <a:t>كي أغابيس آجيون إسباسمون طون آبوسطولون</a:t>
            </a:r>
          </a:p>
        </p:txBody>
      </p:sp>
      <p:sp>
        <p:nvSpPr>
          <p:cNvPr id="4" name="Text Placeholder 3"/>
          <p:cNvSpPr>
            <a:spLocks noGrp="1"/>
          </p:cNvSpPr>
          <p:nvPr>
            <p:ph type="body" sz="quarter" idx="3"/>
          </p:nvPr>
        </p:nvSpPr>
        <p:spPr>
          <a:xfrm>
            <a:off x="0" y="5508086"/>
            <a:ext cx="9144000" cy="682357"/>
          </a:xfrm>
        </p:spPr>
        <p:txBody>
          <a:bodyPr/>
          <a:lstStyle/>
          <a:p>
            <a:r>
              <a:rPr lang="en-US" sz="4000" dirty="0" err="1"/>
              <a:t>ke</a:t>
            </a:r>
            <a:r>
              <a:rPr lang="en-US" sz="4000" dirty="0"/>
              <a:t> `</a:t>
            </a:r>
            <a:r>
              <a:rPr lang="en-US" sz="4000" dirty="0" err="1"/>
              <a:t>agaphc</a:t>
            </a:r>
            <a:r>
              <a:rPr lang="en-US" sz="4000" dirty="0"/>
              <a:t> </a:t>
            </a:r>
            <a:r>
              <a:rPr lang="en-US" sz="4000" dirty="0" err="1"/>
              <a:t>ke</a:t>
            </a:r>
            <a:r>
              <a:rPr lang="en-US" sz="4000" dirty="0"/>
              <a:t> </a:t>
            </a:r>
            <a:r>
              <a:rPr lang="en-US" sz="4000" dirty="0" err="1"/>
              <a:t>twn</a:t>
            </a:r>
            <a:r>
              <a:rPr lang="en-US" sz="4000" dirty="0"/>
              <a:t> `</a:t>
            </a:r>
            <a:r>
              <a:rPr lang="en-US" sz="4000" dirty="0" err="1"/>
              <a:t>agiwn</a:t>
            </a:r>
            <a:r>
              <a:rPr lang="en-US" sz="4000" dirty="0"/>
              <a:t> </a:t>
            </a:r>
            <a:r>
              <a:rPr lang="en-US" sz="4000" dirty="0" err="1"/>
              <a:t>acpacmwn</a:t>
            </a:r>
            <a:r>
              <a:rPr lang="en-US" sz="4000" dirty="0"/>
              <a:t> </a:t>
            </a:r>
            <a:r>
              <a:rPr lang="en-US" sz="4000" dirty="0" err="1"/>
              <a:t>twn</a:t>
            </a:r>
            <a:r>
              <a:rPr lang="en-US" sz="4000" dirty="0"/>
              <a:t> `</a:t>
            </a:r>
            <a:r>
              <a:rPr lang="en-US" sz="4000" dirty="0" err="1"/>
              <a:t>apoctolwn</a:t>
            </a:r>
            <a:endParaRPr lang="en-US" sz="4000" dirty="0"/>
          </a:p>
        </p:txBody>
      </p:sp>
    </p:spTree>
    <p:extLst>
      <p:ext uri="{BB962C8B-B14F-4D97-AF65-F5344CB8AC3E}">
        <p14:creationId xmlns:p14="http://schemas.microsoft.com/office/powerpoint/2010/main" val="183270373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رب إرحم</a:t>
            </a:r>
            <a:endParaRPr lang="en-US" sz="5400" dirty="0"/>
          </a:p>
        </p:txBody>
      </p:sp>
      <p:sp>
        <p:nvSpPr>
          <p:cNvPr id="3" name="Text Placeholder 2"/>
          <p:cNvSpPr>
            <a:spLocks noGrp="1"/>
          </p:cNvSpPr>
          <p:nvPr>
            <p:ph type="body" idx="1"/>
          </p:nvPr>
        </p:nvSpPr>
        <p:spPr/>
        <p:txBody>
          <a:bodyPr/>
          <a:lstStyle/>
          <a:p>
            <a:r>
              <a:rPr lang="ar-EG" sz="5400" dirty="0"/>
              <a:t>كيريى إليسون</a:t>
            </a:r>
          </a:p>
        </p:txBody>
      </p:sp>
      <p:sp>
        <p:nvSpPr>
          <p:cNvPr id="4" name="Text Placeholder 3"/>
          <p:cNvSpPr>
            <a:spLocks noGrp="1"/>
          </p:cNvSpPr>
          <p:nvPr>
            <p:ph type="body" sz="quarter" idx="3"/>
          </p:nvPr>
        </p:nvSpPr>
        <p:spPr/>
        <p:txBody>
          <a:bodyPr/>
          <a:lstStyle/>
          <a:p>
            <a:r>
              <a:rPr lang="en-US" sz="5400" dirty="0" err="1"/>
              <a:t>Kuri`e</a:t>
            </a:r>
            <a:r>
              <a:rPr lang="en-US" sz="5400" dirty="0"/>
              <a:t>  `</a:t>
            </a:r>
            <a:r>
              <a:rPr lang="en-US" sz="5400" dirty="0" err="1"/>
              <a:t>ele`hcon</a:t>
            </a:r>
            <a:endParaRPr lang="en-US" sz="5400" dirty="0"/>
          </a:p>
        </p:txBody>
      </p:sp>
    </p:spTree>
    <p:extLst>
      <p:ext uri="{BB962C8B-B14F-4D97-AF65-F5344CB8AC3E}">
        <p14:creationId xmlns:p14="http://schemas.microsoft.com/office/powerpoint/2010/main" val="380086218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بمسرتك يا الله إملأ قلوبنا من سلامك </a:t>
            </a:r>
            <a:endParaRPr lang="en-US" sz="4800" dirty="0"/>
          </a:p>
        </p:txBody>
      </p:sp>
      <p:sp>
        <p:nvSpPr>
          <p:cNvPr id="3" name="Text Placeholder 2"/>
          <p:cNvSpPr>
            <a:spLocks noGrp="1"/>
          </p:cNvSpPr>
          <p:nvPr>
            <p:ph type="body" idx="1"/>
          </p:nvPr>
        </p:nvSpPr>
        <p:spPr/>
        <p:txBody>
          <a:bodyPr/>
          <a:lstStyle/>
          <a:p>
            <a:pPr rtl="0"/>
            <a:r>
              <a:rPr lang="ar-EG" sz="4000" dirty="0"/>
              <a:t>خين بيك تيماتي إفنوتي موه إننهيت خين تيك هيريني</a:t>
            </a:r>
          </a:p>
        </p:txBody>
      </p:sp>
      <p:sp>
        <p:nvSpPr>
          <p:cNvPr id="4" name="Text Placeholder 3"/>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pek;ma</a:t>
            </a:r>
            <a:r>
              <a:rPr lang="en-US" sz="4000" dirty="0"/>
              <a:t>; V; </a:t>
            </a:r>
            <a:r>
              <a:rPr lang="en-US" sz="4000" dirty="0" err="1"/>
              <a:t>mo</a:t>
            </a:r>
            <a:r>
              <a:rPr lang="en-US" sz="4000" dirty="0"/>
              <a:t>\ `</a:t>
            </a:r>
            <a:r>
              <a:rPr lang="en-US" sz="4000" dirty="0" err="1"/>
              <a:t>nnen</a:t>
            </a:r>
            <a:r>
              <a:rPr lang="en-US" sz="4000" dirty="0"/>
              <a:t>\</a:t>
            </a:r>
            <a:r>
              <a:rPr lang="en-US" sz="4000" dirty="0" err="1"/>
              <a:t>ht</a:t>
            </a:r>
            <a:r>
              <a:rPr lang="en-US" sz="4000" dirty="0"/>
              <a:t> '</a:t>
            </a:r>
            <a:r>
              <a:rPr lang="en-US" sz="4000" dirty="0" err="1"/>
              <a:t>en</a:t>
            </a:r>
            <a:r>
              <a:rPr lang="en-US" sz="4000" dirty="0"/>
              <a:t> </a:t>
            </a:r>
            <a:r>
              <a:rPr lang="en-US" sz="4000" dirty="0" err="1"/>
              <a:t>tek</a:t>
            </a:r>
            <a:r>
              <a:rPr lang="en-US" sz="4000" dirty="0"/>
              <a:t>\</a:t>
            </a:r>
            <a:r>
              <a:rPr lang="en-US" sz="4000" dirty="0" err="1"/>
              <a:t>irhnh</a:t>
            </a:r>
            <a:endParaRPr lang="en-US" sz="4000" dirty="0"/>
          </a:p>
        </p:txBody>
      </p:sp>
    </p:spTree>
    <p:extLst>
      <p:ext uri="{BB962C8B-B14F-4D97-AF65-F5344CB8AC3E}">
        <p14:creationId xmlns:p14="http://schemas.microsoft.com/office/powerpoint/2010/main" val="221155408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وطهرنا من كل دنس </a:t>
            </a:r>
            <a:endParaRPr lang="en-US" sz="4800" dirty="0"/>
          </a:p>
        </p:txBody>
      </p:sp>
      <p:sp>
        <p:nvSpPr>
          <p:cNvPr id="3" name="Text Placeholder 2"/>
          <p:cNvSpPr>
            <a:spLocks noGrp="1"/>
          </p:cNvSpPr>
          <p:nvPr>
            <p:ph type="body" idx="1"/>
          </p:nvPr>
        </p:nvSpPr>
        <p:spPr/>
        <p:txBody>
          <a:bodyPr/>
          <a:lstStyle/>
          <a:p>
            <a:r>
              <a:rPr lang="ar-EG" sz="4800" dirty="0"/>
              <a:t>أووه ماطوفون </a:t>
            </a:r>
            <a:r>
              <a:rPr lang="en-US" sz="4800" dirty="0"/>
              <a:t> </a:t>
            </a:r>
            <a:r>
              <a:rPr lang="ar-EG" sz="4800" dirty="0"/>
              <a:t>إيفول هاثوليب نيفين</a:t>
            </a:r>
          </a:p>
        </p:txBody>
      </p:sp>
      <p:sp>
        <p:nvSpPr>
          <p:cNvPr id="4" name="Text Placeholder 3"/>
          <p:cNvSpPr>
            <a:spLocks noGrp="1"/>
          </p:cNvSpPr>
          <p:nvPr>
            <p:ph type="body" sz="quarter" idx="3"/>
          </p:nvPr>
        </p:nvSpPr>
        <p:spPr/>
        <p:txBody>
          <a:bodyPr/>
          <a:lstStyle/>
          <a:p>
            <a:r>
              <a:rPr lang="en-US" sz="4800" dirty="0" err="1"/>
              <a:t>Ouo</a:t>
            </a:r>
            <a:r>
              <a:rPr lang="en-US" sz="4800" dirty="0"/>
              <a:t>\ </a:t>
            </a:r>
            <a:r>
              <a:rPr lang="en-US" sz="4800" dirty="0" err="1"/>
              <a:t>matoubon</a:t>
            </a:r>
            <a:r>
              <a:rPr lang="en-US" sz="4800" dirty="0"/>
              <a:t> `</a:t>
            </a:r>
            <a:r>
              <a:rPr lang="en-US" sz="4800" dirty="0" err="1"/>
              <a:t>ebol</a:t>
            </a:r>
            <a:r>
              <a:rPr lang="en-US" sz="4800" dirty="0"/>
              <a:t> \</a:t>
            </a:r>
            <a:r>
              <a:rPr lang="en-US" sz="4800" dirty="0" err="1"/>
              <a:t>aqwleb</a:t>
            </a:r>
            <a:r>
              <a:rPr lang="en-US" sz="4800" dirty="0"/>
              <a:t> </a:t>
            </a:r>
            <a:r>
              <a:rPr lang="en-US" sz="4800" dirty="0" err="1"/>
              <a:t>niben</a:t>
            </a:r>
            <a:endParaRPr lang="en-US" sz="4800" dirty="0"/>
          </a:p>
        </p:txBody>
      </p:sp>
    </p:spTree>
    <p:extLst>
      <p:ext uri="{BB962C8B-B14F-4D97-AF65-F5344CB8AC3E}">
        <p14:creationId xmlns:p14="http://schemas.microsoft.com/office/powerpoint/2010/main" val="78284671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ومن كل غش ومن كل رياء</a:t>
            </a:r>
            <a:endParaRPr lang="en-US" sz="5400" dirty="0"/>
          </a:p>
        </p:txBody>
      </p:sp>
      <p:sp>
        <p:nvSpPr>
          <p:cNvPr id="3" name="Text Placeholder 2"/>
          <p:cNvSpPr>
            <a:spLocks noGrp="1"/>
          </p:cNvSpPr>
          <p:nvPr>
            <p:ph type="body" idx="1"/>
          </p:nvPr>
        </p:nvSpPr>
        <p:spPr/>
        <p:txBody>
          <a:bodyPr/>
          <a:lstStyle/>
          <a:p>
            <a:r>
              <a:rPr lang="ar-EG" sz="4800" dirty="0"/>
              <a:t>نيم إكروف نيفين نيم ميتشوفي نيفين </a:t>
            </a:r>
          </a:p>
        </p:txBody>
      </p:sp>
      <p:sp>
        <p:nvSpPr>
          <p:cNvPr id="4" name="Text Placeholder 3"/>
          <p:cNvSpPr>
            <a:spLocks noGrp="1"/>
          </p:cNvSpPr>
          <p:nvPr>
            <p:ph type="body" sz="quarter" idx="3"/>
          </p:nvPr>
        </p:nvSpPr>
        <p:spPr/>
        <p:txBody>
          <a:bodyPr/>
          <a:lstStyle/>
          <a:p>
            <a:r>
              <a:rPr lang="en-US" sz="4800" dirty="0" err="1"/>
              <a:t>Nem</a:t>
            </a:r>
            <a:r>
              <a:rPr lang="en-US" sz="4800" dirty="0"/>
              <a:t>  `</a:t>
            </a:r>
            <a:r>
              <a:rPr lang="en-US" sz="4800" dirty="0" err="1"/>
              <a:t>xrof</a:t>
            </a:r>
            <a:r>
              <a:rPr lang="en-US" sz="4800" dirty="0"/>
              <a:t> </a:t>
            </a:r>
            <a:r>
              <a:rPr lang="en-US" sz="4800" dirty="0" err="1"/>
              <a:t>niben</a:t>
            </a:r>
            <a:r>
              <a:rPr lang="en-US" sz="4800" dirty="0"/>
              <a:t>&gt; </a:t>
            </a:r>
            <a:r>
              <a:rPr lang="en-US" sz="4800" dirty="0" err="1"/>
              <a:t>nem</a:t>
            </a:r>
            <a:r>
              <a:rPr lang="en-US" sz="4800" dirty="0"/>
              <a:t> met]obi </a:t>
            </a:r>
            <a:r>
              <a:rPr lang="en-US" sz="4800" dirty="0" err="1"/>
              <a:t>niben</a:t>
            </a:r>
            <a:endParaRPr lang="en-US" sz="4800" dirty="0"/>
          </a:p>
        </p:txBody>
      </p:sp>
    </p:spTree>
    <p:extLst>
      <p:ext uri="{BB962C8B-B14F-4D97-AF65-F5344CB8AC3E}">
        <p14:creationId xmlns:p14="http://schemas.microsoft.com/office/powerpoint/2010/main" val="244929299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ومن كل فعل خبيث</a:t>
            </a:r>
            <a:endParaRPr lang="en-US" sz="5400" dirty="0"/>
          </a:p>
        </p:txBody>
      </p:sp>
      <p:sp>
        <p:nvSpPr>
          <p:cNvPr id="3" name="Text Placeholder 2"/>
          <p:cNvSpPr>
            <a:spLocks noGrp="1"/>
          </p:cNvSpPr>
          <p:nvPr>
            <p:ph type="body" idx="1"/>
          </p:nvPr>
        </p:nvSpPr>
        <p:spPr/>
        <p:txBody>
          <a:bodyPr/>
          <a:lstStyle/>
          <a:p>
            <a:r>
              <a:rPr lang="ar-EG" sz="5400" dirty="0"/>
              <a:t>نيم بان أورجيا نيفين </a:t>
            </a:r>
          </a:p>
        </p:txBody>
      </p:sp>
      <p:sp>
        <p:nvSpPr>
          <p:cNvPr id="4" name="Text Placeholder 3"/>
          <p:cNvSpPr>
            <a:spLocks noGrp="1"/>
          </p:cNvSpPr>
          <p:nvPr>
            <p:ph type="body" sz="quarter" idx="3"/>
          </p:nvPr>
        </p:nvSpPr>
        <p:spPr/>
        <p:txBody>
          <a:bodyPr/>
          <a:lstStyle/>
          <a:p>
            <a:r>
              <a:rPr lang="en-US" sz="5400" dirty="0" err="1"/>
              <a:t>nem</a:t>
            </a:r>
            <a:r>
              <a:rPr lang="en-US" sz="5400" dirty="0"/>
              <a:t> </a:t>
            </a:r>
            <a:r>
              <a:rPr lang="en-US" sz="5400" dirty="0" err="1"/>
              <a:t>panourgi`a</a:t>
            </a:r>
            <a:r>
              <a:rPr lang="en-US" sz="5400" dirty="0"/>
              <a:t> </a:t>
            </a:r>
            <a:r>
              <a:rPr lang="en-US" sz="5400" dirty="0" err="1"/>
              <a:t>niben</a:t>
            </a:r>
            <a:endParaRPr lang="en-US" sz="5400" dirty="0"/>
          </a:p>
        </p:txBody>
      </p:sp>
    </p:spTree>
    <p:extLst>
      <p:ext uri="{BB962C8B-B14F-4D97-AF65-F5344CB8AC3E}">
        <p14:creationId xmlns:p14="http://schemas.microsoft.com/office/powerpoint/2010/main" val="1920381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CCCD4A-F4DD-4BC7-B7AB-FEE5E7B01245}"/>
              </a:ext>
            </a:extLst>
          </p:cNvPr>
          <p:cNvSpPr>
            <a:spLocks noGrp="1"/>
          </p:cNvSpPr>
          <p:nvPr>
            <p:ph type="title"/>
          </p:nvPr>
        </p:nvSpPr>
        <p:spPr/>
        <p:txBody>
          <a:bodyPr>
            <a:normAutofit/>
          </a:bodyPr>
          <a:lstStyle/>
          <a:p>
            <a:r>
              <a:rPr lang="ar-EG" sz="3600" dirty="0">
                <a:solidFill>
                  <a:srgbClr val="FFC000"/>
                </a:solidFill>
              </a:rPr>
              <a:t>قانون الايمان (تقدمة الحمل)</a:t>
            </a:r>
            <a:endParaRPr lang="en-GB" sz="3600" dirty="0">
              <a:solidFill>
                <a:srgbClr val="FFC000"/>
              </a:solidFill>
            </a:endParaRPr>
          </a:p>
        </p:txBody>
      </p:sp>
      <p:sp>
        <p:nvSpPr>
          <p:cNvPr id="6" name="Text Placeholder 5">
            <a:extLst>
              <a:ext uri="{FF2B5EF4-FFF2-40B4-BE49-F238E27FC236}">
                <a16:creationId xmlns:a16="http://schemas.microsoft.com/office/drawing/2014/main" id="{2A5A9BCB-EEF8-4BEB-8FB3-128892A56DC7}"/>
              </a:ext>
            </a:extLst>
          </p:cNvPr>
          <p:cNvSpPr>
            <a:spLocks noGrp="1"/>
          </p:cNvSpPr>
          <p:nvPr>
            <p:ph type="body" sz="quarter" idx="10"/>
          </p:nvPr>
        </p:nvSpPr>
        <p:spPr>
          <a:xfrm>
            <a:off x="0" y="4333875"/>
            <a:ext cx="9144000" cy="2524125"/>
          </a:xfrm>
        </p:spPr>
        <p:txBody>
          <a:bodyPr anchor="t"/>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بالحقيقة</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نؤمن ب</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إ</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له واحد</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الله الآب</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ضابط</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الكل</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خالق السماء و</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الأرض</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ما</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رى وما لا</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رى</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نؤمن برب</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واحد</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يسوع المسيح</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ابن الله الوحيد</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lang="ar-SA" altLang="en-US" sz="4000" b="1" dirty="0">
                <a:solidFill>
                  <a:schemeClr val="bg1"/>
                </a:solidFill>
                <a:latin typeface="Times New Roman" panose="02020603050405020304" pitchFamily="18" charset="0"/>
                <a:cs typeface="Times New Roman" panose="02020603050405020304" pitchFamily="18" charset="0"/>
              </a:rPr>
              <a:t>المولود من الآب قبل كل الدهور</a:t>
            </a:r>
            <a:r>
              <a:rPr lang="ar-EG" altLang="en-US" sz="4000" b="1" dirty="0">
                <a:solidFill>
                  <a:schemeClr val="bg1"/>
                </a:solidFill>
                <a:latin typeface="Times New Roman" panose="02020603050405020304" pitchFamily="18" charset="0"/>
                <a:cs typeface="Times New Roman" panose="02020603050405020304" pitchFamily="18" charset="0"/>
              </a:rPr>
              <a:t>.</a:t>
            </a:r>
            <a:r>
              <a:rPr lang="ar-SA" altLang="en-US" sz="4000" b="1" dirty="0">
                <a:solidFill>
                  <a:schemeClr val="bg1"/>
                </a:solidFill>
                <a:latin typeface="Times New Roman" panose="02020603050405020304" pitchFamily="18" charset="0"/>
                <a:cs typeface="Times New Roman" panose="02020603050405020304" pitchFamily="18" charset="0"/>
              </a:rPr>
              <a:t> نور من نور</a:t>
            </a:r>
            <a:r>
              <a:rPr lang="ar-EG" altLang="en-US" sz="4000" b="1" dirty="0">
                <a:solidFill>
                  <a:schemeClr val="bg1"/>
                </a:solidFill>
                <a:latin typeface="Times New Roman" panose="02020603050405020304" pitchFamily="18" charset="0"/>
                <a:cs typeface="Times New Roman" panose="02020603050405020304" pitchFamily="18" charset="0"/>
              </a:rPr>
              <a:t>،</a:t>
            </a:r>
            <a:r>
              <a:rPr lang="ar-SA" altLang="en-US" sz="4000" b="1" dirty="0">
                <a:solidFill>
                  <a:schemeClr val="bg1"/>
                </a:solidFill>
                <a:latin typeface="Times New Roman" panose="02020603050405020304" pitchFamily="18" charset="0"/>
                <a:cs typeface="Times New Roman" panose="02020603050405020304" pitchFamily="18" charset="0"/>
              </a:rPr>
              <a:t> </a:t>
            </a:r>
            <a:r>
              <a:rPr lang="ar-EG" altLang="en-US" sz="4000" b="1" dirty="0">
                <a:solidFill>
                  <a:schemeClr val="bg1"/>
                </a:solidFill>
                <a:latin typeface="Times New Roman" panose="02020603050405020304" pitchFamily="18" charset="0"/>
                <a:cs typeface="Times New Roman" panose="02020603050405020304" pitchFamily="18" charset="0"/>
              </a:rPr>
              <a:t>إ</a:t>
            </a:r>
            <a:r>
              <a:rPr lang="ar-SA" altLang="en-US" sz="4000" b="1" dirty="0">
                <a:solidFill>
                  <a:schemeClr val="bg1"/>
                </a:solidFill>
                <a:latin typeface="Times New Roman" panose="02020603050405020304" pitchFamily="18" charset="0"/>
                <a:cs typeface="Times New Roman" panose="02020603050405020304" pitchFamily="18" charset="0"/>
              </a:rPr>
              <a:t>له حق من </a:t>
            </a:r>
            <a:r>
              <a:rPr lang="ar-EG" altLang="en-US" sz="4000" b="1" dirty="0">
                <a:solidFill>
                  <a:schemeClr val="bg1"/>
                </a:solidFill>
                <a:latin typeface="Times New Roman" panose="02020603050405020304" pitchFamily="18" charset="0"/>
                <a:cs typeface="Times New Roman" panose="02020603050405020304" pitchFamily="18" charset="0"/>
              </a:rPr>
              <a:t>إ</a:t>
            </a:r>
            <a:r>
              <a:rPr lang="ar-SA" altLang="en-US" sz="4000" b="1" dirty="0">
                <a:solidFill>
                  <a:schemeClr val="bg1"/>
                </a:solidFill>
                <a:latin typeface="Times New Roman" panose="02020603050405020304" pitchFamily="18" charset="0"/>
                <a:cs typeface="Times New Roman" panose="02020603050405020304" pitchFamily="18" charset="0"/>
              </a:rPr>
              <a:t>له حق</a:t>
            </a:r>
            <a:r>
              <a:rPr lang="ar-EG" altLang="en-US" sz="4000" b="1" dirty="0">
                <a:solidFill>
                  <a:schemeClr val="bg1"/>
                </a:solidFill>
                <a:latin typeface="Times New Roman" panose="02020603050405020304" pitchFamily="18" charset="0"/>
                <a:cs typeface="Times New Roman" panose="02020603050405020304" pitchFamily="18" charset="0"/>
              </a:rPr>
              <a:t>،</a:t>
            </a:r>
            <a:br>
              <a:rPr lang="ar-EG" altLang="en-US" sz="4000" dirty="0">
                <a:latin typeface="Times New Roman" panose="02020603050405020304" pitchFamily="18" charset="0"/>
                <a:cs typeface="Times New Roman" panose="02020603050405020304" pitchFamily="18" charset="0"/>
              </a:rPr>
            </a:br>
            <a:endParaRPr kumimoji="0" lang="ar-EG" sz="4000" b="1" i="0" u="none" strike="noStrike" kern="1200" cap="none" spc="0" normalizeH="0" baseline="0" noProof="0" dirty="0">
              <a:ln>
                <a:noFill/>
              </a:ln>
              <a:solidFill>
                <a:prstClr val="white"/>
              </a:solidFill>
              <a:effectLst/>
              <a:uLnTx/>
              <a:uFillTx/>
              <a:latin typeface="Calibri"/>
              <a:ea typeface="+mn-ea"/>
              <a:cs typeface="Times New Roman" panose="02020603050405020304" pitchFamily="18" charset="0"/>
            </a:endParaRPr>
          </a:p>
          <a:p>
            <a:endParaRPr lang="en-GB" sz="600" dirty="0"/>
          </a:p>
        </p:txBody>
      </p:sp>
    </p:spTree>
    <p:extLst>
      <p:ext uri="{BB962C8B-B14F-4D97-AF65-F5344CB8AC3E}">
        <p14:creationId xmlns:p14="http://schemas.microsoft.com/office/powerpoint/2010/main" val="20611371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idx="1"/>
          </p:nvPr>
        </p:nvSpPr>
        <p:spPr>
          <a:xfrm>
            <a:off x="0" y="4354287"/>
            <a:ext cx="2772229" cy="2503714"/>
          </a:xfrm>
        </p:spPr>
        <p:txBody>
          <a:bodyPr anchor="ctr"/>
          <a:lstStyle/>
          <a:p>
            <a:r>
              <a:rPr lang="ar-EG" sz="9600" dirty="0"/>
              <a:t>آمين</a:t>
            </a:r>
          </a:p>
        </p:txBody>
      </p:sp>
      <p:sp>
        <p:nvSpPr>
          <p:cNvPr id="13" name="Text Placeholder 12"/>
          <p:cNvSpPr>
            <a:spLocks noGrp="1"/>
          </p:cNvSpPr>
          <p:nvPr>
            <p:ph type="body" sz="quarter" idx="3"/>
          </p:nvPr>
        </p:nvSpPr>
        <p:spPr>
          <a:xfrm>
            <a:off x="2772228" y="4354286"/>
            <a:ext cx="3599541" cy="2503714"/>
          </a:xfrm>
        </p:spPr>
        <p:txBody>
          <a:bodyPr/>
          <a:lstStyle/>
          <a:p>
            <a:r>
              <a:rPr lang="en-US" sz="8000" dirty="0" err="1"/>
              <a:t>Amyn</a:t>
            </a:r>
            <a:endParaRPr lang="en-US" sz="8000" dirty="0"/>
          </a:p>
        </p:txBody>
      </p:sp>
      <p:sp>
        <p:nvSpPr>
          <p:cNvPr id="4" name="Text Placeholder 3">
            <a:extLst>
              <a:ext uri="{FF2B5EF4-FFF2-40B4-BE49-F238E27FC236}">
                <a16:creationId xmlns:a16="http://schemas.microsoft.com/office/drawing/2014/main" id="{623AF77E-A0AA-48C1-AC00-D9EAC5AF8D37}"/>
              </a:ext>
            </a:extLst>
          </p:cNvPr>
          <p:cNvSpPr>
            <a:spLocks noGrp="1"/>
          </p:cNvSpPr>
          <p:nvPr>
            <p:ph type="body" sz="quarter" idx="10"/>
          </p:nvPr>
        </p:nvSpPr>
        <p:spPr>
          <a:xfrm>
            <a:off x="6371770" y="4354286"/>
            <a:ext cx="2772229" cy="2527855"/>
          </a:xfrm>
        </p:spPr>
        <p:txBody>
          <a:bodyPr anchor="ctr"/>
          <a:lstStyle/>
          <a:p>
            <a:r>
              <a:rPr lang="ar-EG" sz="9600" dirty="0"/>
              <a:t>آمين</a:t>
            </a:r>
            <a:endParaRPr lang="en-US" sz="9600" dirty="0"/>
          </a:p>
        </p:txBody>
      </p:sp>
    </p:spTree>
    <p:extLst>
      <p:ext uri="{BB962C8B-B14F-4D97-AF65-F5344CB8AC3E}">
        <p14:creationId xmlns:p14="http://schemas.microsoft.com/office/powerpoint/2010/main" val="204898085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5665"/>
            <a:ext cx="9144000" cy="782371"/>
          </a:xfrm>
        </p:spPr>
        <p:txBody>
          <a:bodyPr>
            <a:normAutofit/>
          </a:bodyPr>
          <a:lstStyle/>
          <a:p>
            <a:r>
              <a:rPr lang="ar-EG" dirty="0"/>
              <a:t>ومن تذكار الشر الملبس الموت </a:t>
            </a:r>
            <a:endParaRPr lang="en-US" dirty="0"/>
          </a:p>
        </p:txBody>
      </p:sp>
      <p:sp>
        <p:nvSpPr>
          <p:cNvPr id="3" name="Text Placeholder 2"/>
          <p:cNvSpPr>
            <a:spLocks noGrp="1"/>
          </p:cNvSpPr>
          <p:nvPr>
            <p:ph type="body" idx="1"/>
          </p:nvPr>
        </p:nvSpPr>
        <p:spPr>
          <a:xfrm>
            <a:off x="0" y="6106257"/>
            <a:ext cx="9143999" cy="808893"/>
          </a:xfrm>
        </p:spPr>
        <p:txBody>
          <a:bodyPr/>
          <a:lstStyle/>
          <a:p>
            <a:r>
              <a:rPr lang="ar-EG" dirty="0"/>
              <a:t>نيم تي ميت ريف إيبر إفميفئي إنتي تي كاكيا إتئيرفورين إم إفمو</a:t>
            </a:r>
          </a:p>
        </p:txBody>
      </p:sp>
      <p:sp>
        <p:nvSpPr>
          <p:cNvPr id="4" name="Text Placeholder 3"/>
          <p:cNvSpPr>
            <a:spLocks noGrp="1"/>
          </p:cNvSpPr>
          <p:nvPr>
            <p:ph type="body" sz="quarter" idx="3"/>
          </p:nvPr>
        </p:nvSpPr>
        <p:spPr>
          <a:xfrm>
            <a:off x="0" y="5298536"/>
            <a:ext cx="9144000" cy="682357"/>
          </a:xfrm>
        </p:spPr>
        <p:txBody>
          <a:bodyPr/>
          <a:lstStyle/>
          <a:p>
            <a:r>
              <a:rPr lang="pt-BR" dirty="0"/>
              <a:t>Nem ;metrefer`vmeu`i       `nte;kaki`a  `etervorin `m`vmou</a:t>
            </a:r>
          </a:p>
        </p:txBody>
      </p:sp>
    </p:spTree>
    <p:extLst>
      <p:ext uri="{BB962C8B-B14F-4D97-AF65-F5344CB8AC3E}">
        <p14:creationId xmlns:p14="http://schemas.microsoft.com/office/powerpoint/2010/main" val="213681184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وإجعلنا مستحقين كلنا يا سيدنا </a:t>
            </a:r>
            <a:endParaRPr lang="en-US" sz="5400" dirty="0"/>
          </a:p>
        </p:txBody>
      </p:sp>
      <p:sp>
        <p:nvSpPr>
          <p:cNvPr id="3" name="Text Placeholder 2"/>
          <p:cNvSpPr>
            <a:spLocks noGrp="1"/>
          </p:cNvSpPr>
          <p:nvPr>
            <p:ph type="body" idx="1"/>
          </p:nvPr>
        </p:nvSpPr>
        <p:spPr/>
        <p:txBody>
          <a:bodyPr/>
          <a:lstStyle/>
          <a:p>
            <a:r>
              <a:rPr lang="ar-EG" sz="4800" dirty="0"/>
              <a:t>أووه آريتين إن إم إبشاتيرين بين نيب</a:t>
            </a:r>
          </a:p>
        </p:txBody>
      </p:sp>
      <p:sp>
        <p:nvSpPr>
          <p:cNvPr id="4" name="Text Placeholder 3"/>
          <p:cNvSpPr>
            <a:spLocks noGrp="1"/>
          </p:cNvSpPr>
          <p:nvPr>
            <p:ph type="body" sz="quarter" idx="3"/>
          </p:nvPr>
        </p:nvSpPr>
        <p:spPr/>
        <p:txBody>
          <a:bodyPr/>
          <a:lstStyle/>
          <a:p>
            <a:r>
              <a:rPr lang="en-US" sz="4400" dirty="0" err="1"/>
              <a:t>Ouo</a:t>
            </a:r>
            <a:r>
              <a:rPr lang="en-US" sz="4400" dirty="0"/>
              <a:t>\ `</a:t>
            </a:r>
            <a:r>
              <a:rPr lang="en-US" sz="4400" dirty="0" err="1"/>
              <a:t>ariten</a:t>
            </a:r>
            <a:r>
              <a:rPr lang="en-US" sz="4400" dirty="0"/>
              <a:t>  `</a:t>
            </a:r>
            <a:r>
              <a:rPr lang="en-US" sz="4400" dirty="0" err="1"/>
              <a:t>nem`p</a:t>
            </a:r>
            <a:r>
              <a:rPr lang="en-US" sz="4400" dirty="0"/>
              <a:t>]a </a:t>
            </a:r>
            <a:r>
              <a:rPr lang="en-US" sz="4400" dirty="0" err="1"/>
              <a:t>thren</a:t>
            </a:r>
            <a:r>
              <a:rPr lang="en-US" sz="4400" dirty="0"/>
              <a:t> </a:t>
            </a:r>
            <a:r>
              <a:rPr lang="en-US" sz="4400" dirty="0" err="1"/>
              <a:t>pennhb</a:t>
            </a:r>
            <a:endParaRPr lang="en-US" sz="4400" dirty="0"/>
          </a:p>
        </p:txBody>
      </p:sp>
    </p:spTree>
    <p:extLst>
      <p:ext uri="{BB962C8B-B14F-4D97-AF65-F5344CB8AC3E}">
        <p14:creationId xmlns:p14="http://schemas.microsoft.com/office/powerpoint/2010/main" val="287345839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أن نقبل بعضنا بعضاً بقبلة مقدسة</a:t>
            </a:r>
            <a:endParaRPr lang="en-US" sz="4800" dirty="0"/>
          </a:p>
        </p:txBody>
      </p:sp>
      <p:sp>
        <p:nvSpPr>
          <p:cNvPr id="3" name="Text Placeholder 2"/>
          <p:cNvSpPr>
            <a:spLocks noGrp="1"/>
          </p:cNvSpPr>
          <p:nvPr>
            <p:ph type="body" idx="1"/>
          </p:nvPr>
        </p:nvSpPr>
        <p:spPr/>
        <p:txBody>
          <a:bodyPr/>
          <a:lstStyle/>
          <a:p>
            <a:pPr lvl="0">
              <a:lnSpc>
                <a:spcPct val="100000"/>
              </a:lnSpc>
              <a:spcBef>
                <a:spcPts val="0"/>
              </a:spcBef>
              <a:defRPr/>
            </a:pPr>
            <a:r>
              <a:rPr lang="ar-SA" sz="4000" dirty="0">
                <a:solidFill>
                  <a:prstClr val="white"/>
                </a:solidFill>
                <a:latin typeface="Calibri"/>
                <a:cs typeface="Arial" panose="020B0604020202020204" pitchFamily="34" charset="0"/>
              </a:rPr>
              <a:t>إيثرين إير أسبازيستي إنين إيريؤخين أوفي إثؤواب</a:t>
            </a:r>
            <a:endParaRPr lang="ar-EG" sz="7200" dirty="0">
              <a:solidFill>
                <a:prstClr val="white"/>
              </a:solidFill>
              <a:latin typeface="Calibri"/>
            </a:endParaRPr>
          </a:p>
        </p:txBody>
      </p:sp>
      <p:sp>
        <p:nvSpPr>
          <p:cNvPr id="4" name="Text Placeholder 3"/>
          <p:cNvSpPr>
            <a:spLocks noGrp="1"/>
          </p:cNvSpPr>
          <p:nvPr>
            <p:ph type="body" sz="quarter" idx="3"/>
          </p:nvPr>
        </p:nvSpPr>
        <p:spPr/>
        <p:txBody>
          <a:bodyPr/>
          <a:lstStyle/>
          <a:p>
            <a:r>
              <a:rPr lang="en-US" sz="4000" dirty="0" err="1"/>
              <a:t>Eqreneracpazecqe</a:t>
            </a:r>
            <a:r>
              <a:rPr lang="en-US" sz="4000" dirty="0"/>
              <a:t> `</a:t>
            </a:r>
            <a:r>
              <a:rPr lang="en-US" sz="4000" dirty="0" err="1"/>
              <a:t>nnen`erhou</a:t>
            </a:r>
            <a:r>
              <a:rPr lang="en-US" sz="4000" dirty="0"/>
              <a:t> '</a:t>
            </a:r>
            <a:r>
              <a:rPr lang="en-US" sz="4000" dirty="0" err="1"/>
              <a:t>en</a:t>
            </a:r>
            <a:r>
              <a:rPr lang="en-US" sz="4000" dirty="0"/>
              <a:t> </a:t>
            </a:r>
            <a:r>
              <a:rPr lang="en-US" sz="4000" dirty="0" err="1"/>
              <a:t>ouvi</a:t>
            </a:r>
            <a:r>
              <a:rPr lang="en-US" sz="4000" dirty="0"/>
              <a:t> `</a:t>
            </a:r>
            <a:r>
              <a:rPr lang="en-US" sz="4000" dirty="0" err="1"/>
              <a:t>eqouab</a:t>
            </a:r>
            <a:endParaRPr lang="en-US" sz="4000" dirty="0"/>
          </a:p>
        </p:txBody>
      </p:sp>
    </p:spTree>
    <p:extLst>
      <p:ext uri="{BB962C8B-B14F-4D97-AF65-F5344CB8AC3E}">
        <p14:creationId xmlns:p14="http://schemas.microsoft.com/office/powerpoint/2010/main" val="207091139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لكي ننال بغير وقوع في دينونة </a:t>
            </a:r>
            <a:endParaRPr lang="en-US" sz="4800" dirty="0"/>
          </a:p>
        </p:txBody>
      </p:sp>
      <p:sp>
        <p:nvSpPr>
          <p:cNvPr id="3" name="Text Placeholder 2"/>
          <p:cNvSpPr>
            <a:spLocks noGrp="1"/>
          </p:cNvSpPr>
          <p:nvPr>
            <p:ph type="body" idx="1"/>
          </p:nvPr>
        </p:nvSpPr>
        <p:spPr/>
        <p:txBody>
          <a:bodyPr/>
          <a:lstStyle/>
          <a:p>
            <a:r>
              <a:rPr lang="ar-EG" sz="4000" dirty="0"/>
              <a:t>إى إيجين تين تشي خين أو ميت أت هي تتين إي إبهاب </a:t>
            </a:r>
          </a:p>
        </p:txBody>
      </p:sp>
      <p:sp>
        <p:nvSpPr>
          <p:cNvPr id="4" name="Text Placeholder 3"/>
          <p:cNvSpPr>
            <a:spLocks noGrp="1"/>
          </p:cNvSpPr>
          <p:nvPr>
            <p:ph type="body" sz="quarter" idx="3"/>
          </p:nvPr>
        </p:nvSpPr>
        <p:spPr/>
        <p:txBody>
          <a:bodyPr/>
          <a:lstStyle/>
          <a:p>
            <a:r>
              <a:rPr lang="en-US" sz="4400" dirty="0" err="1"/>
              <a:t>E`pjintensi</a:t>
            </a:r>
            <a:r>
              <a:rPr lang="en-US" sz="4400" dirty="0"/>
              <a:t> '</a:t>
            </a:r>
            <a:r>
              <a:rPr lang="en-US" sz="4400" dirty="0" err="1"/>
              <a:t>en</a:t>
            </a:r>
            <a:r>
              <a:rPr lang="en-US" sz="4400" dirty="0"/>
              <a:t> </a:t>
            </a:r>
            <a:r>
              <a:rPr lang="en-US" sz="4400" dirty="0" err="1"/>
              <a:t>oumetat</a:t>
            </a:r>
            <a:r>
              <a:rPr lang="en-US" sz="4400" dirty="0"/>
              <a:t>\</a:t>
            </a:r>
            <a:r>
              <a:rPr lang="en-US" sz="4400" dirty="0" err="1"/>
              <a:t>itten</a:t>
            </a:r>
            <a:r>
              <a:rPr lang="en-US" sz="4400" dirty="0"/>
              <a:t> `</a:t>
            </a:r>
            <a:r>
              <a:rPr lang="en-US" sz="4400" dirty="0" err="1"/>
              <a:t>e`p</a:t>
            </a:r>
            <a:r>
              <a:rPr lang="en-US" sz="4400" dirty="0"/>
              <a:t>\</a:t>
            </a:r>
            <a:r>
              <a:rPr lang="en-US" sz="4400" dirty="0" err="1"/>
              <a:t>ap</a:t>
            </a:r>
            <a:r>
              <a:rPr lang="en-US" sz="4400" dirty="0"/>
              <a:t>&gt;</a:t>
            </a:r>
          </a:p>
        </p:txBody>
      </p:sp>
    </p:spTree>
    <p:extLst>
      <p:ext uri="{BB962C8B-B14F-4D97-AF65-F5344CB8AC3E}">
        <p14:creationId xmlns:p14="http://schemas.microsoft.com/office/powerpoint/2010/main" val="74951883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من موهبتك غير المائتة السمائية</a:t>
            </a:r>
            <a:endParaRPr lang="en-US" sz="4800" dirty="0"/>
          </a:p>
        </p:txBody>
      </p:sp>
      <p:sp>
        <p:nvSpPr>
          <p:cNvPr id="3" name="Text Placeholder 2"/>
          <p:cNvSpPr>
            <a:spLocks noGrp="1"/>
          </p:cNvSpPr>
          <p:nvPr>
            <p:ph type="body" idx="1"/>
          </p:nvPr>
        </p:nvSpPr>
        <p:spPr/>
        <p:txBody>
          <a:bodyPr/>
          <a:lstStyle/>
          <a:p>
            <a:r>
              <a:rPr lang="ar-EG" sz="4400" dirty="0"/>
              <a:t>إيفول خين تيك ذوريا إن أثمو أووه إن إيبورانيون </a:t>
            </a:r>
          </a:p>
        </p:txBody>
      </p:sp>
      <p:sp>
        <p:nvSpPr>
          <p:cNvPr id="4" name="Text Placeholder 3"/>
          <p:cNvSpPr>
            <a:spLocks noGrp="1"/>
          </p:cNvSpPr>
          <p:nvPr>
            <p:ph type="body" sz="quarter" idx="3"/>
          </p:nvPr>
        </p:nvSpPr>
        <p:spPr/>
        <p:txBody>
          <a:bodyPr/>
          <a:lstStyle/>
          <a:p>
            <a:r>
              <a:rPr lang="pt-BR" sz="4000" dirty="0"/>
              <a:t>`ebol 'en tekdwre`a   `naqmou ouo\  `nepouranion</a:t>
            </a:r>
          </a:p>
        </p:txBody>
      </p:sp>
    </p:spTree>
    <p:extLst>
      <p:ext uri="{BB962C8B-B14F-4D97-AF65-F5344CB8AC3E}">
        <p14:creationId xmlns:p14="http://schemas.microsoft.com/office/powerpoint/2010/main" val="310996227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بالمسيح يسوع ربنا</a:t>
            </a:r>
          </a:p>
        </p:txBody>
      </p:sp>
      <p:sp>
        <p:nvSpPr>
          <p:cNvPr id="3" name="Text Placeholder 2"/>
          <p:cNvSpPr>
            <a:spLocks noGrp="1"/>
          </p:cNvSpPr>
          <p:nvPr>
            <p:ph type="body" idx="1"/>
          </p:nvPr>
        </p:nvSpPr>
        <p:spPr/>
        <p:txBody>
          <a:bodyPr/>
          <a:lstStyle/>
          <a:p>
            <a:r>
              <a:rPr lang="ar-EG" sz="4800" dirty="0"/>
              <a:t>خين بي إخرستوس إيسوس بين</a:t>
            </a:r>
            <a:r>
              <a:rPr lang="en-US" sz="4800" dirty="0"/>
              <a:t> </a:t>
            </a:r>
            <a:r>
              <a:rPr lang="ar-EG" sz="4800" dirty="0"/>
              <a:t>شويس</a:t>
            </a:r>
          </a:p>
        </p:txBody>
      </p:sp>
      <p:sp>
        <p:nvSpPr>
          <p:cNvPr id="4" name="Text Placeholder 3"/>
          <p:cNvSpPr>
            <a:spLocks noGrp="1"/>
          </p:cNvSpPr>
          <p:nvPr>
            <p:ph type="body" sz="quarter" idx="3"/>
          </p:nvPr>
        </p:nvSpPr>
        <p:spPr/>
        <p:txBody>
          <a:bodyPr/>
          <a:lstStyle/>
          <a:p>
            <a:r>
              <a:rPr lang="en-US" sz="5400" dirty="0"/>
              <a:t>'</a:t>
            </a:r>
            <a:r>
              <a:rPr lang="en-US" sz="5400" dirty="0" err="1"/>
              <a:t>en</a:t>
            </a:r>
            <a:r>
              <a:rPr lang="en-US" sz="5400" dirty="0"/>
              <a:t> </a:t>
            </a:r>
            <a:r>
              <a:rPr lang="en-US" sz="5400" dirty="0" err="1"/>
              <a:t>Px</a:t>
            </a:r>
            <a:r>
              <a:rPr lang="en-US" sz="5400" dirty="0"/>
              <a:t>/c/ </a:t>
            </a:r>
            <a:r>
              <a:rPr lang="en-US" sz="5400" dirty="0" err="1"/>
              <a:t>Ih</a:t>
            </a:r>
            <a:r>
              <a:rPr lang="en-US" sz="5400" dirty="0"/>
              <a:t>/c/ Pen_.</a:t>
            </a:r>
          </a:p>
        </p:txBody>
      </p:sp>
      <p:sp>
        <p:nvSpPr>
          <p:cNvPr id="5" name="Rectangle 4">
            <a:hlinkClick r:id="rId2" action="ppaction://hlinksldjump"/>
          </p:cNvPr>
          <p:cNvSpPr/>
          <p:nvPr/>
        </p:nvSpPr>
        <p:spPr>
          <a:xfrm>
            <a:off x="7083820" y="3915286"/>
            <a:ext cx="206018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اسبسمس ادام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3" action="ppaction://hlinksldjump"/>
            <a:extLst>
              <a:ext uri="{FF2B5EF4-FFF2-40B4-BE49-F238E27FC236}">
                <a16:creationId xmlns:a16="http://schemas.microsoft.com/office/drawing/2014/main" id="{F4CDE666-6D43-4498-AB14-253CF43F65D5}"/>
              </a:ext>
            </a:extLst>
          </p:cNvPr>
          <p:cNvSpPr/>
          <p:nvPr/>
        </p:nvSpPr>
        <p:spPr>
          <a:xfrm>
            <a:off x="0" y="3924345"/>
            <a:ext cx="181011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 </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4" action="ppaction://hlinksldjump"/>
            <a:extLst>
              <a:ext uri="{FF2B5EF4-FFF2-40B4-BE49-F238E27FC236}">
                <a16:creationId xmlns:a16="http://schemas.microsoft.com/office/drawing/2014/main" id="{A34610C3-0B20-23E3-C442-2ABB42C92A12}"/>
              </a:ext>
            </a:extLst>
          </p:cNvPr>
          <p:cNvSpPr/>
          <p:nvPr/>
        </p:nvSpPr>
        <p:spPr>
          <a:xfrm>
            <a:off x="3367183" y="3915286"/>
            <a:ext cx="215956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رسامة الدياكون</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25483404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860105642"/>
              </p:ext>
            </p:extLst>
          </p:nvPr>
        </p:nvGraphicFramePr>
        <p:xfrm>
          <a:off x="-108520" y="4462795"/>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4800" b="1" dirty="0">
                          <a:effectLst/>
                          <a:latin typeface="Times New Roman" panose="02020603050405020304" pitchFamily="18" charset="0"/>
                          <a:ea typeface="Times New Roman" panose="02020603050405020304" pitchFamily="18" charset="0"/>
                          <a:cs typeface="Simplified Arabic" panose="02020603050405020304" pitchFamily="18" charset="-78"/>
                        </a:rPr>
                        <a:t>عال فوق كل قوة النطق وكل فكر العقل غني مواهبك يا سيدنا لأن ما أخفيته عن الحكماء والفهماء </a:t>
                      </a:r>
                      <a:endParaRPr lang="en-US" sz="48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98578359"/>
                  </a:ext>
                </a:extLst>
              </a:tr>
            </a:tbl>
          </a:graphicData>
        </a:graphic>
      </p:graphicFrame>
      <p:sp>
        <p:nvSpPr>
          <p:cNvPr id="3" name="Rectangle 2">
            <a:hlinkClick r:id="rId2" action="ppaction://hlinksldjump"/>
            <a:extLst>
              <a:ext uri="{FF2B5EF4-FFF2-40B4-BE49-F238E27FC236}">
                <a16:creationId xmlns:a16="http://schemas.microsoft.com/office/drawing/2014/main" id="{33BEA70A-8C96-4FDA-B30F-9E295692EFB5}"/>
              </a:ext>
            </a:extLst>
          </p:cNvPr>
          <p:cNvSpPr/>
          <p:nvPr/>
        </p:nvSpPr>
        <p:spPr>
          <a:xfrm>
            <a:off x="7601197" y="4080793"/>
            <a:ext cx="125867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1 /</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4" name="Rectangle 3">
            <a:hlinkClick r:id="" action="ppaction://noaction"/>
            <a:extLst>
              <a:ext uri="{FF2B5EF4-FFF2-40B4-BE49-F238E27FC236}">
                <a16:creationId xmlns:a16="http://schemas.microsoft.com/office/drawing/2014/main" id="{41501034-5F7D-43E8-8EC8-21C48781EE6D}"/>
              </a:ext>
            </a:extLst>
          </p:cNvPr>
          <p:cNvSpPr/>
          <p:nvPr/>
        </p:nvSpPr>
        <p:spPr>
          <a:xfrm>
            <a:off x="5183547" y="4080793"/>
            <a:ext cx="24176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"أيها الكائن "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Rectangle 4">
            <a:hlinkClick r:id="" action="ppaction://noaction"/>
            <a:extLst>
              <a:ext uri="{FF2B5EF4-FFF2-40B4-BE49-F238E27FC236}">
                <a16:creationId xmlns:a16="http://schemas.microsoft.com/office/drawing/2014/main" id="{CDC1D5DB-9114-420E-80D0-49013CC7A56F}"/>
              </a:ext>
            </a:extLst>
          </p:cNvPr>
          <p:cNvSpPr/>
          <p:nvPr/>
        </p:nvSpPr>
        <p:spPr>
          <a:xfrm>
            <a:off x="2583908" y="4087128"/>
            <a:ext cx="282962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"بعنق العبودية " كيرلسي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 action="ppaction://noaction"/>
            <a:extLst>
              <a:ext uri="{FF2B5EF4-FFF2-40B4-BE49-F238E27FC236}">
                <a16:creationId xmlns:a16="http://schemas.microsoft.com/office/drawing/2014/main" id="{52B52534-C717-4669-B4D4-43B21EAF9981}"/>
              </a:ext>
            </a:extLst>
          </p:cNvPr>
          <p:cNvSpPr/>
          <p:nvPr/>
        </p:nvSpPr>
        <p:spPr>
          <a:xfrm>
            <a:off x="290442" y="4087128"/>
            <a:ext cx="24769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اله المحبة" كيرلسي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Title 6">
            <a:extLst>
              <a:ext uri="{FF2B5EF4-FFF2-40B4-BE49-F238E27FC236}">
                <a16:creationId xmlns:a16="http://schemas.microsoft.com/office/drawing/2014/main" id="{5B9B6593-65CC-44F9-83E9-946BBCD5067A}"/>
              </a:ext>
            </a:extLst>
          </p:cNvPr>
          <p:cNvSpPr>
            <a:spLocks noGrp="1"/>
          </p:cNvSpPr>
          <p:nvPr>
            <p:ph type="ctrTitle"/>
          </p:nvPr>
        </p:nvSpPr>
        <p:spPr>
          <a:xfrm>
            <a:off x="-1896035" y="0"/>
            <a:ext cx="1896035" cy="1470025"/>
          </a:xfrm>
        </p:spPr>
        <p:txBody>
          <a:bodyPr/>
          <a:lstStyle/>
          <a:p>
            <a:pPr algn="r"/>
            <a:r>
              <a:rPr lang="ar-EG" dirty="0">
                <a:solidFill>
                  <a:srgbClr val="FFC000"/>
                </a:solidFill>
              </a:rPr>
              <a:t>عال فوق كل قوة</a:t>
            </a:r>
            <a:endParaRPr lang="en-GB" dirty="0">
              <a:solidFill>
                <a:srgbClr val="FFC000"/>
              </a:solidFill>
            </a:endParaRPr>
          </a:p>
        </p:txBody>
      </p:sp>
    </p:spTree>
    <p:extLst>
      <p:ext uri="{BB962C8B-B14F-4D97-AF65-F5344CB8AC3E}">
        <p14:creationId xmlns:p14="http://schemas.microsoft.com/office/powerpoint/2010/main" val="269314055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638600"/>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6000" b="1" dirty="0">
                          <a:effectLst/>
                          <a:latin typeface="Times New Roman" panose="02020603050405020304" pitchFamily="18" charset="0"/>
                          <a:ea typeface="Times New Roman" panose="02020603050405020304" pitchFamily="18" charset="0"/>
                          <a:cs typeface="Simplified Arabic" panose="02020603050405020304" pitchFamily="18" charset="-78"/>
                        </a:rPr>
                        <a:t>هذا أعلنته لنا نحن الأطفال الصغار وا اشتهي الأنبياء والملوك ان يروا </a:t>
                      </a:r>
                      <a:endParaRPr lang="en-US" sz="60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18454516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566592"/>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4800" b="1" dirty="0">
                          <a:effectLst/>
                          <a:latin typeface="Times New Roman" panose="02020603050405020304" pitchFamily="18" charset="0"/>
                          <a:ea typeface="Times New Roman" panose="02020603050405020304" pitchFamily="18" charset="0"/>
                          <a:cs typeface="Simplified Arabic" panose="02020603050405020304" pitchFamily="18" charset="-78"/>
                        </a:rPr>
                        <a:t>هذا أنعمت به علينا نحن الخطاة لكي نخمه ونتطهر بواسطته عندما أقمت لنا تدبير إبنك الوحيد الجنس</a:t>
                      </a:r>
                      <a:endParaRPr lang="en-US" sz="48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295609944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566592"/>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والسر الخفي الذي لهذه الذبيحة هذه التي ليس دم الناموس حولها ولا بر الجسد</a:t>
                      </a:r>
                      <a:endParaRPr lang="en-US" sz="54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23388667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000" dirty="0"/>
              <a:t>إف إزماروؤت إنجى بي إبنيفما إثؤواب إمباراكليتون</a:t>
            </a:r>
          </a:p>
        </p:txBody>
      </p:sp>
      <p:sp>
        <p:nvSpPr>
          <p:cNvPr id="4" name="Text Placeholder 3"/>
          <p:cNvSpPr>
            <a:spLocks noGrp="1"/>
          </p:cNvSpPr>
          <p:nvPr>
            <p:ph type="body" sz="quarter" idx="3"/>
          </p:nvPr>
        </p:nvSpPr>
        <p:spPr>
          <a:xfrm>
            <a:off x="0" y="5114560"/>
            <a:ext cx="9144000" cy="934547"/>
          </a:xfrm>
        </p:spPr>
        <p:txBody>
          <a:bodyPr anchor="t"/>
          <a:lstStyle/>
          <a:p>
            <a:pPr>
              <a:spcBef>
                <a:spcPts val="0"/>
              </a:spcBef>
            </a:pPr>
            <a:r>
              <a:rPr lang="en-US" sz="4000" dirty="0" err="1"/>
              <a:t>F`cmarwout</a:t>
            </a:r>
            <a:r>
              <a:rPr lang="en-US" sz="4000" dirty="0"/>
              <a:t> `</a:t>
            </a:r>
            <a:r>
              <a:rPr lang="en-US" sz="4000" dirty="0" err="1"/>
              <a:t>nje</a:t>
            </a:r>
            <a:r>
              <a:rPr lang="en-US" sz="4000" dirty="0"/>
              <a:t> </a:t>
            </a:r>
            <a:r>
              <a:rPr lang="en-US" sz="4000" dirty="0" err="1"/>
              <a:t>Pi`pneuma</a:t>
            </a:r>
            <a:r>
              <a:rPr lang="en-US" sz="4000" dirty="0"/>
              <a:t> `</a:t>
            </a:r>
            <a:r>
              <a:rPr lang="en-US" sz="4000" dirty="0" err="1"/>
              <a:t>e;ouab</a:t>
            </a:r>
            <a:endParaRPr lang="ar-EG" sz="4000" dirty="0"/>
          </a:p>
          <a:p>
            <a:pPr>
              <a:spcBef>
                <a:spcPts val="0"/>
              </a:spcBef>
            </a:pPr>
            <a:r>
              <a:rPr lang="en-US" sz="4000" dirty="0"/>
              <a:t> `</a:t>
            </a:r>
            <a:r>
              <a:rPr lang="en-US" sz="4000" dirty="0" err="1"/>
              <a:t>mparaklyton</a:t>
            </a:r>
            <a:endParaRPr lang="en-US" sz="4000" dirty="0"/>
          </a:p>
        </p:txBody>
      </p:sp>
      <p:sp>
        <p:nvSpPr>
          <p:cNvPr id="7" name="Text Placeholder 6">
            <a:extLst>
              <a:ext uri="{FF2B5EF4-FFF2-40B4-BE49-F238E27FC236}">
                <a16:creationId xmlns:a16="http://schemas.microsoft.com/office/drawing/2014/main" id="{61313BFE-B8DC-4AA4-B154-13388A91527B}"/>
              </a:ext>
            </a:extLst>
          </p:cNvPr>
          <p:cNvSpPr>
            <a:spLocks noGrp="1"/>
          </p:cNvSpPr>
          <p:nvPr>
            <p:ph type="body" sz="quarter" idx="10"/>
          </p:nvPr>
        </p:nvSpPr>
        <p:spPr>
          <a:xfrm>
            <a:off x="0" y="4383039"/>
            <a:ext cx="9144000" cy="731521"/>
          </a:xfrm>
        </p:spPr>
        <p:txBody>
          <a:bodyPr/>
          <a:lstStyle/>
          <a:p>
            <a:r>
              <a:rPr lang="ar-EG" sz="4800" dirty="0"/>
              <a:t>مبارك الروح القدس المعزي</a:t>
            </a:r>
            <a:endParaRPr lang="en-US" sz="4800" dirty="0"/>
          </a:p>
        </p:txBody>
      </p:sp>
      <p:sp>
        <p:nvSpPr>
          <p:cNvPr id="8" name="TextBox 7">
            <a:extLst>
              <a:ext uri="{FF2B5EF4-FFF2-40B4-BE49-F238E27FC236}">
                <a16:creationId xmlns:a16="http://schemas.microsoft.com/office/drawing/2014/main" id="{F1294062-3795-4CC3-AFBA-953764FA6EAD}"/>
              </a:ext>
            </a:extLst>
          </p:cNvPr>
          <p:cNvSpPr txBox="1"/>
          <p:nvPr/>
        </p:nvSpPr>
        <p:spPr>
          <a:xfrm>
            <a:off x="5661212" y="3824218"/>
            <a:ext cx="3580278" cy="523220"/>
          </a:xfrm>
          <a:prstGeom prst="rect">
            <a:avLst/>
          </a:prstGeom>
          <a:noFill/>
          <a:ln>
            <a:noFill/>
            <a:prstDash val="lgDashDot"/>
          </a:ln>
        </p:spPr>
        <p:txBody>
          <a:bodyPr wrap="square" rtlCol="0">
            <a:spAutoFit/>
          </a:bodyPr>
          <a:lstStyle/>
          <a:p>
            <a:pPr algn="ctr" rtl="1"/>
            <a:r>
              <a:rPr lang="ar-EG"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ثُم يَرشُمُ الرشمَ الثالِثَ و هو يقولُ</a:t>
            </a:r>
            <a:r>
              <a:rPr lang="en-US"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a:t>
            </a:r>
            <a:endParaRPr lang="en-GB"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67836894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638600"/>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 أما الحمل فروحي والسكين فعقلية وغير جسمية هذه الذبيحة التي نقدمها لك</a:t>
                      </a:r>
                      <a:endParaRPr lang="en-US" sz="54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183703634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صلوا من أجل السلام الكامل</a:t>
            </a:r>
            <a:endParaRPr lang="en-US" sz="5400" dirty="0"/>
          </a:p>
        </p:txBody>
      </p:sp>
      <p:sp>
        <p:nvSpPr>
          <p:cNvPr id="3" name="Text Placeholder 2"/>
          <p:cNvSpPr>
            <a:spLocks noGrp="1"/>
          </p:cNvSpPr>
          <p:nvPr>
            <p:ph type="body" idx="1"/>
          </p:nvPr>
        </p:nvSpPr>
        <p:spPr/>
        <p:txBody>
          <a:bodyPr/>
          <a:lstStyle/>
          <a:p>
            <a:r>
              <a:rPr lang="ar-EG" sz="4400" dirty="0"/>
              <a:t>إبروس إفكساستي إيبرتيس تيلياس </a:t>
            </a:r>
            <a:r>
              <a:rPr lang="en-US" sz="4400" dirty="0"/>
              <a:t> </a:t>
            </a:r>
            <a:r>
              <a:rPr lang="ar-EG" sz="4400" dirty="0"/>
              <a:t>إيرينيس</a:t>
            </a:r>
          </a:p>
        </p:txBody>
      </p:sp>
      <p:sp>
        <p:nvSpPr>
          <p:cNvPr id="4" name="Text Placeholder 3"/>
          <p:cNvSpPr>
            <a:spLocks noGrp="1"/>
          </p:cNvSpPr>
          <p:nvPr>
            <p:ph type="body" sz="quarter" idx="3"/>
          </p:nvPr>
        </p:nvSpPr>
        <p:spPr/>
        <p:txBody>
          <a:bodyPr/>
          <a:lstStyle/>
          <a:p>
            <a:r>
              <a:rPr lang="en-US" sz="4800" dirty="0" err="1"/>
              <a:t>Proceue</a:t>
            </a:r>
            <a:r>
              <a:rPr lang="en-US" sz="4800" dirty="0"/>
              <a:t>[</a:t>
            </a:r>
            <a:r>
              <a:rPr lang="en-US" sz="4800" dirty="0" err="1"/>
              <a:t>acqe</a:t>
            </a:r>
            <a:r>
              <a:rPr lang="en-US" sz="4800" dirty="0"/>
              <a:t> `</a:t>
            </a:r>
            <a:r>
              <a:rPr lang="en-US" sz="4800" dirty="0" err="1"/>
              <a:t>uper</a:t>
            </a:r>
            <a:r>
              <a:rPr lang="en-US" sz="4800" dirty="0"/>
              <a:t> </a:t>
            </a:r>
            <a:r>
              <a:rPr lang="en-US" sz="4800" dirty="0" err="1"/>
              <a:t>thc</a:t>
            </a:r>
            <a:r>
              <a:rPr lang="en-US" sz="4800" dirty="0"/>
              <a:t> </a:t>
            </a:r>
            <a:r>
              <a:rPr lang="en-US" sz="4800" dirty="0" err="1"/>
              <a:t>teliac</a:t>
            </a:r>
            <a:r>
              <a:rPr lang="en-US" sz="4800" dirty="0"/>
              <a:t> `</a:t>
            </a:r>
            <a:r>
              <a:rPr lang="en-US" sz="4800" dirty="0" err="1"/>
              <a:t>irhnhc</a:t>
            </a:r>
            <a:endParaRPr lang="en-US" sz="4800" dirty="0"/>
          </a:p>
        </p:txBody>
      </p:sp>
    </p:spTree>
    <p:extLst>
      <p:ext uri="{BB962C8B-B14F-4D97-AF65-F5344CB8AC3E}">
        <p14:creationId xmlns:p14="http://schemas.microsoft.com/office/powerpoint/2010/main" val="315214645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5665"/>
            <a:ext cx="9144000" cy="782371"/>
          </a:xfrm>
        </p:spPr>
        <p:txBody>
          <a:bodyPr>
            <a:normAutofit/>
          </a:bodyPr>
          <a:lstStyle/>
          <a:p>
            <a:r>
              <a:rPr lang="ar-EG" dirty="0"/>
              <a:t>والمحبة والقبلة الطاهرة الرسولية</a:t>
            </a:r>
            <a:endParaRPr lang="en-US" dirty="0"/>
          </a:p>
        </p:txBody>
      </p:sp>
      <p:sp>
        <p:nvSpPr>
          <p:cNvPr id="3" name="Text Placeholder 2"/>
          <p:cNvSpPr>
            <a:spLocks noGrp="1"/>
          </p:cNvSpPr>
          <p:nvPr>
            <p:ph type="body" idx="1"/>
          </p:nvPr>
        </p:nvSpPr>
        <p:spPr/>
        <p:txBody>
          <a:bodyPr/>
          <a:lstStyle/>
          <a:p>
            <a:r>
              <a:rPr lang="ar-EG" sz="4400" dirty="0"/>
              <a:t>كي أغابيس آجيون إسباسمون طون آبوسطولون</a:t>
            </a:r>
          </a:p>
        </p:txBody>
      </p:sp>
      <p:sp>
        <p:nvSpPr>
          <p:cNvPr id="4" name="Text Placeholder 3"/>
          <p:cNvSpPr>
            <a:spLocks noGrp="1"/>
          </p:cNvSpPr>
          <p:nvPr>
            <p:ph type="body" sz="quarter" idx="3"/>
          </p:nvPr>
        </p:nvSpPr>
        <p:spPr>
          <a:xfrm>
            <a:off x="0" y="5508086"/>
            <a:ext cx="9144000" cy="682357"/>
          </a:xfrm>
        </p:spPr>
        <p:txBody>
          <a:bodyPr/>
          <a:lstStyle/>
          <a:p>
            <a:r>
              <a:rPr lang="en-US" sz="4000" dirty="0" err="1"/>
              <a:t>ke</a:t>
            </a:r>
            <a:r>
              <a:rPr lang="en-US" sz="4000" dirty="0"/>
              <a:t> `</a:t>
            </a:r>
            <a:r>
              <a:rPr lang="en-US" sz="4000" dirty="0" err="1"/>
              <a:t>agaphc</a:t>
            </a:r>
            <a:r>
              <a:rPr lang="en-US" sz="4000" dirty="0"/>
              <a:t> </a:t>
            </a:r>
            <a:r>
              <a:rPr lang="en-US" sz="4000" dirty="0" err="1"/>
              <a:t>ke</a:t>
            </a:r>
            <a:r>
              <a:rPr lang="en-US" sz="4000" dirty="0"/>
              <a:t> </a:t>
            </a:r>
            <a:r>
              <a:rPr lang="en-US" sz="4000" dirty="0" err="1"/>
              <a:t>twn</a:t>
            </a:r>
            <a:r>
              <a:rPr lang="en-US" sz="4000" dirty="0"/>
              <a:t> `</a:t>
            </a:r>
            <a:r>
              <a:rPr lang="en-US" sz="4000" dirty="0" err="1"/>
              <a:t>agiwn</a:t>
            </a:r>
            <a:r>
              <a:rPr lang="en-US" sz="4000" dirty="0"/>
              <a:t> </a:t>
            </a:r>
            <a:r>
              <a:rPr lang="en-US" sz="4000" dirty="0" err="1"/>
              <a:t>acpacmwn</a:t>
            </a:r>
            <a:r>
              <a:rPr lang="en-US" sz="4000" dirty="0"/>
              <a:t> </a:t>
            </a:r>
            <a:r>
              <a:rPr lang="en-US" sz="4000" dirty="0" err="1"/>
              <a:t>twn</a:t>
            </a:r>
            <a:r>
              <a:rPr lang="en-US" sz="4000" dirty="0"/>
              <a:t> `</a:t>
            </a:r>
            <a:r>
              <a:rPr lang="en-US" sz="4000" dirty="0" err="1"/>
              <a:t>apoctolwn</a:t>
            </a:r>
            <a:endParaRPr lang="en-US" sz="4000" dirty="0"/>
          </a:p>
        </p:txBody>
      </p:sp>
    </p:spTree>
    <p:extLst>
      <p:ext uri="{BB962C8B-B14F-4D97-AF65-F5344CB8AC3E}">
        <p14:creationId xmlns:p14="http://schemas.microsoft.com/office/powerpoint/2010/main" val="255186465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رب إرحم</a:t>
            </a:r>
            <a:endParaRPr lang="en-US" sz="5400" dirty="0"/>
          </a:p>
        </p:txBody>
      </p:sp>
      <p:sp>
        <p:nvSpPr>
          <p:cNvPr id="3" name="Text Placeholder 2"/>
          <p:cNvSpPr>
            <a:spLocks noGrp="1"/>
          </p:cNvSpPr>
          <p:nvPr>
            <p:ph type="body" idx="1"/>
          </p:nvPr>
        </p:nvSpPr>
        <p:spPr/>
        <p:txBody>
          <a:bodyPr/>
          <a:lstStyle/>
          <a:p>
            <a:r>
              <a:rPr lang="ar-EG" sz="5400" dirty="0"/>
              <a:t>كيريى إليسون</a:t>
            </a:r>
          </a:p>
        </p:txBody>
      </p:sp>
      <p:sp>
        <p:nvSpPr>
          <p:cNvPr id="4" name="Text Placeholder 3"/>
          <p:cNvSpPr>
            <a:spLocks noGrp="1"/>
          </p:cNvSpPr>
          <p:nvPr>
            <p:ph type="body" sz="quarter" idx="3"/>
          </p:nvPr>
        </p:nvSpPr>
        <p:spPr/>
        <p:txBody>
          <a:bodyPr/>
          <a:lstStyle/>
          <a:p>
            <a:r>
              <a:rPr lang="en-US" sz="5400" dirty="0" err="1"/>
              <a:t>Kuri`e</a:t>
            </a:r>
            <a:r>
              <a:rPr lang="en-US" sz="5400" dirty="0"/>
              <a:t>  `</a:t>
            </a:r>
            <a:r>
              <a:rPr lang="en-US" sz="5400" dirty="0" err="1"/>
              <a:t>ele`hcon</a:t>
            </a:r>
            <a:endParaRPr lang="en-US" sz="5400" dirty="0"/>
          </a:p>
        </p:txBody>
      </p:sp>
    </p:spTree>
    <p:extLst>
      <p:ext uri="{BB962C8B-B14F-4D97-AF65-F5344CB8AC3E}">
        <p14:creationId xmlns:p14="http://schemas.microsoft.com/office/powerpoint/2010/main" val="350223211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365104"/>
          <a:ext cx="9252520" cy="2560320"/>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نسأل ونطلب من صلاحك يامحب البشر طهر شفاهنا وأعتق عقولنا من كل أخلاط الهيولي </a:t>
                      </a:r>
                      <a:endParaRPr lang="en-US" sz="54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163883304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638600"/>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وأرسل علينا نعمة روحك القدوس وإجعلنا أهلاً أن نقبل  بعضنا بعضا بقبلة مقدسة</a:t>
                      </a:r>
                      <a:endParaRPr lang="en-US" sz="54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209504114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365104"/>
          <a:ext cx="9252520" cy="2560320"/>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 لكي ننال بغير وقعنا في دينونة من موهبتك غير المائتة السمائية بالمسيح يسوع ربنا</a:t>
                      </a:r>
                      <a:endParaRPr lang="en-US" sz="5400" dirty="0"/>
                    </a:p>
                  </a:txBody>
                  <a:tcPr>
                    <a:noFill/>
                  </a:tcPr>
                </a:tc>
                <a:extLst>
                  <a:ext uri="{0D108BD9-81ED-4DB2-BD59-A6C34878D82A}">
                    <a16:rowId xmlns:a16="http://schemas.microsoft.com/office/drawing/2014/main" val="3398578359"/>
                  </a:ext>
                </a:extLst>
              </a:tr>
            </a:tbl>
          </a:graphicData>
        </a:graphic>
      </p:graphicFrame>
      <p:sp>
        <p:nvSpPr>
          <p:cNvPr id="6" name="Rectangle 5">
            <a:hlinkClick r:id="rId3" action="ppaction://hlinksldjump"/>
            <a:extLst>
              <a:ext uri="{FF2B5EF4-FFF2-40B4-BE49-F238E27FC236}">
                <a16:creationId xmlns:a16="http://schemas.microsoft.com/office/drawing/2014/main" id="{D4EDE328-6F7D-4B48-BC93-8C785F7DD06B}"/>
              </a:ext>
            </a:extLst>
          </p:cNvPr>
          <p:cNvSpPr/>
          <p:nvPr/>
        </p:nvSpPr>
        <p:spPr>
          <a:xfrm>
            <a:off x="0" y="3924345"/>
            <a:ext cx="181011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 </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Rectangle 4">
            <a:hlinkClick r:id="rId4" action="ppaction://hlinksldjump"/>
            <a:extLst>
              <a:ext uri="{FF2B5EF4-FFF2-40B4-BE49-F238E27FC236}">
                <a16:creationId xmlns:a16="http://schemas.microsoft.com/office/drawing/2014/main" id="{DFFD504A-A75C-4F66-A1EE-5DE3591155A1}"/>
              </a:ext>
            </a:extLst>
          </p:cNvPr>
          <p:cNvSpPr/>
          <p:nvPr/>
        </p:nvSpPr>
        <p:spPr>
          <a:xfrm>
            <a:off x="7083820" y="3915286"/>
            <a:ext cx="206018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اسبسمس ادام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3" name="Rectangle 2">
            <a:hlinkClick r:id="rId5" action="ppaction://hlinksldjump"/>
            <a:extLst>
              <a:ext uri="{FF2B5EF4-FFF2-40B4-BE49-F238E27FC236}">
                <a16:creationId xmlns:a16="http://schemas.microsoft.com/office/drawing/2014/main" id="{B7976116-FA55-FD60-B4DE-F00D78A8507B}"/>
              </a:ext>
            </a:extLst>
          </p:cNvPr>
          <p:cNvSpPr/>
          <p:nvPr/>
        </p:nvSpPr>
        <p:spPr>
          <a:xfrm>
            <a:off x="3492217" y="3945245"/>
            <a:ext cx="215956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رسامة الدياكون</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96269439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69536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5218122"/>
            <a:ext cx="9144000" cy="782371"/>
          </a:xfrm>
        </p:spPr>
        <p:txBody>
          <a:bodyPr>
            <a:noAutofit/>
          </a:bodyPr>
          <a:lstStyle/>
          <a:p>
            <a:r>
              <a:rPr lang="ar-EG" sz="8800" dirty="0">
                <a:solidFill>
                  <a:srgbClr val="FFC000"/>
                </a:solidFill>
              </a:rPr>
              <a:t>الاسبسمس الادام</a:t>
            </a:r>
          </a:p>
        </p:txBody>
      </p:sp>
    </p:spTree>
    <p:extLst>
      <p:ext uri="{BB962C8B-B14F-4D97-AF65-F5344CB8AC3E}">
        <p14:creationId xmlns:p14="http://schemas.microsoft.com/office/powerpoint/2010/main" val="61201440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9E0D-1C91-484C-8404-8ECF2375A29B}"/>
              </a:ext>
            </a:extLst>
          </p:cNvPr>
          <p:cNvSpPr>
            <a:spLocks noGrp="1"/>
          </p:cNvSpPr>
          <p:nvPr>
            <p:ph type="title"/>
          </p:nvPr>
        </p:nvSpPr>
        <p:spPr/>
        <p:txBody>
          <a:bodyPr>
            <a:normAutofit/>
          </a:bodyPr>
          <a:lstStyle/>
          <a:p>
            <a:r>
              <a:rPr lang="ar-EG" sz="4800" dirty="0"/>
              <a:t>افرحي يا مريم، العبدة والأم</a:t>
            </a:r>
            <a:endParaRPr lang="en-US" sz="4800" dirty="0"/>
          </a:p>
        </p:txBody>
      </p:sp>
      <p:sp>
        <p:nvSpPr>
          <p:cNvPr id="3" name="Text Placeholder 2">
            <a:extLst>
              <a:ext uri="{FF2B5EF4-FFF2-40B4-BE49-F238E27FC236}">
                <a16:creationId xmlns:a16="http://schemas.microsoft.com/office/drawing/2014/main" id="{C5ACC098-16D7-40B3-B254-7A7793FB59F6}"/>
              </a:ext>
            </a:extLst>
          </p:cNvPr>
          <p:cNvSpPr>
            <a:spLocks noGrp="1"/>
          </p:cNvSpPr>
          <p:nvPr>
            <p:ph type="body" idx="1"/>
          </p:nvPr>
        </p:nvSpPr>
        <p:spPr/>
        <p:txBody>
          <a:bodyPr/>
          <a:lstStyle/>
          <a:p>
            <a:r>
              <a:rPr lang="ar-EG" sz="4400" dirty="0"/>
              <a:t>أونوف إممو ماريا تى فوكى أووه تيماف </a:t>
            </a:r>
          </a:p>
        </p:txBody>
      </p:sp>
      <p:sp>
        <p:nvSpPr>
          <p:cNvPr id="4" name="Text Placeholder 3">
            <a:extLst>
              <a:ext uri="{FF2B5EF4-FFF2-40B4-BE49-F238E27FC236}">
                <a16:creationId xmlns:a16="http://schemas.microsoft.com/office/drawing/2014/main" id="{BDA5200D-5F7B-4C8F-9982-432B884D859F}"/>
              </a:ext>
            </a:extLst>
          </p:cNvPr>
          <p:cNvSpPr>
            <a:spLocks noGrp="1"/>
          </p:cNvSpPr>
          <p:nvPr>
            <p:ph type="body" sz="quarter" idx="3"/>
          </p:nvPr>
        </p:nvSpPr>
        <p:spPr/>
        <p:txBody>
          <a:bodyPr/>
          <a:lstStyle/>
          <a:p>
            <a:r>
              <a:rPr lang="it-IT" dirty="0"/>
              <a:t>Ovno4 `mmo Mari`a : 5bwki ovoh 5mav</a:t>
            </a:r>
          </a:p>
        </p:txBody>
      </p:sp>
    </p:spTree>
    <p:extLst>
      <p:ext uri="{BB962C8B-B14F-4D97-AF65-F5344CB8AC3E}">
        <p14:creationId xmlns:p14="http://schemas.microsoft.com/office/powerpoint/2010/main" val="3671188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idx="1"/>
          </p:nvPr>
        </p:nvSpPr>
        <p:spPr>
          <a:xfrm>
            <a:off x="0" y="4354287"/>
            <a:ext cx="2772229" cy="2503714"/>
          </a:xfrm>
        </p:spPr>
        <p:txBody>
          <a:bodyPr anchor="ctr"/>
          <a:lstStyle/>
          <a:p>
            <a:r>
              <a:rPr lang="ar-EG" sz="9600" dirty="0"/>
              <a:t>آمين</a:t>
            </a:r>
          </a:p>
        </p:txBody>
      </p:sp>
      <p:sp>
        <p:nvSpPr>
          <p:cNvPr id="13" name="Text Placeholder 12"/>
          <p:cNvSpPr>
            <a:spLocks noGrp="1"/>
          </p:cNvSpPr>
          <p:nvPr>
            <p:ph type="body" sz="quarter" idx="3"/>
          </p:nvPr>
        </p:nvSpPr>
        <p:spPr>
          <a:xfrm>
            <a:off x="2772228" y="4354286"/>
            <a:ext cx="3599541" cy="2503714"/>
          </a:xfrm>
        </p:spPr>
        <p:txBody>
          <a:bodyPr/>
          <a:lstStyle/>
          <a:p>
            <a:r>
              <a:rPr lang="en-US" sz="8000" dirty="0" err="1"/>
              <a:t>Amyn</a:t>
            </a:r>
            <a:endParaRPr lang="en-US" sz="8000" dirty="0"/>
          </a:p>
        </p:txBody>
      </p:sp>
      <p:sp>
        <p:nvSpPr>
          <p:cNvPr id="4" name="Text Placeholder 3">
            <a:extLst>
              <a:ext uri="{FF2B5EF4-FFF2-40B4-BE49-F238E27FC236}">
                <a16:creationId xmlns:a16="http://schemas.microsoft.com/office/drawing/2014/main" id="{623AF77E-A0AA-48C1-AC00-D9EAC5AF8D37}"/>
              </a:ext>
            </a:extLst>
          </p:cNvPr>
          <p:cNvSpPr>
            <a:spLocks noGrp="1"/>
          </p:cNvSpPr>
          <p:nvPr>
            <p:ph type="body" sz="quarter" idx="10"/>
          </p:nvPr>
        </p:nvSpPr>
        <p:spPr>
          <a:xfrm>
            <a:off x="6371770" y="4354286"/>
            <a:ext cx="2772229" cy="2527855"/>
          </a:xfrm>
        </p:spPr>
        <p:txBody>
          <a:bodyPr anchor="ctr"/>
          <a:lstStyle/>
          <a:p>
            <a:r>
              <a:rPr lang="ar-EG" sz="9600" dirty="0"/>
              <a:t>آمين</a:t>
            </a:r>
            <a:endParaRPr lang="en-US" sz="9600" dirty="0"/>
          </a:p>
        </p:txBody>
      </p:sp>
    </p:spTree>
    <p:extLst>
      <p:ext uri="{BB962C8B-B14F-4D97-AF65-F5344CB8AC3E}">
        <p14:creationId xmlns:p14="http://schemas.microsoft.com/office/powerpoint/2010/main" val="197759298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a:t>لأن الذي في حجركِ، الملائكة تسبحه </a:t>
            </a:r>
          </a:p>
        </p:txBody>
      </p:sp>
      <p:sp>
        <p:nvSpPr>
          <p:cNvPr id="3" name="Text Placeholder 2"/>
          <p:cNvSpPr>
            <a:spLocks noGrp="1"/>
          </p:cNvSpPr>
          <p:nvPr>
            <p:ph type="body" idx="1"/>
          </p:nvPr>
        </p:nvSpPr>
        <p:spPr/>
        <p:txBody>
          <a:bodyPr/>
          <a:lstStyle/>
          <a:p>
            <a:r>
              <a:rPr lang="ar-EG" sz="4000"/>
              <a:t>جى فيئت خين بى آميرنى آنجيلوس سيهوس إيروك</a:t>
            </a:r>
          </a:p>
        </p:txBody>
      </p:sp>
      <p:sp>
        <p:nvSpPr>
          <p:cNvPr id="4" name="Text Placeholder 3"/>
          <p:cNvSpPr>
            <a:spLocks noGrp="1"/>
          </p:cNvSpPr>
          <p:nvPr>
            <p:ph type="body" sz="quarter" idx="3"/>
          </p:nvPr>
        </p:nvSpPr>
        <p:spPr>
          <a:xfrm>
            <a:off x="0" y="5481708"/>
            <a:ext cx="9144000" cy="682357"/>
          </a:xfrm>
        </p:spPr>
        <p:txBody>
          <a:bodyPr/>
          <a:lstStyle/>
          <a:p>
            <a:r>
              <a:rPr lang="en-US" sz="3200"/>
              <a:t>ge f3et qen pe`am3r : niajjeloc cehwc `erok</a:t>
            </a:r>
          </a:p>
        </p:txBody>
      </p:sp>
    </p:spTree>
    <p:extLst>
      <p:ext uri="{BB962C8B-B14F-4D97-AF65-F5344CB8AC3E}">
        <p14:creationId xmlns:p14="http://schemas.microsoft.com/office/powerpoint/2010/main" val="350355831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والشاروبيم، يسجدون له باستحقاق</a:t>
            </a:r>
          </a:p>
        </p:txBody>
      </p:sp>
      <p:sp>
        <p:nvSpPr>
          <p:cNvPr id="3" name="Text Placeholder 2"/>
          <p:cNvSpPr>
            <a:spLocks noGrp="1"/>
          </p:cNvSpPr>
          <p:nvPr>
            <p:ph type="body" idx="1"/>
          </p:nvPr>
        </p:nvSpPr>
        <p:spPr/>
        <p:txBody>
          <a:bodyPr/>
          <a:lstStyle/>
          <a:p>
            <a:r>
              <a:rPr lang="ar-EG" sz="4400"/>
              <a:t>أووه نى شيروفيم سى أوأوشت إمموف إكسيوس </a:t>
            </a:r>
          </a:p>
        </p:txBody>
      </p:sp>
      <p:sp>
        <p:nvSpPr>
          <p:cNvPr id="4" name="Text Placeholder 3"/>
          <p:cNvSpPr>
            <a:spLocks noGrp="1"/>
          </p:cNvSpPr>
          <p:nvPr>
            <p:ph type="body" sz="quarter" idx="3"/>
          </p:nvPr>
        </p:nvSpPr>
        <p:spPr>
          <a:xfrm>
            <a:off x="-351690" y="5317586"/>
            <a:ext cx="9777046" cy="731521"/>
          </a:xfrm>
        </p:spPr>
        <p:txBody>
          <a:bodyPr/>
          <a:lstStyle/>
          <a:p>
            <a:r>
              <a:rPr lang="en-US" sz="3200" dirty="0" err="1"/>
              <a:t>Ovoh</a:t>
            </a:r>
            <a:r>
              <a:rPr lang="en-US" sz="3200" dirty="0"/>
              <a:t> </a:t>
            </a:r>
            <a:r>
              <a:rPr lang="en-US" sz="3200" dirty="0" err="1"/>
              <a:t>nixerovbim</a:t>
            </a:r>
            <a:r>
              <a:rPr lang="en-US" sz="3200" dirty="0"/>
              <a:t> ceovw2t `mmo4 a7iwc </a:t>
            </a:r>
          </a:p>
        </p:txBody>
      </p:sp>
    </p:spTree>
    <p:extLst>
      <p:ext uri="{BB962C8B-B14F-4D97-AF65-F5344CB8AC3E}">
        <p14:creationId xmlns:p14="http://schemas.microsoft.com/office/powerpoint/2010/main" val="136570316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a:t>والسارافيم، بغير فتور </a:t>
            </a:r>
          </a:p>
        </p:txBody>
      </p:sp>
      <p:sp>
        <p:nvSpPr>
          <p:cNvPr id="3" name="Text Placeholder 2"/>
          <p:cNvSpPr>
            <a:spLocks noGrp="1"/>
          </p:cNvSpPr>
          <p:nvPr>
            <p:ph type="body" idx="1"/>
          </p:nvPr>
        </p:nvSpPr>
        <p:spPr/>
        <p:txBody>
          <a:bodyPr/>
          <a:lstStyle/>
          <a:p>
            <a:r>
              <a:rPr lang="ar-EG" sz="4800"/>
              <a:t>نيم نى سيرافيم خين أوميت آت مونك</a:t>
            </a:r>
          </a:p>
        </p:txBody>
      </p:sp>
      <p:sp>
        <p:nvSpPr>
          <p:cNvPr id="4" name="Text Placeholder 3"/>
          <p:cNvSpPr>
            <a:spLocks noGrp="1"/>
          </p:cNvSpPr>
          <p:nvPr>
            <p:ph type="body" sz="quarter" idx="3"/>
          </p:nvPr>
        </p:nvSpPr>
        <p:spPr/>
        <p:txBody>
          <a:bodyPr/>
          <a:lstStyle/>
          <a:p>
            <a:r>
              <a:rPr lang="en-US" dirty="0" err="1"/>
              <a:t>nem</a:t>
            </a:r>
            <a:r>
              <a:rPr lang="en-US" dirty="0"/>
              <a:t> </a:t>
            </a:r>
            <a:r>
              <a:rPr lang="en-US" dirty="0" err="1"/>
              <a:t>nicerafim</a:t>
            </a:r>
            <a:r>
              <a:rPr lang="en-US" dirty="0"/>
              <a:t> </a:t>
            </a:r>
            <a:r>
              <a:rPr lang="en-US" dirty="0" err="1"/>
              <a:t>qen</a:t>
            </a:r>
            <a:r>
              <a:rPr lang="en-US" dirty="0"/>
              <a:t> </a:t>
            </a:r>
            <a:r>
              <a:rPr lang="en-US" dirty="0" err="1"/>
              <a:t>ovmetatmovnk</a:t>
            </a:r>
            <a:endParaRPr lang="en-US" dirty="0"/>
          </a:p>
        </p:txBody>
      </p:sp>
    </p:spTree>
    <p:extLst>
      <p:ext uri="{BB962C8B-B14F-4D97-AF65-F5344CB8AC3E}">
        <p14:creationId xmlns:p14="http://schemas.microsoft.com/office/powerpoint/2010/main" val="62366190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7647"/>
            <a:ext cx="9144000" cy="782371"/>
          </a:xfrm>
        </p:spPr>
        <p:txBody>
          <a:bodyPr/>
          <a:lstStyle/>
          <a:p>
            <a:r>
              <a:rPr lang="ar-EG"/>
              <a:t>ليس لنا دالة، عند ربنا يسوع المسيح</a:t>
            </a:r>
          </a:p>
        </p:txBody>
      </p:sp>
      <p:sp>
        <p:nvSpPr>
          <p:cNvPr id="3" name="Text Placeholder 2"/>
          <p:cNvSpPr>
            <a:spLocks noGrp="1"/>
          </p:cNvSpPr>
          <p:nvPr>
            <p:ph type="body" idx="1"/>
          </p:nvPr>
        </p:nvSpPr>
        <p:spPr>
          <a:xfrm>
            <a:off x="0" y="6119445"/>
            <a:ext cx="9143999" cy="808893"/>
          </a:xfrm>
        </p:spPr>
        <p:txBody>
          <a:bodyPr/>
          <a:lstStyle/>
          <a:p>
            <a:r>
              <a:rPr lang="ar-EG"/>
              <a:t>إممون إنتان إنؤو باريسيا خاتين بين شويس إيسوس بى </a:t>
            </a:r>
            <a:br>
              <a:rPr lang="ar-EG"/>
            </a:br>
            <a:r>
              <a:rPr lang="ar-EG"/>
              <a:t>اخرستوس</a:t>
            </a:r>
          </a:p>
        </p:txBody>
      </p:sp>
      <p:sp>
        <p:nvSpPr>
          <p:cNvPr id="4" name="Text Placeholder 3"/>
          <p:cNvSpPr>
            <a:spLocks noGrp="1"/>
          </p:cNvSpPr>
          <p:nvPr>
            <p:ph type="body" sz="quarter" idx="3"/>
          </p:nvPr>
        </p:nvSpPr>
        <p:spPr>
          <a:xfrm>
            <a:off x="0" y="5294140"/>
            <a:ext cx="9144000" cy="682357"/>
          </a:xfrm>
        </p:spPr>
        <p:txBody>
          <a:bodyPr/>
          <a:lstStyle/>
          <a:p>
            <a:r>
              <a:rPr lang="en-US" sz="3200"/>
              <a:t>mmon `ntan `novparr3ci`a : qaten Penu I3covc Pi`xrictoc </a:t>
            </a:r>
          </a:p>
        </p:txBody>
      </p:sp>
    </p:spTree>
    <p:extLst>
      <p:ext uri="{BB962C8B-B14F-4D97-AF65-F5344CB8AC3E}">
        <p14:creationId xmlns:p14="http://schemas.microsoft.com/office/powerpoint/2010/main" val="34614334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277309"/>
            <a:ext cx="9144000" cy="782371"/>
          </a:xfrm>
        </p:spPr>
        <p:txBody>
          <a:bodyPr>
            <a:normAutofit fontScale="90000"/>
          </a:bodyPr>
          <a:lstStyle/>
          <a:p>
            <a:r>
              <a:rPr lang="ar-EG"/>
              <a:t>سوى طلباتكِ وشفاعاتكِ، يا سيدتنا كلنا السيدة والدة الإله </a:t>
            </a:r>
          </a:p>
        </p:txBody>
      </p:sp>
      <p:sp>
        <p:nvSpPr>
          <p:cNvPr id="3" name="Text Placeholder 2"/>
          <p:cNvSpPr>
            <a:spLocks noGrp="1"/>
          </p:cNvSpPr>
          <p:nvPr>
            <p:ph type="body" idx="1"/>
          </p:nvPr>
        </p:nvSpPr>
        <p:spPr>
          <a:xfrm>
            <a:off x="0" y="6119445"/>
            <a:ext cx="9143999" cy="808893"/>
          </a:xfrm>
        </p:spPr>
        <p:txBody>
          <a:bodyPr/>
          <a:lstStyle/>
          <a:p>
            <a:r>
              <a:rPr lang="ar-EG"/>
              <a:t>خوريس نى طوفه نيم نى إبريسفيا أوتين شويس إن نيب تيرين تى ثيئوطوكوس </a:t>
            </a:r>
          </a:p>
        </p:txBody>
      </p:sp>
      <p:sp>
        <p:nvSpPr>
          <p:cNvPr id="4" name="Text Placeholder 3"/>
          <p:cNvSpPr>
            <a:spLocks noGrp="1"/>
          </p:cNvSpPr>
          <p:nvPr>
            <p:ph type="body" sz="quarter" idx="3"/>
          </p:nvPr>
        </p:nvSpPr>
        <p:spPr>
          <a:xfrm>
            <a:off x="0" y="5223802"/>
            <a:ext cx="9144000" cy="682357"/>
          </a:xfrm>
        </p:spPr>
        <p:txBody>
          <a:bodyPr/>
          <a:lstStyle/>
          <a:p>
            <a:r>
              <a:rPr lang="en-US" sz="3200"/>
              <a:t>xwric netwbh nem ne`precbi`a : `w tenu `nn3b t3ren 50e`otokoc</a:t>
            </a:r>
          </a:p>
        </p:txBody>
      </p:sp>
    </p:spTree>
    <p:extLst>
      <p:ext uri="{BB962C8B-B14F-4D97-AF65-F5344CB8AC3E}">
        <p14:creationId xmlns:p14="http://schemas.microsoft.com/office/powerpoint/2010/main" val="286674755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لكي نسبحكَ، مع الشاروبيم</a:t>
            </a:r>
          </a:p>
        </p:txBody>
      </p:sp>
      <p:sp>
        <p:nvSpPr>
          <p:cNvPr id="3" name="Text Placeholder 2"/>
          <p:cNvSpPr>
            <a:spLocks noGrp="1"/>
          </p:cNvSpPr>
          <p:nvPr>
            <p:ph type="body" idx="1"/>
          </p:nvPr>
        </p:nvSpPr>
        <p:spPr/>
        <p:txBody>
          <a:bodyPr/>
          <a:lstStyle/>
          <a:p>
            <a:r>
              <a:rPr lang="ar-EG" sz="4800"/>
              <a:t>هينا إنتين هوس إيروك نيم نى شيروفيم </a:t>
            </a:r>
          </a:p>
        </p:txBody>
      </p:sp>
      <p:sp>
        <p:nvSpPr>
          <p:cNvPr id="4" name="Text Placeholder 3"/>
          <p:cNvSpPr>
            <a:spLocks noGrp="1"/>
          </p:cNvSpPr>
          <p:nvPr>
            <p:ph type="body" sz="quarter" idx="3"/>
          </p:nvPr>
        </p:nvSpPr>
        <p:spPr>
          <a:xfrm>
            <a:off x="-820612" y="5317587"/>
            <a:ext cx="10808678" cy="731520"/>
          </a:xfrm>
        </p:spPr>
        <p:txBody>
          <a:bodyPr/>
          <a:lstStyle/>
          <a:p>
            <a:r>
              <a:rPr lang="en-US" dirty="0" err="1"/>
              <a:t>Hina</a:t>
            </a:r>
            <a:r>
              <a:rPr lang="en-US" dirty="0"/>
              <a:t> `</a:t>
            </a:r>
            <a:r>
              <a:rPr lang="en-US" dirty="0" err="1"/>
              <a:t>ntenhwc</a:t>
            </a:r>
            <a:r>
              <a:rPr lang="en-US" dirty="0"/>
              <a:t> `</a:t>
            </a:r>
            <a:r>
              <a:rPr lang="en-US" dirty="0" err="1"/>
              <a:t>erok</a:t>
            </a:r>
            <a:r>
              <a:rPr lang="en-US" dirty="0"/>
              <a:t> </a:t>
            </a:r>
            <a:r>
              <a:rPr lang="en-US" dirty="0" err="1"/>
              <a:t>nem</a:t>
            </a:r>
            <a:r>
              <a:rPr lang="en-US" dirty="0"/>
              <a:t> </a:t>
            </a:r>
            <a:r>
              <a:rPr lang="en-US" sz="3200" dirty="0" err="1"/>
              <a:t>nixerovbim</a:t>
            </a:r>
            <a:endParaRPr lang="en-US" dirty="0"/>
          </a:p>
        </p:txBody>
      </p:sp>
    </p:spTree>
    <p:extLst>
      <p:ext uri="{BB962C8B-B14F-4D97-AF65-F5344CB8AC3E}">
        <p14:creationId xmlns:p14="http://schemas.microsoft.com/office/powerpoint/2010/main" val="91387358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a:t>والساروفيم، صارخين قائلين </a:t>
            </a:r>
          </a:p>
        </p:txBody>
      </p:sp>
      <p:sp>
        <p:nvSpPr>
          <p:cNvPr id="3" name="Text Placeholder 2"/>
          <p:cNvSpPr>
            <a:spLocks noGrp="1"/>
          </p:cNvSpPr>
          <p:nvPr>
            <p:ph type="body" idx="1"/>
          </p:nvPr>
        </p:nvSpPr>
        <p:spPr/>
        <p:txBody>
          <a:bodyPr/>
          <a:lstStyle/>
          <a:p>
            <a:r>
              <a:rPr lang="ar-EG" sz="4400"/>
              <a:t>نيم نى سيرافيم إنؤوش إيفول إنجو إمموس جى</a:t>
            </a:r>
          </a:p>
        </p:txBody>
      </p:sp>
      <p:sp>
        <p:nvSpPr>
          <p:cNvPr id="4" name="Text Placeholder 3"/>
          <p:cNvSpPr>
            <a:spLocks noGrp="1"/>
          </p:cNvSpPr>
          <p:nvPr>
            <p:ph type="body" sz="quarter" idx="3"/>
          </p:nvPr>
        </p:nvSpPr>
        <p:spPr>
          <a:xfrm>
            <a:off x="-328244" y="5317586"/>
            <a:ext cx="9823938" cy="731521"/>
          </a:xfrm>
        </p:spPr>
        <p:txBody>
          <a:bodyPr/>
          <a:lstStyle/>
          <a:p>
            <a:r>
              <a:rPr lang="pt-BR" sz="3200" dirty="0"/>
              <a:t>nem nicerafim enw2 `ebol engw `mmoc</a:t>
            </a:r>
          </a:p>
        </p:txBody>
      </p:sp>
    </p:spTree>
    <p:extLst>
      <p:ext uri="{BB962C8B-B14F-4D97-AF65-F5344CB8AC3E}">
        <p14:creationId xmlns:p14="http://schemas.microsoft.com/office/powerpoint/2010/main" val="362937205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1093"/>
            <a:ext cx="9144000" cy="782371"/>
          </a:xfrm>
        </p:spPr>
        <p:txBody>
          <a:bodyPr/>
          <a:lstStyle/>
          <a:p>
            <a:r>
              <a:rPr lang="ar-EG" dirty="0"/>
              <a:t>قدوس قدوس قدوس، أيها الرب الضابط الكل</a:t>
            </a:r>
          </a:p>
        </p:txBody>
      </p:sp>
      <p:sp>
        <p:nvSpPr>
          <p:cNvPr id="3" name="Text Placeholder 2"/>
          <p:cNvSpPr>
            <a:spLocks noGrp="1"/>
          </p:cNvSpPr>
          <p:nvPr>
            <p:ph type="body" idx="1"/>
          </p:nvPr>
        </p:nvSpPr>
        <p:spPr/>
        <p:txBody>
          <a:bodyPr/>
          <a:lstStyle/>
          <a:p>
            <a:r>
              <a:rPr lang="ar-EG" sz="4400"/>
              <a:t>إكؤواب إكؤواب إكؤواب ابشويس بى بانطوكراطور </a:t>
            </a:r>
          </a:p>
        </p:txBody>
      </p:sp>
      <p:sp>
        <p:nvSpPr>
          <p:cNvPr id="4" name="Text Placeholder 3"/>
          <p:cNvSpPr>
            <a:spLocks noGrp="1"/>
          </p:cNvSpPr>
          <p:nvPr>
            <p:ph type="body" sz="quarter" idx="3"/>
          </p:nvPr>
        </p:nvSpPr>
        <p:spPr>
          <a:xfrm>
            <a:off x="-445474" y="5387924"/>
            <a:ext cx="10011508" cy="731521"/>
          </a:xfrm>
        </p:spPr>
        <p:txBody>
          <a:bodyPr/>
          <a:lstStyle/>
          <a:p>
            <a:r>
              <a:rPr lang="en-US" sz="3200" dirty="0"/>
              <a:t>Ge `</a:t>
            </a:r>
            <a:r>
              <a:rPr lang="en-US" sz="3200" dirty="0" err="1"/>
              <a:t>xovab</a:t>
            </a:r>
            <a:r>
              <a:rPr lang="en-US" sz="3200" dirty="0"/>
              <a:t> `</a:t>
            </a:r>
            <a:r>
              <a:rPr lang="en-US" sz="3200" dirty="0" err="1"/>
              <a:t>xovab</a:t>
            </a:r>
            <a:r>
              <a:rPr lang="en-US" sz="3200" dirty="0"/>
              <a:t> `</a:t>
            </a:r>
            <a:r>
              <a:rPr lang="en-US" sz="3200" dirty="0" err="1"/>
              <a:t>xovab</a:t>
            </a:r>
            <a:r>
              <a:rPr lang="en-US" sz="3200" dirty="0"/>
              <a:t> Pu </a:t>
            </a:r>
            <a:r>
              <a:rPr lang="en-US" sz="3200" dirty="0" err="1"/>
              <a:t>pipantokratwr</a:t>
            </a:r>
            <a:r>
              <a:rPr lang="en-US" sz="3200" dirty="0"/>
              <a:t> </a:t>
            </a:r>
          </a:p>
        </p:txBody>
      </p:sp>
    </p:spTree>
    <p:extLst>
      <p:ext uri="{BB962C8B-B14F-4D97-AF65-F5344CB8AC3E}">
        <p14:creationId xmlns:p14="http://schemas.microsoft.com/office/powerpoint/2010/main" val="154755127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4539"/>
            <a:ext cx="9144000" cy="782371"/>
          </a:xfrm>
        </p:spPr>
        <p:txBody>
          <a:bodyPr/>
          <a:lstStyle/>
          <a:p>
            <a:r>
              <a:rPr lang="ar-EG"/>
              <a:t>السماء والأرض مملوءتان، من مجدك وكرامتك</a:t>
            </a:r>
          </a:p>
        </p:txBody>
      </p:sp>
      <p:sp>
        <p:nvSpPr>
          <p:cNvPr id="3" name="Text Placeholder 2"/>
          <p:cNvSpPr>
            <a:spLocks noGrp="1"/>
          </p:cNvSpPr>
          <p:nvPr>
            <p:ph type="body" idx="1"/>
          </p:nvPr>
        </p:nvSpPr>
        <p:spPr/>
        <p:txBody>
          <a:bodyPr/>
          <a:lstStyle/>
          <a:p>
            <a:r>
              <a:rPr lang="ar-EG" sz="4000"/>
              <a:t>إتفى نيم إبكاهى ميه إيفول خين بيك أو أو نيم بيك طايو </a:t>
            </a:r>
          </a:p>
        </p:txBody>
      </p:sp>
      <p:sp>
        <p:nvSpPr>
          <p:cNvPr id="4" name="Text Placeholder 3"/>
          <p:cNvSpPr>
            <a:spLocks noGrp="1"/>
          </p:cNvSpPr>
          <p:nvPr>
            <p:ph type="body" sz="quarter" idx="3"/>
          </p:nvPr>
        </p:nvSpPr>
        <p:spPr>
          <a:xfrm>
            <a:off x="0" y="5411370"/>
            <a:ext cx="9144000" cy="682357"/>
          </a:xfrm>
        </p:spPr>
        <p:txBody>
          <a:bodyPr/>
          <a:lstStyle/>
          <a:p>
            <a:r>
              <a:rPr lang="en-US" sz="3200" dirty="0"/>
              <a:t>`</a:t>
            </a:r>
            <a:r>
              <a:rPr lang="en-US" sz="3200" dirty="0" err="1"/>
              <a:t>tfe</a:t>
            </a:r>
            <a:r>
              <a:rPr lang="en-US" sz="3200" dirty="0"/>
              <a:t> </a:t>
            </a:r>
            <a:r>
              <a:rPr lang="en-US" sz="3200" dirty="0" err="1"/>
              <a:t>nem</a:t>
            </a:r>
            <a:r>
              <a:rPr lang="en-US" sz="3200" dirty="0"/>
              <a:t> `</a:t>
            </a:r>
            <a:r>
              <a:rPr lang="en-US" sz="3200" dirty="0" err="1"/>
              <a:t>pkahi</a:t>
            </a:r>
            <a:r>
              <a:rPr lang="en-US" sz="3200" dirty="0"/>
              <a:t> meh `</a:t>
            </a:r>
            <a:r>
              <a:rPr lang="en-US" sz="3200" dirty="0" err="1"/>
              <a:t>ebol</a:t>
            </a:r>
            <a:r>
              <a:rPr lang="en-US" sz="3200" dirty="0"/>
              <a:t> : </a:t>
            </a:r>
            <a:r>
              <a:rPr lang="en-US" sz="3200" dirty="0" err="1"/>
              <a:t>qen</a:t>
            </a:r>
            <a:r>
              <a:rPr lang="en-US" sz="3200" dirty="0"/>
              <a:t> </a:t>
            </a:r>
            <a:r>
              <a:rPr lang="en-US" sz="3200" dirty="0" err="1"/>
              <a:t>pek`wov</a:t>
            </a:r>
            <a:r>
              <a:rPr lang="en-US" sz="3200" dirty="0"/>
              <a:t> </a:t>
            </a:r>
            <a:r>
              <a:rPr lang="en-US" sz="3200" dirty="0" err="1"/>
              <a:t>nem</a:t>
            </a:r>
            <a:r>
              <a:rPr lang="en-US" sz="3200" dirty="0"/>
              <a:t> </a:t>
            </a:r>
            <a:r>
              <a:rPr lang="en-US" sz="3200" dirty="0" err="1"/>
              <a:t>pektai`o</a:t>
            </a:r>
            <a:endParaRPr lang="en-US" sz="3200" dirty="0"/>
          </a:p>
        </p:txBody>
      </p:sp>
    </p:spTree>
    <p:extLst>
      <p:ext uri="{BB962C8B-B14F-4D97-AF65-F5344CB8AC3E}">
        <p14:creationId xmlns:p14="http://schemas.microsoft.com/office/powerpoint/2010/main" val="423170506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4539"/>
            <a:ext cx="9144000" cy="782371"/>
          </a:xfrm>
        </p:spPr>
        <p:txBody>
          <a:bodyPr/>
          <a:lstStyle/>
          <a:p>
            <a:r>
              <a:rPr lang="ar-EG"/>
              <a:t>نسألك يا ابن الله، أن تحفظ حياة بطريركنا</a:t>
            </a:r>
          </a:p>
        </p:txBody>
      </p:sp>
      <p:sp>
        <p:nvSpPr>
          <p:cNvPr id="3" name="Text Placeholder 2"/>
          <p:cNvSpPr>
            <a:spLocks noGrp="1"/>
          </p:cNvSpPr>
          <p:nvPr>
            <p:ph type="body" idx="1"/>
          </p:nvPr>
        </p:nvSpPr>
        <p:spPr>
          <a:xfrm>
            <a:off x="0" y="6119445"/>
            <a:ext cx="9143999" cy="808893"/>
          </a:xfrm>
        </p:spPr>
        <p:txBody>
          <a:bodyPr/>
          <a:lstStyle/>
          <a:p>
            <a:r>
              <a:rPr lang="ar-EG"/>
              <a:t>تين تيهو إروك او إيوس ثيئوس إثريك اريه إمبين باطريارشيس </a:t>
            </a:r>
          </a:p>
        </p:txBody>
      </p:sp>
      <p:sp>
        <p:nvSpPr>
          <p:cNvPr id="4" name="Text Placeholder 3"/>
          <p:cNvSpPr>
            <a:spLocks noGrp="1"/>
          </p:cNvSpPr>
          <p:nvPr>
            <p:ph type="body" sz="quarter" idx="3"/>
          </p:nvPr>
        </p:nvSpPr>
        <p:spPr>
          <a:xfrm>
            <a:off x="0" y="5223802"/>
            <a:ext cx="9144000" cy="682357"/>
          </a:xfrm>
        </p:spPr>
        <p:txBody>
          <a:bodyPr/>
          <a:lstStyle/>
          <a:p>
            <a:r>
              <a:rPr lang="en-US" sz="2800" dirty="0"/>
              <a:t>Ten5ho `</a:t>
            </a:r>
            <a:r>
              <a:rPr lang="en-US" sz="2800" dirty="0" err="1"/>
              <a:t>erok</a:t>
            </a:r>
            <a:r>
              <a:rPr lang="en-US" sz="2800" dirty="0"/>
              <a:t> `w </a:t>
            </a:r>
            <a:r>
              <a:rPr lang="en-US" sz="2800" dirty="0" err="1"/>
              <a:t>Vioc</a:t>
            </a:r>
            <a:r>
              <a:rPr lang="en-US" sz="2800" dirty="0"/>
              <a:t> )</a:t>
            </a:r>
            <a:r>
              <a:rPr lang="en-US" sz="2800" dirty="0" err="1"/>
              <a:t>eoc</a:t>
            </a:r>
            <a:r>
              <a:rPr lang="en-US" sz="2800" dirty="0"/>
              <a:t> : e0rek`areh `</a:t>
            </a:r>
            <a:r>
              <a:rPr lang="en-US" sz="2800" dirty="0" err="1"/>
              <a:t>e`pwnq</a:t>
            </a:r>
            <a:r>
              <a:rPr lang="en-US" sz="2800" dirty="0"/>
              <a:t> `mpenpa-triarx3c </a:t>
            </a:r>
          </a:p>
        </p:txBody>
      </p:sp>
    </p:spTree>
    <p:extLst>
      <p:ext uri="{BB962C8B-B14F-4D97-AF65-F5344CB8AC3E}">
        <p14:creationId xmlns:p14="http://schemas.microsoft.com/office/powerpoint/2010/main" val="2694118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solidFill>
                  <a:srgbClr val="FFC000"/>
                </a:solidFill>
              </a:rPr>
              <a:t>مقدمة اسباتير المشتركة</a:t>
            </a:r>
            <a:endParaRPr lang="en-US" dirty="0">
              <a:solidFill>
                <a:srgbClr val="FFC000"/>
              </a:solidFill>
            </a:endParaRPr>
          </a:p>
        </p:txBody>
      </p:sp>
      <p:sp>
        <p:nvSpPr>
          <p:cNvPr id="3" name="Text Placeholder 2"/>
          <p:cNvSpPr>
            <a:spLocks noGrp="1"/>
          </p:cNvSpPr>
          <p:nvPr>
            <p:ph type="body" idx="1"/>
          </p:nvPr>
        </p:nvSpPr>
        <p:spPr/>
        <p:txBody>
          <a:bodyPr/>
          <a:lstStyle/>
          <a:p>
            <a:r>
              <a:rPr lang="ar-EG" sz="5400" dirty="0"/>
              <a:t>إسباتير آجيوس </a:t>
            </a:r>
            <a:r>
              <a:rPr lang="ar-SA" sz="5400" dirty="0"/>
              <a:t>إس إيوس</a:t>
            </a:r>
            <a:r>
              <a:rPr lang="en-US" sz="5400" dirty="0"/>
              <a:t> </a:t>
            </a:r>
            <a:r>
              <a:rPr lang="ar-SA" sz="5400" dirty="0"/>
              <a:t>آجيوس</a:t>
            </a:r>
            <a:r>
              <a:rPr lang="ar-EG" sz="5400" dirty="0"/>
              <a:t> </a:t>
            </a:r>
          </a:p>
        </p:txBody>
      </p:sp>
      <p:sp>
        <p:nvSpPr>
          <p:cNvPr id="4" name="Text Placeholder 3"/>
          <p:cNvSpPr>
            <a:spLocks noGrp="1"/>
          </p:cNvSpPr>
          <p:nvPr>
            <p:ph type="body" sz="quarter" idx="3"/>
          </p:nvPr>
        </p:nvSpPr>
        <p:spPr/>
        <p:txBody>
          <a:bodyPr/>
          <a:lstStyle/>
          <a:p>
            <a:r>
              <a:rPr lang="en-US" sz="6000" dirty="0" err="1"/>
              <a:t>Ic</a:t>
            </a:r>
            <a:r>
              <a:rPr lang="en-US" sz="6000" dirty="0"/>
              <a:t> </a:t>
            </a:r>
            <a:r>
              <a:rPr lang="en-US" sz="6000" dirty="0" err="1"/>
              <a:t>Patyr</a:t>
            </a:r>
            <a:r>
              <a:rPr lang="en-US" sz="6000" dirty="0"/>
              <a:t> `</a:t>
            </a:r>
            <a:r>
              <a:rPr lang="en-US" sz="6000" dirty="0" err="1"/>
              <a:t>agioc</a:t>
            </a:r>
            <a:r>
              <a:rPr lang="en-US" sz="6000" dirty="0"/>
              <a:t> </a:t>
            </a:r>
            <a:r>
              <a:rPr lang="en-US" sz="6000" dirty="0" err="1"/>
              <a:t>ic</a:t>
            </a:r>
            <a:r>
              <a:rPr lang="en-US" sz="6000" dirty="0"/>
              <a:t> </a:t>
            </a:r>
            <a:r>
              <a:rPr lang="en-US" sz="6000" dirty="0" err="1"/>
              <a:t>Uioc</a:t>
            </a:r>
            <a:r>
              <a:rPr lang="ar-EG" sz="6000" dirty="0"/>
              <a:t> </a:t>
            </a:r>
            <a:r>
              <a:rPr lang="en-US" sz="6000" dirty="0"/>
              <a:t>`</a:t>
            </a:r>
            <a:r>
              <a:rPr lang="en-US" sz="6000" dirty="0" err="1"/>
              <a:t>agioc</a:t>
            </a:r>
            <a:r>
              <a:rPr lang="en-US" sz="6000" dirty="0"/>
              <a:t>@ </a:t>
            </a:r>
          </a:p>
        </p:txBody>
      </p:sp>
      <p:sp>
        <p:nvSpPr>
          <p:cNvPr id="7" name="Text Placeholder 6">
            <a:extLst>
              <a:ext uri="{FF2B5EF4-FFF2-40B4-BE49-F238E27FC236}">
                <a16:creationId xmlns:a16="http://schemas.microsoft.com/office/drawing/2014/main" id="{2FBBFDC3-AFAE-4C74-8AF3-16486E51CF14}"/>
              </a:ext>
            </a:extLst>
          </p:cNvPr>
          <p:cNvSpPr>
            <a:spLocks noGrp="1"/>
          </p:cNvSpPr>
          <p:nvPr>
            <p:ph type="body" sz="quarter" idx="10"/>
          </p:nvPr>
        </p:nvSpPr>
        <p:spPr>
          <a:xfrm>
            <a:off x="0" y="4347322"/>
            <a:ext cx="9144000" cy="731521"/>
          </a:xfrm>
        </p:spPr>
        <p:txBody>
          <a:bodyPr/>
          <a:lstStyle/>
          <a:p>
            <a:r>
              <a:rPr lang="ar-EG" sz="4600" dirty="0"/>
              <a:t>واحد هو الآب القدوس واحد هو الابن القدوس </a:t>
            </a:r>
            <a:endParaRPr lang="en-US" sz="4600" dirty="0"/>
          </a:p>
        </p:txBody>
      </p:sp>
    </p:spTree>
    <p:extLst>
      <p:ext uri="{BB962C8B-B14F-4D97-AF65-F5344CB8AC3E}">
        <p14:creationId xmlns:p14="http://schemas.microsoft.com/office/powerpoint/2010/main" val="3042072607"/>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7647"/>
            <a:ext cx="9144000" cy="782371"/>
          </a:xfrm>
        </p:spPr>
        <p:txBody>
          <a:bodyPr/>
          <a:lstStyle/>
          <a:p>
            <a:r>
              <a:rPr lang="ar-EG"/>
              <a:t>البابا أنبا تاوضروس رئيس الأحبار، ثبته على كرسيه</a:t>
            </a:r>
          </a:p>
        </p:txBody>
      </p:sp>
      <p:sp>
        <p:nvSpPr>
          <p:cNvPr id="3" name="Text Placeholder 2"/>
          <p:cNvSpPr>
            <a:spLocks noGrp="1"/>
          </p:cNvSpPr>
          <p:nvPr>
            <p:ph type="body" idx="1"/>
          </p:nvPr>
        </p:nvSpPr>
        <p:spPr>
          <a:xfrm>
            <a:off x="0" y="6166337"/>
            <a:ext cx="9143999" cy="808893"/>
          </a:xfrm>
        </p:spPr>
        <p:txBody>
          <a:bodyPr/>
          <a:lstStyle/>
          <a:p>
            <a:r>
              <a:rPr lang="ar-EG" dirty="0"/>
              <a:t>افا تاوضروس بى ارشى ارفس ماتاجروف هيﭽين  بيف أثرونوس</a:t>
            </a:r>
          </a:p>
        </p:txBody>
      </p:sp>
      <p:sp>
        <p:nvSpPr>
          <p:cNvPr id="4" name="Text Placeholder 3"/>
          <p:cNvSpPr>
            <a:spLocks noGrp="1"/>
          </p:cNvSpPr>
          <p:nvPr>
            <p:ph type="body" sz="quarter" idx="3"/>
          </p:nvPr>
        </p:nvSpPr>
        <p:spPr>
          <a:xfrm>
            <a:off x="0" y="5270694"/>
            <a:ext cx="9144000" cy="682357"/>
          </a:xfrm>
        </p:spPr>
        <p:txBody>
          <a:bodyPr/>
          <a:lstStyle/>
          <a:p>
            <a:r>
              <a:rPr lang="es-ES" sz="3200" dirty="0" err="1"/>
              <a:t>abba</a:t>
            </a:r>
            <a:r>
              <a:rPr lang="es-ES" sz="3200" dirty="0"/>
              <a:t>....piarx3`erevc : matagro4 </a:t>
            </a:r>
            <a:r>
              <a:rPr lang="es-ES" sz="3200" dirty="0" err="1"/>
              <a:t>higen</a:t>
            </a:r>
            <a:r>
              <a:rPr lang="es-ES" sz="3200" dirty="0"/>
              <a:t> pe4`0ronoc</a:t>
            </a:r>
          </a:p>
        </p:txBody>
      </p:sp>
    </p:spTree>
    <p:extLst>
      <p:ext uri="{BB962C8B-B14F-4D97-AF65-F5344CB8AC3E}">
        <p14:creationId xmlns:p14="http://schemas.microsoft.com/office/powerpoint/2010/main" val="254984525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1093"/>
            <a:ext cx="9144000" cy="782371"/>
          </a:xfrm>
        </p:spPr>
        <p:txBody>
          <a:bodyPr>
            <a:normAutofit/>
          </a:bodyPr>
          <a:lstStyle/>
          <a:p>
            <a:r>
              <a:rPr lang="ar-EG" sz="4400" dirty="0"/>
              <a:t>وشريكه في الخدمة الرسولية، أبينا المكرم البار </a:t>
            </a:r>
          </a:p>
        </p:txBody>
      </p:sp>
      <p:sp>
        <p:nvSpPr>
          <p:cNvPr id="3" name="Text Placeholder 2"/>
          <p:cNvSpPr>
            <a:spLocks noGrp="1"/>
          </p:cNvSpPr>
          <p:nvPr>
            <p:ph type="body" idx="1"/>
          </p:nvPr>
        </p:nvSpPr>
        <p:spPr>
          <a:xfrm>
            <a:off x="-328244" y="6049107"/>
            <a:ext cx="9730154" cy="808893"/>
          </a:xfrm>
        </p:spPr>
        <p:txBody>
          <a:bodyPr/>
          <a:lstStyle/>
          <a:p>
            <a:r>
              <a:rPr lang="ar-EG" dirty="0"/>
              <a:t>نيم بيف كيه إشﭬير إنليتورغوس بين يوت إثؤواب إن ذيكيئوس </a:t>
            </a:r>
          </a:p>
        </p:txBody>
      </p:sp>
      <p:sp>
        <p:nvSpPr>
          <p:cNvPr id="4" name="Text Placeholder 3"/>
          <p:cNvSpPr>
            <a:spLocks noGrp="1"/>
          </p:cNvSpPr>
          <p:nvPr>
            <p:ph type="body" sz="quarter" idx="3"/>
          </p:nvPr>
        </p:nvSpPr>
        <p:spPr>
          <a:xfrm>
            <a:off x="0" y="5575492"/>
            <a:ext cx="9144000" cy="682357"/>
          </a:xfrm>
        </p:spPr>
        <p:txBody>
          <a:bodyPr/>
          <a:lstStyle/>
          <a:p>
            <a:r>
              <a:rPr lang="en-US" dirty="0" err="1"/>
              <a:t>Nem</a:t>
            </a:r>
            <a:r>
              <a:rPr lang="en-US" dirty="0"/>
              <a:t> pe4ke`2f3r `</a:t>
            </a:r>
            <a:r>
              <a:rPr lang="en-US" dirty="0" err="1"/>
              <a:t>nlitovrjoc</a:t>
            </a:r>
            <a:r>
              <a:rPr lang="en-US" dirty="0"/>
              <a:t> : </a:t>
            </a:r>
            <a:r>
              <a:rPr lang="en-US" dirty="0" err="1"/>
              <a:t>peniwt</a:t>
            </a:r>
            <a:r>
              <a:rPr lang="en-US" dirty="0"/>
              <a:t> e0ovab : `</a:t>
            </a:r>
            <a:r>
              <a:rPr lang="en-US" dirty="0" err="1"/>
              <a:t>ndikeoc</a:t>
            </a:r>
            <a:r>
              <a:rPr lang="en-US" dirty="0"/>
              <a:t> </a:t>
            </a:r>
          </a:p>
        </p:txBody>
      </p:sp>
    </p:spTree>
    <p:extLst>
      <p:ext uri="{BB962C8B-B14F-4D97-AF65-F5344CB8AC3E}">
        <p14:creationId xmlns:p14="http://schemas.microsoft.com/office/powerpoint/2010/main" val="163688863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1431"/>
            <a:ext cx="9144000" cy="782371"/>
          </a:xfrm>
        </p:spPr>
        <p:txBody>
          <a:bodyPr/>
          <a:lstStyle/>
          <a:p>
            <a:r>
              <a:rPr lang="ar-EG" dirty="0"/>
              <a:t>أنبا دانيال مطراننا، ثبته على كرسيه </a:t>
            </a:r>
          </a:p>
        </p:txBody>
      </p:sp>
      <p:sp>
        <p:nvSpPr>
          <p:cNvPr id="3" name="Text Placeholder 2"/>
          <p:cNvSpPr>
            <a:spLocks noGrp="1"/>
          </p:cNvSpPr>
          <p:nvPr>
            <p:ph type="body" idx="1"/>
          </p:nvPr>
        </p:nvSpPr>
        <p:spPr>
          <a:xfrm>
            <a:off x="-164122" y="6049107"/>
            <a:ext cx="9355015" cy="808893"/>
          </a:xfrm>
        </p:spPr>
        <p:txBody>
          <a:bodyPr/>
          <a:lstStyle/>
          <a:p>
            <a:r>
              <a:rPr lang="ar-EG" dirty="0"/>
              <a:t>اﭭا  دانيال  امتروبوليتيس ماتاجروف هيﭽين بيف إثرونوس  </a:t>
            </a:r>
          </a:p>
        </p:txBody>
      </p:sp>
      <p:sp>
        <p:nvSpPr>
          <p:cNvPr id="4" name="Text Placeholder 3"/>
          <p:cNvSpPr>
            <a:spLocks noGrp="1"/>
          </p:cNvSpPr>
          <p:nvPr>
            <p:ph type="body" sz="quarter" idx="3"/>
          </p:nvPr>
        </p:nvSpPr>
        <p:spPr>
          <a:xfrm>
            <a:off x="0" y="5575492"/>
            <a:ext cx="9144000" cy="682357"/>
          </a:xfrm>
        </p:spPr>
        <p:txBody>
          <a:bodyPr/>
          <a:lstStyle/>
          <a:p>
            <a:r>
              <a:rPr lang="en-US" dirty="0"/>
              <a:t>abba </a:t>
            </a:r>
            <a:r>
              <a:rPr kumimoji="0" lang="en-US" sz="2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 `</a:t>
            </a:r>
            <a:r>
              <a:rPr lang="en-US" sz="4000" dirty="0" err="1">
                <a:effectLst/>
                <a:latin typeface="Athanasius" pitchFamily="2" charset="0"/>
                <a:ea typeface="Times New Roman" panose="02020603050405020304" pitchFamily="18" charset="0"/>
                <a:cs typeface="Arial" panose="020B0604020202020204" pitchFamily="34" charset="0"/>
              </a:rPr>
              <a:t>mmhtropolithc</a:t>
            </a:r>
            <a:r>
              <a:rPr lang="en-US" dirty="0"/>
              <a:t> matagro4 </a:t>
            </a:r>
            <a:r>
              <a:rPr lang="en-US" dirty="0" err="1"/>
              <a:t>higen</a:t>
            </a:r>
            <a:r>
              <a:rPr lang="en-US" dirty="0"/>
              <a:t> pe4`0ronoc </a:t>
            </a:r>
          </a:p>
        </p:txBody>
      </p:sp>
      <p:sp>
        <p:nvSpPr>
          <p:cNvPr id="5" name="Rectangle 4">
            <a:hlinkClick r:id="rId2" action="ppaction://hlinksldjump"/>
            <a:extLst>
              <a:ext uri="{FF2B5EF4-FFF2-40B4-BE49-F238E27FC236}">
                <a16:creationId xmlns:a16="http://schemas.microsoft.com/office/drawing/2014/main" id="{7C1CBAA2-DE8F-4280-8AB8-71F72C73DA00}"/>
              </a:ext>
            </a:extLst>
          </p:cNvPr>
          <p:cNvSpPr/>
          <p:nvPr/>
        </p:nvSpPr>
        <p:spPr>
          <a:xfrm>
            <a:off x="7333888" y="3964377"/>
            <a:ext cx="181011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 </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53A1DFD6-0383-258F-C4E5-16B72E155455}"/>
              </a:ext>
            </a:extLst>
          </p:cNvPr>
          <p:cNvSpPr/>
          <p:nvPr/>
        </p:nvSpPr>
        <p:spPr>
          <a:xfrm>
            <a:off x="0" y="3964377"/>
            <a:ext cx="215956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رسامة الدياكون</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22620312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33671"/>
      </p:ext>
    </p:extLst>
  </p:cSld>
  <p:clrMapOvr>
    <a:masterClrMapping/>
  </p:clrMapOvr>
  <p:transition spd="slow" advClick="0" advTm="0"/>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قَبِّلوا بَعضَكُم بَعضاً بقبلةٍ مقدسة </a:t>
            </a:r>
            <a:endParaRPr lang="en-US" sz="5400" dirty="0"/>
          </a:p>
        </p:txBody>
      </p:sp>
      <p:sp>
        <p:nvSpPr>
          <p:cNvPr id="3" name="Text Placeholder 2"/>
          <p:cNvSpPr>
            <a:spLocks noGrp="1"/>
          </p:cNvSpPr>
          <p:nvPr>
            <p:ph type="body" idx="1"/>
          </p:nvPr>
        </p:nvSpPr>
        <p:spPr/>
        <p:txBody>
          <a:bodyPr/>
          <a:lstStyle/>
          <a:p>
            <a:r>
              <a:rPr lang="ar-EG" sz="4800" dirty="0"/>
              <a:t>اسبازيستي الليسوس ان فليماتي اجيو</a:t>
            </a:r>
          </a:p>
        </p:txBody>
      </p:sp>
      <p:sp>
        <p:nvSpPr>
          <p:cNvPr id="4" name="Text Placeholder 3"/>
          <p:cNvSpPr>
            <a:spLocks noGrp="1"/>
          </p:cNvSpPr>
          <p:nvPr>
            <p:ph type="body" sz="quarter" idx="3"/>
          </p:nvPr>
        </p:nvSpPr>
        <p:spPr/>
        <p:txBody>
          <a:bodyPr/>
          <a:lstStyle/>
          <a:p>
            <a:r>
              <a:rPr lang="en-US" sz="4000" dirty="0" err="1"/>
              <a:t>Acpazecqe</a:t>
            </a:r>
            <a:r>
              <a:rPr lang="en-US" sz="4000" dirty="0"/>
              <a:t> </a:t>
            </a:r>
            <a:r>
              <a:rPr lang="en-US" sz="4000" dirty="0" err="1"/>
              <a:t>allhlouc</a:t>
            </a:r>
            <a:r>
              <a:rPr lang="en-US" sz="4000" dirty="0"/>
              <a:t> </a:t>
            </a:r>
            <a:r>
              <a:rPr lang="en-US" sz="4000" dirty="0" err="1"/>
              <a:t>en</a:t>
            </a:r>
            <a:r>
              <a:rPr lang="ar-EG" sz="4000" dirty="0"/>
              <a:t> </a:t>
            </a:r>
            <a:r>
              <a:rPr lang="en-US" sz="4000" dirty="0" err="1"/>
              <a:t>Vilhmatic</a:t>
            </a:r>
            <a:r>
              <a:rPr lang="ar-EG" sz="4000" dirty="0"/>
              <a:t> </a:t>
            </a:r>
            <a:r>
              <a:rPr lang="en-US" sz="4000" dirty="0"/>
              <a:t> `</a:t>
            </a:r>
            <a:r>
              <a:rPr lang="en-US" sz="4000" dirty="0" err="1"/>
              <a:t>agi`w</a:t>
            </a:r>
            <a:endParaRPr lang="en-US" sz="4000" dirty="0"/>
          </a:p>
        </p:txBody>
      </p:sp>
      <p:sp>
        <p:nvSpPr>
          <p:cNvPr id="5" name="Rectangle 4">
            <a:hlinkClick r:id="rId2" action="ppaction://hlinksldjump"/>
          </p:cNvPr>
          <p:cNvSpPr/>
          <p:nvPr/>
        </p:nvSpPr>
        <p:spPr>
          <a:xfrm>
            <a:off x="7463118" y="3867661"/>
            <a:ext cx="1680881" cy="477054"/>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اسبسمس ادام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59812641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ربُ ارحم يا ربُ ارحم يا ربُ ارحم</a:t>
            </a:r>
            <a:endParaRPr lang="en-US" sz="5400" dirty="0"/>
          </a:p>
        </p:txBody>
      </p:sp>
      <p:sp>
        <p:nvSpPr>
          <p:cNvPr id="3" name="Text Placeholder 2"/>
          <p:cNvSpPr>
            <a:spLocks noGrp="1"/>
          </p:cNvSpPr>
          <p:nvPr>
            <p:ph type="body" idx="1"/>
          </p:nvPr>
        </p:nvSpPr>
        <p:spPr/>
        <p:txBody>
          <a:bodyPr/>
          <a:lstStyle/>
          <a:p>
            <a:r>
              <a:rPr lang="ar-EG" sz="4800" dirty="0"/>
              <a:t>كيريي إليسون كيريي إليسون كيريي إليسون</a:t>
            </a:r>
          </a:p>
        </p:txBody>
      </p:sp>
      <p:sp>
        <p:nvSpPr>
          <p:cNvPr id="4" name="Text Placeholder 3"/>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Tree>
    <p:extLst>
      <p:ext uri="{BB962C8B-B14F-4D97-AF65-F5344CB8AC3E}">
        <p14:creationId xmlns:p14="http://schemas.microsoft.com/office/powerpoint/2010/main" val="51895508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نعم يا ربُ الذي هو يسوعُ المسيحُ </a:t>
            </a:r>
            <a:endParaRPr lang="en-US" sz="4800" dirty="0"/>
          </a:p>
        </p:txBody>
      </p:sp>
      <p:sp>
        <p:nvSpPr>
          <p:cNvPr id="3" name="Text Placeholder 2"/>
          <p:cNvSpPr>
            <a:spLocks noGrp="1"/>
          </p:cNvSpPr>
          <p:nvPr>
            <p:ph type="body" idx="1"/>
          </p:nvPr>
        </p:nvSpPr>
        <p:spPr/>
        <p:txBody>
          <a:bodyPr/>
          <a:lstStyle/>
          <a:p>
            <a:r>
              <a:rPr lang="ar-EG" sz="4800" dirty="0"/>
              <a:t>سي كيريى ايتي فاي بي ايسوس باخرستوس </a:t>
            </a:r>
          </a:p>
        </p:txBody>
      </p:sp>
      <p:sp>
        <p:nvSpPr>
          <p:cNvPr id="4" name="Text Placeholder 3"/>
          <p:cNvSpPr>
            <a:spLocks noGrp="1"/>
          </p:cNvSpPr>
          <p:nvPr>
            <p:ph type="body" sz="quarter" idx="3"/>
          </p:nvPr>
        </p:nvSpPr>
        <p:spPr/>
        <p:txBody>
          <a:bodyPr/>
          <a:lstStyle/>
          <a:p>
            <a:r>
              <a:rPr lang="fi-FI" sz="4800" dirty="0"/>
              <a:t>Ne  Kuri`e `ete vai pe Ihcouc Pi`xrictoc</a:t>
            </a:r>
          </a:p>
        </p:txBody>
      </p:sp>
    </p:spTree>
    <p:extLst>
      <p:ext uri="{BB962C8B-B14F-4D97-AF65-F5344CB8AC3E}">
        <p14:creationId xmlns:p14="http://schemas.microsoft.com/office/powerpoint/2010/main" val="409678098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ابنُ الله الحي إسْمَعنا وإرحمنا</a:t>
            </a:r>
            <a:endParaRPr lang="en-US" sz="4800" dirty="0"/>
          </a:p>
        </p:txBody>
      </p:sp>
      <p:sp>
        <p:nvSpPr>
          <p:cNvPr id="3" name="Text Placeholder 2"/>
          <p:cNvSpPr>
            <a:spLocks noGrp="1"/>
          </p:cNvSpPr>
          <p:nvPr>
            <p:ph type="body" idx="1"/>
          </p:nvPr>
        </p:nvSpPr>
        <p:spPr/>
        <p:txBody>
          <a:bodyPr/>
          <a:lstStyle/>
          <a:p>
            <a:r>
              <a:rPr lang="ar-EG" sz="4400" dirty="0"/>
              <a:t>ابشري أم أفنوتي سوتيم ايرون أووه ناي نان</a:t>
            </a:r>
          </a:p>
        </p:txBody>
      </p:sp>
      <p:sp>
        <p:nvSpPr>
          <p:cNvPr id="4" name="Text Placeholder 3"/>
          <p:cNvSpPr>
            <a:spLocks noGrp="1"/>
          </p:cNvSpPr>
          <p:nvPr>
            <p:ph type="body" sz="quarter" idx="3"/>
          </p:nvPr>
        </p:nvSpPr>
        <p:spPr/>
        <p:txBody>
          <a:bodyPr/>
          <a:lstStyle/>
          <a:p>
            <a:r>
              <a:rPr lang="en-US" sz="4800" dirty="0"/>
              <a:t>P]</a:t>
            </a:r>
            <a:r>
              <a:rPr lang="en-US" sz="4800" dirty="0" err="1"/>
              <a:t>hri</a:t>
            </a:r>
            <a:r>
              <a:rPr lang="en-US" sz="4800" dirty="0"/>
              <a:t>  `mV; </a:t>
            </a:r>
            <a:r>
              <a:rPr lang="en-US" sz="4800" dirty="0" err="1"/>
              <a:t>cwtem</a:t>
            </a:r>
            <a:r>
              <a:rPr lang="en-US" sz="4800" dirty="0"/>
              <a:t> `</a:t>
            </a:r>
            <a:r>
              <a:rPr lang="en-US" sz="4800" dirty="0" err="1"/>
              <a:t>eron</a:t>
            </a:r>
            <a:r>
              <a:rPr lang="en-US" sz="4800" dirty="0"/>
              <a:t> </a:t>
            </a:r>
            <a:r>
              <a:rPr lang="en-US" sz="4800" dirty="0" err="1"/>
              <a:t>ouo</a:t>
            </a:r>
            <a:r>
              <a:rPr lang="en-US" sz="4800" dirty="0"/>
              <a:t>\ </a:t>
            </a:r>
            <a:r>
              <a:rPr lang="en-US" sz="4800" dirty="0" err="1"/>
              <a:t>nai</a:t>
            </a:r>
            <a:r>
              <a:rPr lang="en-US" sz="4800" dirty="0"/>
              <a:t> nan.</a:t>
            </a:r>
          </a:p>
        </p:txBody>
      </p:sp>
    </p:spTree>
    <p:extLst>
      <p:ext uri="{BB962C8B-B14F-4D97-AF65-F5344CB8AC3E}">
        <p14:creationId xmlns:p14="http://schemas.microsoft.com/office/powerpoint/2010/main" val="64685279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تَقَدَّموا على الرسمِ </a:t>
            </a:r>
          </a:p>
        </p:txBody>
      </p:sp>
      <p:sp>
        <p:nvSpPr>
          <p:cNvPr id="6" name="Text Placeholder 5"/>
          <p:cNvSpPr>
            <a:spLocks noGrp="1"/>
          </p:cNvSpPr>
          <p:nvPr>
            <p:ph type="body" idx="1"/>
          </p:nvPr>
        </p:nvSpPr>
        <p:spPr/>
        <p:txBody>
          <a:bodyPr/>
          <a:lstStyle/>
          <a:p>
            <a:r>
              <a:rPr lang="ar-EG" sz="4800" dirty="0"/>
              <a:t>ابرو سفرين كاطا اطروبو</a:t>
            </a:r>
          </a:p>
        </p:txBody>
      </p:sp>
      <p:sp>
        <p:nvSpPr>
          <p:cNvPr id="7" name="Text Placeholder 6"/>
          <p:cNvSpPr>
            <a:spLocks noGrp="1"/>
          </p:cNvSpPr>
          <p:nvPr>
            <p:ph type="body" sz="quarter" idx="3"/>
          </p:nvPr>
        </p:nvSpPr>
        <p:spPr/>
        <p:txBody>
          <a:bodyPr/>
          <a:lstStyle/>
          <a:p>
            <a:r>
              <a:rPr lang="en-US" sz="5400" dirty="0" err="1"/>
              <a:t>Procverin</a:t>
            </a:r>
            <a:r>
              <a:rPr lang="en-US" sz="5400" dirty="0"/>
              <a:t> kata</a:t>
            </a:r>
            <a:r>
              <a:rPr lang="ar-EG" sz="5400" dirty="0"/>
              <a:t> </a:t>
            </a:r>
            <a:r>
              <a:rPr lang="en-US" sz="5400" dirty="0"/>
              <a:t> `</a:t>
            </a:r>
            <a:r>
              <a:rPr lang="en-US" sz="5400" dirty="0" err="1"/>
              <a:t>tropon</a:t>
            </a:r>
            <a:endParaRPr lang="en-US" sz="5400" dirty="0"/>
          </a:p>
        </p:txBody>
      </p:sp>
    </p:spTree>
    <p:extLst>
      <p:ext uri="{BB962C8B-B14F-4D97-AF65-F5344CB8AC3E}">
        <p14:creationId xmlns:p14="http://schemas.microsoft.com/office/powerpoint/2010/main" val="295478523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قِفوا بخوفٍ ورعدَةٍ</a:t>
            </a:r>
          </a:p>
        </p:txBody>
      </p:sp>
      <p:sp>
        <p:nvSpPr>
          <p:cNvPr id="6" name="Text Placeholder 5"/>
          <p:cNvSpPr>
            <a:spLocks noGrp="1"/>
          </p:cNvSpPr>
          <p:nvPr>
            <p:ph type="body" idx="1"/>
          </p:nvPr>
        </p:nvSpPr>
        <p:spPr/>
        <p:txBody>
          <a:bodyPr/>
          <a:lstStyle/>
          <a:p>
            <a:r>
              <a:rPr lang="ar-EG" sz="5400" dirty="0"/>
              <a:t>استاثيتي كاطا اطرو مو</a:t>
            </a:r>
          </a:p>
        </p:txBody>
      </p:sp>
      <p:sp>
        <p:nvSpPr>
          <p:cNvPr id="7" name="Text Placeholder 6"/>
          <p:cNvSpPr>
            <a:spLocks noGrp="1"/>
          </p:cNvSpPr>
          <p:nvPr>
            <p:ph type="body" sz="quarter" idx="3"/>
          </p:nvPr>
        </p:nvSpPr>
        <p:spPr/>
        <p:txBody>
          <a:bodyPr/>
          <a:lstStyle/>
          <a:p>
            <a:r>
              <a:rPr lang="en-US" sz="5400" dirty="0" err="1"/>
              <a:t>ctaqhte</a:t>
            </a:r>
            <a:r>
              <a:rPr lang="en-US" sz="5400" dirty="0"/>
              <a:t> kata</a:t>
            </a:r>
            <a:r>
              <a:rPr lang="ar-EG" sz="5400" dirty="0"/>
              <a:t> </a:t>
            </a:r>
            <a:r>
              <a:rPr lang="en-US" sz="5400" dirty="0"/>
              <a:t> `</a:t>
            </a:r>
            <a:r>
              <a:rPr lang="en-US" sz="5400" dirty="0" err="1"/>
              <a:t>tromou</a:t>
            </a:r>
            <a:endParaRPr lang="en-US" sz="5400" dirty="0"/>
          </a:p>
        </p:txBody>
      </p:sp>
    </p:spTree>
    <p:extLst>
      <p:ext uri="{BB962C8B-B14F-4D97-AF65-F5344CB8AC3E}">
        <p14:creationId xmlns:p14="http://schemas.microsoft.com/office/powerpoint/2010/main" val="12253366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6000" dirty="0"/>
              <a:t>إن إبنيفما آجيون آمين</a:t>
            </a:r>
          </a:p>
        </p:txBody>
      </p:sp>
      <p:sp>
        <p:nvSpPr>
          <p:cNvPr id="4" name="Text Placeholder 3"/>
          <p:cNvSpPr>
            <a:spLocks noGrp="1"/>
          </p:cNvSpPr>
          <p:nvPr>
            <p:ph type="body" sz="quarter" idx="3"/>
          </p:nvPr>
        </p:nvSpPr>
        <p:spPr/>
        <p:txBody>
          <a:bodyPr/>
          <a:lstStyle/>
          <a:p>
            <a:r>
              <a:rPr lang="en-US" sz="6000" dirty="0" err="1"/>
              <a:t>en</a:t>
            </a:r>
            <a:r>
              <a:rPr lang="en-US" sz="6000" dirty="0"/>
              <a:t> </a:t>
            </a:r>
            <a:r>
              <a:rPr lang="en-US" sz="6000" dirty="0">
                <a:latin typeface="Abraam" pitchFamily="2" charset="0"/>
              </a:rPr>
              <a:t>~</a:t>
            </a:r>
            <a:r>
              <a:rPr lang="en-US" sz="6000" dirty="0"/>
              <a:t>Pneuma `</a:t>
            </a:r>
            <a:r>
              <a:rPr lang="en-US" sz="6000" dirty="0" err="1"/>
              <a:t>agion</a:t>
            </a:r>
            <a:r>
              <a:rPr lang="en-US" sz="6000" dirty="0"/>
              <a:t> `</a:t>
            </a:r>
            <a:r>
              <a:rPr lang="en-US" sz="6000" dirty="0" err="1"/>
              <a:t>amyn</a:t>
            </a:r>
            <a:r>
              <a:rPr lang="en-US" sz="6000" dirty="0"/>
              <a:t>.</a:t>
            </a:r>
          </a:p>
        </p:txBody>
      </p:sp>
      <p:sp>
        <p:nvSpPr>
          <p:cNvPr id="8" name="Text Placeholder 7">
            <a:extLst>
              <a:ext uri="{FF2B5EF4-FFF2-40B4-BE49-F238E27FC236}">
                <a16:creationId xmlns:a16="http://schemas.microsoft.com/office/drawing/2014/main" id="{132769A0-EB19-4689-87FD-D70CCB9B37B1}"/>
              </a:ext>
            </a:extLst>
          </p:cNvPr>
          <p:cNvSpPr>
            <a:spLocks noGrp="1"/>
          </p:cNvSpPr>
          <p:nvPr>
            <p:ph type="body" sz="quarter" idx="10"/>
          </p:nvPr>
        </p:nvSpPr>
        <p:spPr>
          <a:xfrm>
            <a:off x="-1" y="4378138"/>
            <a:ext cx="9144000" cy="731521"/>
          </a:xfrm>
        </p:spPr>
        <p:txBody>
          <a:bodyPr/>
          <a:lstStyle/>
          <a:p>
            <a:r>
              <a:rPr lang="ar-EG" sz="4800" dirty="0">
                <a:cs typeface="+mj-cs"/>
              </a:rPr>
              <a:t>واحد هو الروح القدس آمين.</a:t>
            </a:r>
            <a:endParaRPr lang="en-US" sz="4800" dirty="0">
              <a:cs typeface="+mj-cs"/>
            </a:endParaRPr>
          </a:p>
        </p:txBody>
      </p:sp>
    </p:spTree>
    <p:extLst>
      <p:ext uri="{BB962C8B-B14F-4D97-AF65-F5344CB8AC3E}">
        <p14:creationId xmlns:p14="http://schemas.microsoft.com/office/powerpoint/2010/main" val="263348876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rtl="0"/>
            <a:r>
              <a:rPr lang="ar-EG" sz="5400" dirty="0"/>
              <a:t>وإلى الشرقِ انظروا، نُنصِت</a:t>
            </a:r>
          </a:p>
        </p:txBody>
      </p:sp>
      <p:sp>
        <p:nvSpPr>
          <p:cNvPr id="6" name="Text Placeholder 5"/>
          <p:cNvSpPr>
            <a:spLocks noGrp="1"/>
          </p:cNvSpPr>
          <p:nvPr>
            <p:ph type="body" idx="1"/>
          </p:nvPr>
        </p:nvSpPr>
        <p:spPr/>
        <p:txBody>
          <a:bodyPr/>
          <a:lstStyle/>
          <a:p>
            <a:r>
              <a:rPr lang="ar-EG" sz="4800" dirty="0"/>
              <a:t>ايس اناطولاسي افل ابساتي ابروس خومين</a:t>
            </a:r>
          </a:p>
        </p:txBody>
      </p:sp>
      <p:sp>
        <p:nvSpPr>
          <p:cNvPr id="7" name="Text Placeholder 6"/>
          <p:cNvSpPr>
            <a:spLocks noGrp="1"/>
          </p:cNvSpPr>
          <p:nvPr>
            <p:ph type="body" sz="quarter" idx="3"/>
          </p:nvPr>
        </p:nvSpPr>
        <p:spPr/>
        <p:txBody>
          <a:bodyPr/>
          <a:lstStyle/>
          <a:p>
            <a:r>
              <a:rPr lang="en-US" sz="5400" dirty="0" err="1"/>
              <a:t>anatolac</a:t>
            </a:r>
            <a:r>
              <a:rPr lang="en-US" sz="5400" dirty="0"/>
              <a:t> </a:t>
            </a:r>
            <a:r>
              <a:rPr lang="ar-EG" sz="5400" dirty="0"/>
              <a:t> </a:t>
            </a:r>
            <a:r>
              <a:rPr lang="en-US" sz="5400" dirty="0"/>
              <a:t>`</a:t>
            </a:r>
            <a:r>
              <a:rPr lang="en-US" sz="5400" dirty="0" err="1"/>
              <a:t>bleyate</a:t>
            </a:r>
            <a:r>
              <a:rPr lang="en-US" sz="5400" dirty="0"/>
              <a:t>&gt;</a:t>
            </a:r>
            <a:r>
              <a:rPr lang="ar-EG" sz="5400" dirty="0"/>
              <a:t> </a:t>
            </a:r>
            <a:r>
              <a:rPr lang="en-US" sz="5400" dirty="0"/>
              <a:t>`</a:t>
            </a:r>
            <a:r>
              <a:rPr lang="en-US" sz="5400" dirty="0" err="1"/>
              <a:t>procxwmen</a:t>
            </a:r>
            <a:endParaRPr lang="en-US" sz="5400" dirty="0"/>
          </a:p>
        </p:txBody>
      </p:sp>
    </p:spTree>
    <p:extLst>
      <p:ext uri="{BB962C8B-B14F-4D97-AF65-F5344CB8AC3E}">
        <p14:creationId xmlns:p14="http://schemas.microsoft.com/office/powerpoint/2010/main" val="149680643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بشفاعات والدة الإله القديسة مريم </a:t>
            </a:r>
          </a:p>
        </p:txBody>
      </p:sp>
      <p:sp>
        <p:nvSpPr>
          <p:cNvPr id="3" name="Text Placeholder 2"/>
          <p:cNvSpPr>
            <a:spLocks noGrp="1"/>
          </p:cNvSpPr>
          <p:nvPr>
            <p:ph type="body" idx="1"/>
          </p:nvPr>
        </p:nvSpPr>
        <p:spPr/>
        <p:txBody>
          <a:bodyPr/>
          <a:lstStyle/>
          <a:p>
            <a:r>
              <a:rPr lang="ar-EG" sz="4000" dirty="0"/>
              <a:t>هيتين ني إبريسفيا إنتي تي ثيئو طوكوس إثؤواب ماريا </a:t>
            </a:r>
          </a:p>
        </p:txBody>
      </p:sp>
      <p:sp>
        <p:nvSpPr>
          <p:cNvPr id="4" name="Text Placeholder 3"/>
          <p:cNvSpPr>
            <a:spLocks noGrp="1"/>
          </p:cNvSpPr>
          <p:nvPr>
            <p:ph type="body" sz="quarter" idx="3"/>
          </p:nvPr>
        </p:nvSpPr>
        <p:spPr/>
        <p:txBody>
          <a:bodyPr/>
          <a:lstStyle/>
          <a:p>
            <a:r>
              <a:rPr lang="es-ES" sz="4400" dirty="0"/>
              <a:t>|</a:t>
            </a:r>
            <a:r>
              <a:rPr lang="es-ES" sz="4400" dirty="0" err="1"/>
              <a:t>iten</a:t>
            </a:r>
            <a:r>
              <a:rPr lang="es-ES" sz="4400" dirty="0"/>
              <a:t> </a:t>
            </a:r>
            <a:r>
              <a:rPr lang="es-ES" sz="4400" dirty="0" err="1"/>
              <a:t>ni`precbi`a</a:t>
            </a:r>
            <a:r>
              <a:rPr lang="es-ES" sz="4400" dirty="0"/>
              <a:t> `</a:t>
            </a:r>
            <a:r>
              <a:rPr lang="es-ES" sz="4400" dirty="0" err="1"/>
              <a:t>nte</a:t>
            </a:r>
            <a:r>
              <a:rPr lang="es-ES" sz="4400" dirty="0"/>
              <a:t> ;</a:t>
            </a:r>
            <a:r>
              <a:rPr lang="es-ES" sz="4400" dirty="0" err="1"/>
              <a:t>qe`otokoc</a:t>
            </a:r>
            <a:r>
              <a:rPr lang="es-ES" sz="4400" dirty="0"/>
              <a:t> e/q/u/ </a:t>
            </a:r>
            <a:r>
              <a:rPr lang="es-ES" sz="4400" dirty="0" err="1"/>
              <a:t>Mari`a</a:t>
            </a:r>
            <a:endParaRPr lang="es-ES" sz="4400" dirty="0"/>
          </a:p>
        </p:txBody>
      </p:sp>
    </p:spTree>
    <p:extLst>
      <p:ext uri="{BB962C8B-B14F-4D97-AF65-F5344CB8AC3E}">
        <p14:creationId xmlns:p14="http://schemas.microsoft.com/office/powerpoint/2010/main" val="91496128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 y="4387297"/>
            <a:ext cx="9144000" cy="782371"/>
          </a:xfrm>
        </p:spPr>
        <p:txBody>
          <a:bodyPr>
            <a:noAutofit/>
          </a:bodyPr>
          <a:lstStyle/>
          <a:p>
            <a:r>
              <a:rPr lang="ar-EG" sz="4800" dirty="0"/>
              <a:t>يا رب انعم لنا بمغفرة خطايانا</a:t>
            </a:r>
          </a:p>
        </p:txBody>
      </p:sp>
      <p:sp>
        <p:nvSpPr>
          <p:cNvPr id="8" name="Text Placeholder 7"/>
          <p:cNvSpPr>
            <a:spLocks noGrp="1"/>
          </p:cNvSpPr>
          <p:nvPr>
            <p:ph type="body" idx="1"/>
          </p:nvPr>
        </p:nvSpPr>
        <p:spPr/>
        <p:txBody>
          <a:bodyPr/>
          <a:lstStyle/>
          <a:p>
            <a:r>
              <a:rPr lang="ar-EG" sz="4000" dirty="0"/>
              <a:t>إبشويس آري إهموت نان إمبي كو إيفول إنتي نين نوفي</a:t>
            </a:r>
          </a:p>
        </p:txBody>
      </p:sp>
      <p:sp>
        <p:nvSpPr>
          <p:cNvPr id="9" name="Text Placeholder 8"/>
          <p:cNvSpPr>
            <a:spLocks noGrp="1"/>
          </p:cNvSpPr>
          <p:nvPr>
            <p:ph type="body" sz="quarter" idx="3"/>
          </p:nvPr>
        </p:nvSpPr>
        <p:spPr/>
        <p:txBody>
          <a:bodyPr/>
          <a:lstStyle/>
          <a:p>
            <a:r>
              <a:rPr lang="en-US" sz="4000" dirty="0"/>
              <a:t>P_  `</a:t>
            </a:r>
            <a:r>
              <a:rPr lang="en-US" sz="4000" dirty="0" err="1"/>
              <a:t>ari</a:t>
            </a:r>
            <a:r>
              <a:rPr lang="en-US" sz="4000" dirty="0"/>
              <a:t>`\mot nan&gt; `</a:t>
            </a:r>
            <a:r>
              <a:rPr lang="en-US" sz="4000" dirty="0" err="1"/>
              <a:t>mpixw</a:t>
            </a:r>
            <a:r>
              <a:rPr lang="en-US" sz="4000" dirty="0"/>
              <a:t> </a:t>
            </a:r>
            <a:r>
              <a:rPr lang="ar-EG" sz="4000" dirty="0"/>
              <a:t> </a:t>
            </a:r>
            <a:r>
              <a:rPr lang="en-US" sz="4000" dirty="0"/>
              <a:t>`</a:t>
            </a:r>
            <a:r>
              <a:rPr lang="en-US" sz="4000" dirty="0" err="1"/>
              <a:t>ebol</a:t>
            </a:r>
            <a:r>
              <a:rPr lang="en-US" sz="4000" dirty="0"/>
              <a:t> `</a:t>
            </a:r>
            <a:r>
              <a:rPr lang="en-US" sz="4000" dirty="0" err="1"/>
              <a:t>nte</a:t>
            </a:r>
            <a:r>
              <a:rPr lang="en-US" sz="4000" dirty="0"/>
              <a:t> </a:t>
            </a:r>
            <a:r>
              <a:rPr lang="en-US" sz="4000" dirty="0" err="1"/>
              <a:t>nennobi</a:t>
            </a:r>
            <a:endParaRPr lang="en-US" sz="4000" dirty="0"/>
          </a:p>
        </p:txBody>
      </p:sp>
    </p:spTree>
    <p:extLst>
      <p:ext uri="{BB962C8B-B14F-4D97-AF65-F5344CB8AC3E}">
        <p14:creationId xmlns:p14="http://schemas.microsoft.com/office/powerpoint/2010/main" val="20122537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372730"/>
            <a:ext cx="9144000" cy="782371"/>
          </a:xfrm>
        </p:spPr>
        <p:txBody>
          <a:bodyPr>
            <a:noAutofit/>
          </a:bodyPr>
          <a:lstStyle/>
          <a:p>
            <a:r>
              <a:rPr lang="ar-EG" sz="5400" dirty="0"/>
              <a:t>نسجد لك أيها المسيح</a:t>
            </a:r>
          </a:p>
        </p:txBody>
      </p:sp>
      <p:sp>
        <p:nvSpPr>
          <p:cNvPr id="8" name="Text Placeholder 7"/>
          <p:cNvSpPr>
            <a:spLocks noGrp="1"/>
          </p:cNvSpPr>
          <p:nvPr>
            <p:ph type="body" idx="1"/>
          </p:nvPr>
        </p:nvSpPr>
        <p:spPr>
          <a:xfrm>
            <a:off x="0" y="6049107"/>
            <a:ext cx="9143999" cy="808893"/>
          </a:xfrm>
        </p:spPr>
        <p:txBody>
          <a:bodyPr/>
          <a:lstStyle/>
          <a:p>
            <a:r>
              <a:rPr lang="ar-EG" sz="4800" dirty="0"/>
              <a:t>تين أوأوشت إمموك أوبي إخرستوس</a:t>
            </a:r>
          </a:p>
        </p:txBody>
      </p:sp>
      <p:sp>
        <p:nvSpPr>
          <p:cNvPr id="9" name="Text Placeholder 8"/>
          <p:cNvSpPr>
            <a:spLocks noGrp="1"/>
          </p:cNvSpPr>
          <p:nvPr>
            <p:ph type="body" sz="quarter" idx="3"/>
          </p:nvPr>
        </p:nvSpPr>
        <p:spPr/>
        <p:txBody>
          <a:bodyPr/>
          <a:lstStyle/>
          <a:p>
            <a:r>
              <a:rPr lang="en-US" sz="4800" dirty="0" err="1"/>
              <a:t>Tenouw</a:t>
            </a:r>
            <a:r>
              <a:rPr lang="en-US" sz="4800" dirty="0"/>
              <a:t>]t</a:t>
            </a:r>
            <a:r>
              <a:rPr lang="ar-EG" sz="4800" dirty="0"/>
              <a:t> </a:t>
            </a:r>
            <a:r>
              <a:rPr lang="en-US" sz="4800" dirty="0"/>
              <a:t> `</a:t>
            </a:r>
            <a:r>
              <a:rPr lang="en-US" sz="4800" dirty="0" err="1"/>
              <a:t>mmok</a:t>
            </a:r>
            <a:r>
              <a:rPr lang="en-US" sz="4800" dirty="0"/>
              <a:t> `w </a:t>
            </a:r>
            <a:r>
              <a:rPr lang="en-US" sz="4800" dirty="0" err="1"/>
              <a:t>Pi`xrictoc</a:t>
            </a:r>
            <a:endParaRPr lang="en-US" sz="4800" dirty="0"/>
          </a:p>
        </p:txBody>
      </p:sp>
    </p:spTree>
    <p:extLst>
      <p:ext uri="{BB962C8B-B14F-4D97-AF65-F5344CB8AC3E}">
        <p14:creationId xmlns:p14="http://schemas.microsoft.com/office/powerpoint/2010/main" val="77049918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 y="4359283"/>
            <a:ext cx="9144000" cy="782371"/>
          </a:xfrm>
        </p:spPr>
        <p:txBody>
          <a:bodyPr>
            <a:normAutofit/>
          </a:bodyPr>
          <a:lstStyle/>
          <a:p>
            <a:r>
              <a:rPr lang="ar-EG" sz="4800" dirty="0"/>
              <a:t>مع أبيك الصالح والروح القدس </a:t>
            </a:r>
          </a:p>
        </p:txBody>
      </p:sp>
      <p:sp>
        <p:nvSpPr>
          <p:cNvPr id="8" name="Text Placeholder 7"/>
          <p:cNvSpPr>
            <a:spLocks noGrp="1"/>
          </p:cNvSpPr>
          <p:nvPr>
            <p:ph type="body" idx="1"/>
          </p:nvPr>
        </p:nvSpPr>
        <p:spPr>
          <a:xfrm>
            <a:off x="0" y="6049107"/>
            <a:ext cx="9143999" cy="808893"/>
          </a:xfrm>
        </p:spPr>
        <p:txBody>
          <a:bodyPr/>
          <a:lstStyle/>
          <a:p>
            <a:r>
              <a:rPr lang="ar-EG" sz="4400" dirty="0"/>
              <a:t>نيم بيك يوت إن آغاثوس نيم بي إبنيڨما اثؤواب </a:t>
            </a:r>
          </a:p>
        </p:txBody>
      </p:sp>
      <p:sp>
        <p:nvSpPr>
          <p:cNvPr id="9" name="Text Placeholder 8"/>
          <p:cNvSpPr>
            <a:spLocks noGrp="1"/>
          </p:cNvSpPr>
          <p:nvPr>
            <p:ph type="body" sz="quarter" idx="3"/>
          </p:nvPr>
        </p:nvSpPr>
        <p:spPr/>
        <p:txBody>
          <a:bodyPr/>
          <a:lstStyle/>
          <a:p>
            <a:r>
              <a:rPr lang="pt-BR" sz="4000" dirty="0"/>
              <a:t>nem Pekiwt  `n`agaqoc nem Pi`pneuma  `eqouab</a:t>
            </a:r>
          </a:p>
        </p:txBody>
      </p:sp>
    </p:spTree>
    <p:extLst>
      <p:ext uri="{BB962C8B-B14F-4D97-AF65-F5344CB8AC3E}">
        <p14:creationId xmlns:p14="http://schemas.microsoft.com/office/powerpoint/2010/main" val="165675587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 y="4345836"/>
            <a:ext cx="9144000" cy="782371"/>
          </a:xfrm>
        </p:spPr>
        <p:txBody>
          <a:bodyPr>
            <a:normAutofit/>
          </a:bodyPr>
          <a:lstStyle/>
          <a:p>
            <a:r>
              <a:rPr lang="ar-EG" sz="4800" dirty="0"/>
              <a:t>لأنك أتيت وخلصتنا </a:t>
            </a:r>
          </a:p>
        </p:txBody>
      </p:sp>
      <p:sp>
        <p:nvSpPr>
          <p:cNvPr id="8" name="Text Placeholder 7"/>
          <p:cNvSpPr>
            <a:spLocks noGrp="1"/>
          </p:cNvSpPr>
          <p:nvPr>
            <p:ph type="body" idx="1"/>
          </p:nvPr>
        </p:nvSpPr>
        <p:spPr/>
        <p:txBody>
          <a:bodyPr/>
          <a:lstStyle/>
          <a:p>
            <a:r>
              <a:rPr lang="ar-EG" sz="4800" dirty="0"/>
              <a:t>جي آك إي آك سوتي إممون </a:t>
            </a:r>
          </a:p>
        </p:txBody>
      </p:sp>
      <p:sp>
        <p:nvSpPr>
          <p:cNvPr id="9" name="Text Placeholder 8"/>
          <p:cNvSpPr>
            <a:spLocks noGrp="1"/>
          </p:cNvSpPr>
          <p:nvPr>
            <p:ph type="body" sz="quarter" idx="3"/>
          </p:nvPr>
        </p:nvSpPr>
        <p:spPr>
          <a:xfrm>
            <a:off x="-1" y="5201297"/>
            <a:ext cx="9144000" cy="682357"/>
          </a:xfrm>
        </p:spPr>
        <p:txBody>
          <a:bodyPr anchor="ctr"/>
          <a:lstStyle/>
          <a:p>
            <a:r>
              <a:rPr lang="en-US" sz="5400" dirty="0">
                <a:latin typeface="CS New Athanasius" panose="020B0500000000000000" pitchFamily="34" charset="0"/>
              </a:rPr>
              <a:t>je </a:t>
            </a:r>
            <a:r>
              <a:rPr lang="en-US" sz="5400" dirty="0" err="1">
                <a:latin typeface="CS New Athanasius" panose="020B0500000000000000" pitchFamily="34" charset="0"/>
              </a:rPr>
              <a:t>ak`i</a:t>
            </a:r>
            <a:r>
              <a:rPr lang="en-US" sz="5400" dirty="0">
                <a:latin typeface="CS New Athanasius" panose="020B0500000000000000" pitchFamily="34" charset="0"/>
              </a:rPr>
              <a:t> </a:t>
            </a:r>
            <a:r>
              <a:rPr lang="en-US" sz="5400" dirty="0" err="1">
                <a:latin typeface="CS New Athanasius" panose="020B0500000000000000" pitchFamily="34" charset="0"/>
              </a:rPr>
              <a:t>akcw</a:t>
            </a:r>
            <a:r>
              <a:rPr lang="en-US" sz="5400" dirty="0">
                <a:latin typeface="CS New Athanasius" panose="020B0500000000000000" pitchFamily="34" charset="0"/>
              </a:rPr>
              <a:t>]</a:t>
            </a:r>
            <a:r>
              <a:rPr lang="ar-EG" sz="5400" dirty="0">
                <a:latin typeface="CS New Athanasius" panose="020B0500000000000000" pitchFamily="34" charset="0"/>
              </a:rPr>
              <a:t> </a:t>
            </a:r>
            <a:r>
              <a:rPr lang="en-US" sz="5400" dirty="0">
                <a:latin typeface="CS New Athanasius" panose="020B0500000000000000" pitchFamily="34" charset="0"/>
              </a:rPr>
              <a:t>`</a:t>
            </a:r>
            <a:r>
              <a:rPr lang="en-US" sz="5400" dirty="0" err="1">
                <a:latin typeface="CS New Athanasius" panose="020B0500000000000000" pitchFamily="34" charset="0"/>
              </a:rPr>
              <a:t>mmon</a:t>
            </a:r>
            <a:endParaRPr lang="en-US" sz="5400" dirty="0">
              <a:latin typeface="CS New Athanasius" panose="020B0500000000000000" pitchFamily="34" charset="0"/>
            </a:endParaRPr>
          </a:p>
        </p:txBody>
      </p:sp>
    </p:spTree>
    <p:extLst>
      <p:ext uri="{BB962C8B-B14F-4D97-AF65-F5344CB8AC3E}">
        <p14:creationId xmlns:p14="http://schemas.microsoft.com/office/powerpoint/2010/main" val="60655199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رحمة السلام ذبيحة التسبيح </a:t>
            </a:r>
          </a:p>
        </p:txBody>
      </p:sp>
      <p:sp>
        <p:nvSpPr>
          <p:cNvPr id="8" name="Text Placeholder 7"/>
          <p:cNvSpPr>
            <a:spLocks noGrp="1"/>
          </p:cNvSpPr>
          <p:nvPr>
            <p:ph type="body" idx="1"/>
          </p:nvPr>
        </p:nvSpPr>
        <p:spPr/>
        <p:txBody>
          <a:bodyPr/>
          <a:lstStyle/>
          <a:p>
            <a:r>
              <a:rPr lang="ar-EG" sz="4800" dirty="0"/>
              <a:t>إى ليئوس إيرينيس ثيسيا إيني سيئوس</a:t>
            </a:r>
          </a:p>
        </p:txBody>
      </p:sp>
      <p:sp>
        <p:nvSpPr>
          <p:cNvPr id="9" name="Text Placeholder 8"/>
          <p:cNvSpPr>
            <a:spLocks noGrp="1"/>
          </p:cNvSpPr>
          <p:nvPr>
            <p:ph type="body" sz="quarter" idx="3"/>
          </p:nvPr>
        </p:nvSpPr>
        <p:spPr/>
        <p:txBody>
          <a:bodyPr/>
          <a:lstStyle/>
          <a:p>
            <a:r>
              <a:rPr lang="en-US" sz="4800" dirty="0" err="1"/>
              <a:t>Eleoc</a:t>
            </a:r>
            <a:r>
              <a:rPr lang="en-US" sz="4800" dirty="0"/>
              <a:t> `</a:t>
            </a:r>
            <a:r>
              <a:rPr lang="en-US" sz="4800" dirty="0" err="1"/>
              <a:t>irhnhc</a:t>
            </a:r>
            <a:r>
              <a:rPr lang="en-US" sz="4800" dirty="0"/>
              <a:t> </a:t>
            </a:r>
            <a:r>
              <a:rPr lang="en-US" sz="4800" dirty="0" err="1"/>
              <a:t>quci`a</a:t>
            </a:r>
            <a:r>
              <a:rPr lang="en-US" sz="4800" dirty="0"/>
              <a:t> `</a:t>
            </a:r>
            <a:r>
              <a:rPr lang="en-US" sz="4800" dirty="0" err="1"/>
              <a:t>enecewc</a:t>
            </a:r>
            <a:endParaRPr lang="en-US" sz="4800" dirty="0"/>
          </a:p>
        </p:txBody>
      </p:sp>
      <p:sp>
        <p:nvSpPr>
          <p:cNvPr id="2" name="Rectangle 1">
            <a:hlinkClick r:id="" action="ppaction://noaction"/>
          </p:cNvPr>
          <p:cNvSpPr/>
          <p:nvPr/>
        </p:nvSpPr>
        <p:spPr>
          <a:xfrm>
            <a:off x="6293223" y="3842511"/>
            <a:ext cx="2850775" cy="477054"/>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محبة الله الاب </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1547684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5400" dirty="0"/>
              <a:t>الرب مع جميعكم</a:t>
            </a:r>
            <a:endParaRPr lang="en-US" sz="5400" dirty="0"/>
          </a:p>
        </p:txBody>
      </p:sp>
      <p:sp>
        <p:nvSpPr>
          <p:cNvPr id="4" name="Text Placeholder 3"/>
          <p:cNvSpPr>
            <a:spLocks noGrp="1"/>
          </p:cNvSpPr>
          <p:nvPr>
            <p:ph type="body" idx="1"/>
          </p:nvPr>
        </p:nvSpPr>
        <p:spPr/>
        <p:txBody>
          <a:bodyPr/>
          <a:lstStyle/>
          <a:p>
            <a:pPr rtl="0"/>
            <a:r>
              <a:rPr lang="ar-EG" sz="5400" dirty="0"/>
              <a:t>أوكيريوس ميطابانطون إيمون</a:t>
            </a:r>
          </a:p>
        </p:txBody>
      </p:sp>
      <p:sp>
        <p:nvSpPr>
          <p:cNvPr id="6" name="Text Placeholder 5"/>
          <p:cNvSpPr>
            <a:spLocks noGrp="1"/>
          </p:cNvSpPr>
          <p:nvPr>
            <p:ph type="body" sz="quarter" idx="3"/>
          </p:nvPr>
        </p:nvSpPr>
        <p:spPr/>
        <p:txBody>
          <a:bodyPr/>
          <a:lstStyle/>
          <a:p>
            <a:r>
              <a:rPr lang="pt-BR" sz="4000" dirty="0"/>
              <a:t>O kvrioc meta pantwn `vmwn</a:t>
            </a:r>
          </a:p>
        </p:txBody>
      </p:sp>
    </p:spTree>
    <p:extLst>
      <p:ext uri="{BB962C8B-B14F-4D97-AF65-F5344CB8AC3E}">
        <p14:creationId xmlns:p14="http://schemas.microsoft.com/office/powerpoint/2010/main" val="94300524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5400" dirty="0"/>
              <a:t>ومع روحك أيضاً </a:t>
            </a:r>
            <a:endParaRPr lang="en-US" sz="5400" dirty="0"/>
          </a:p>
        </p:txBody>
      </p:sp>
      <p:sp>
        <p:nvSpPr>
          <p:cNvPr id="4" name="Text Placeholder 3"/>
          <p:cNvSpPr>
            <a:spLocks noGrp="1"/>
          </p:cNvSpPr>
          <p:nvPr>
            <p:ph type="body" idx="1"/>
          </p:nvPr>
        </p:nvSpPr>
        <p:spPr/>
        <p:txBody>
          <a:bodyPr/>
          <a:lstStyle/>
          <a:p>
            <a:r>
              <a:rPr lang="ar-EG" sz="4800" dirty="0"/>
              <a:t>كي مي طاطو إبنيفماتو سو</a:t>
            </a:r>
          </a:p>
        </p:txBody>
      </p:sp>
      <p:sp>
        <p:nvSpPr>
          <p:cNvPr id="5" name="Text Placeholder 4"/>
          <p:cNvSpPr>
            <a:spLocks noGrp="1"/>
          </p:cNvSpPr>
          <p:nvPr>
            <p:ph type="body" sz="quarter" idx="3"/>
          </p:nvPr>
        </p:nvSpPr>
        <p:spPr/>
        <p:txBody>
          <a:bodyPr/>
          <a:lstStyle/>
          <a:p>
            <a:r>
              <a:rPr lang="pt-BR" sz="5400" dirty="0"/>
              <a:t>Ke meta tou  `penumatoc cou</a:t>
            </a:r>
          </a:p>
        </p:txBody>
      </p:sp>
    </p:spTree>
    <p:extLst>
      <p:ext uri="{BB962C8B-B14F-4D97-AF65-F5344CB8AC3E}">
        <p14:creationId xmlns:p14="http://schemas.microsoft.com/office/powerpoint/2010/main" val="69370902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5400" dirty="0"/>
              <a:t>إرفعوا قلوبكم</a:t>
            </a:r>
            <a:endParaRPr lang="en-US" sz="5400" dirty="0"/>
          </a:p>
        </p:txBody>
      </p:sp>
      <p:sp>
        <p:nvSpPr>
          <p:cNvPr id="4" name="Text Placeholder 3"/>
          <p:cNvSpPr>
            <a:spLocks noGrp="1"/>
          </p:cNvSpPr>
          <p:nvPr>
            <p:ph type="body" idx="1"/>
          </p:nvPr>
        </p:nvSpPr>
        <p:spPr/>
        <p:txBody>
          <a:bodyPr/>
          <a:lstStyle/>
          <a:p>
            <a:r>
              <a:rPr lang="ar-EG" sz="5400" dirty="0"/>
              <a:t>آنو إيمون طاس كارذياس</a:t>
            </a:r>
          </a:p>
        </p:txBody>
      </p:sp>
      <p:sp>
        <p:nvSpPr>
          <p:cNvPr id="5" name="Text Placeholder 4"/>
          <p:cNvSpPr>
            <a:spLocks noGrp="1"/>
          </p:cNvSpPr>
          <p:nvPr>
            <p:ph type="body" sz="quarter" idx="3"/>
          </p:nvPr>
        </p:nvSpPr>
        <p:spPr/>
        <p:txBody>
          <a:bodyPr/>
          <a:lstStyle/>
          <a:p>
            <a:r>
              <a:rPr lang="en-US" sz="5400" dirty="0" err="1"/>
              <a:t>Anw</a:t>
            </a:r>
            <a:r>
              <a:rPr lang="en-US" sz="5400" dirty="0"/>
              <a:t> `</a:t>
            </a:r>
            <a:r>
              <a:rPr lang="en-US" sz="5400" dirty="0" err="1"/>
              <a:t>umwn</a:t>
            </a:r>
            <a:r>
              <a:rPr lang="en-US" sz="5400" dirty="0"/>
              <a:t> tac </a:t>
            </a:r>
            <a:r>
              <a:rPr lang="en-US" sz="5400" dirty="0" err="1"/>
              <a:t>kardiac</a:t>
            </a:r>
            <a:endParaRPr lang="en-US" sz="5400" dirty="0"/>
          </a:p>
        </p:txBody>
      </p:sp>
    </p:spTree>
    <p:extLst>
      <p:ext uri="{BB962C8B-B14F-4D97-AF65-F5344CB8AC3E}">
        <p14:creationId xmlns:p14="http://schemas.microsoft.com/office/powerpoint/2010/main" val="24711872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4330" y="0"/>
            <a:ext cx="2014330" cy="2191871"/>
          </a:xfrm>
        </p:spPr>
        <p:txBody>
          <a:bodyPr>
            <a:normAutofit/>
          </a:bodyPr>
          <a:lstStyle/>
          <a:p>
            <a:r>
              <a:rPr lang="ar-EG" sz="4400" dirty="0">
                <a:solidFill>
                  <a:srgbClr val="FFC000"/>
                </a:solidFill>
              </a:rPr>
              <a:t>تكملة اسباتير</a:t>
            </a:r>
            <a:endParaRPr lang="en-US" sz="4400" dirty="0">
              <a:solidFill>
                <a:srgbClr val="FFC000"/>
              </a:solidFill>
            </a:endParaRPr>
          </a:p>
        </p:txBody>
      </p:sp>
      <p:sp>
        <p:nvSpPr>
          <p:cNvPr id="3" name="Text Placeholder 2"/>
          <p:cNvSpPr>
            <a:spLocks noGrp="1"/>
          </p:cNvSpPr>
          <p:nvPr>
            <p:ph type="body" idx="1"/>
          </p:nvPr>
        </p:nvSpPr>
        <p:spPr/>
        <p:txBody>
          <a:bodyPr anchor="ctr"/>
          <a:lstStyle/>
          <a:p>
            <a:r>
              <a:rPr lang="ar-EG" sz="3900" dirty="0"/>
              <a:t>إيفلوجيطوس كيريوس أوثيئوس إسطوس إيئوناس</a:t>
            </a:r>
            <a:r>
              <a:rPr lang="en-US" sz="3900" dirty="0"/>
              <a:t> </a:t>
            </a:r>
            <a:r>
              <a:rPr lang="ar-EG" sz="3900" dirty="0"/>
              <a:t>آمين </a:t>
            </a:r>
          </a:p>
        </p:txBody>
      </p:sp>
      <p:sp>
        <p:nvSpPr>
          <p:cNvPr id="4" name="Text Placeholder 3"/>
          <p:cNvSpPr>
            <a:spLocks noGrp="1"/>
          </p:cNvSpPr>
          <p:nvPr>
            <p:ph type="body" sz="quarter" idx="3"/>
          </p:nvPr>
        </p:nvSpPr>
        <p:spPr/>
        <p:txBody>
          <a:bodyPr/>
          <a:lstStyle/>
          <a:p>
            <a:r>
              <a:rPr lang="en-US" sz="3700" dirty="0" err="1"/>
              <a:t>Eulogytoc</a:t>
            </a:r>
            <a:r>
              <a:rPr lang="en-US" sz="3700" dirty="0"/>
              <a:t> </a:t>
            </a:r>
            <a:r>
              <a:rPr lang="en-US" sz="3700" dirty="0" err="1"/>
              <a:t>Kurioc</a:t>
            </a:r>
            <a:r>
              <a:rPr lang="en-US" sz="3700" dirty="0"/>
              <a:t> `o :</a:t>
            </a:r>
            <a:r>
              <a:rPr lang="en-US" sz="3700" dirty="0" err="1"/>
              <a:t>eoc</a:t>
            </a:r>
            <a:r>
              <a:rPr lang="en-US" sz="3700" dirty="0"/>
              <a:t> </a:t>
            </a:r>
            <a:r>
              <a:rPr lang="en-US" sz="3700" dirty="0" err="1"/>
              <a:t>ic</a:t>
            </a:r>
            <a:r>
              <a:rPr lang="en-US" sz="3700" dirty="0"/>
              <a:t> </a:t>
            </a:r>
            <a:r>
              <a:rPr lang="en-US" sz="3700" dirty="0" err="1"/>
              <a:t>touc</a:t>
            </a:r>
            <a:r>
              <a:rPr lang="ar-EG" sz="3700" dirty="0"/>
              <a:t> </a:t>
            </a:r>
            <a:r>
              <a:rPr lang="en-US" sz="3700" dirty="0"/>
              <a:t>`</a:t>
            </a:r>
            <a:r>
              <a:rPr lang="en-US" sz="3700" dirty="0" err="1"/>
              <a:t>e`wnac</a:t>
            </a:r>
            <a:r>
              <a:rPr lang="en-US" sz="3700" dirty="0"/>
              <a:t>@ `</a:t>
            </a:r>
            <a:r>
              <a:rPr lang="en-US" sz="3700" dirty="0" err="1"/>
              <a:t>amyn</a:t>
            </a:r>
            <a:r>
              <a:rPr lang="en-US" sz="3700" dirty="0"/>
              <a:t>.</a:t>
            </a:r>
          </a:p>
        </p:txBody>
      </p:sp>
      <p:sp>
        <p:nvSpPr>
          <p:cNvPr id="8" name="Text Placeholder 7">
            <a:extLst>
              <a:ext uri="{FF2B5EF4-FFF2-40B4-BE49-F238E27FC236}">
                <a16:creationId xmlns:a16="http://schemas.microsoft.com/office/drawing/2014/main" id="{D269E794-8103-4C90-8C40-51F5DC34E930}"/>
              </a:ext>
            </a:extLst>
          </p:cNvPr>
          <p:cNvSpPr>
            <a:spLocks noGrp="1"/>
          </p:cNvSpPr>
          <p:nvPr>
            <p:ph type="body" sz="quarter" idx="10"/>
          </p:nvPr>
        </p:nvSpPr>
        <p:spPr>
          <a:xfrm>
            <a:off x="-1" y="4383039"/>
            <a:ext cx="9144000" cy="731521"/>
          </a:xfrm>
        </p:spPr>
        <p:txBody>
          <a:bodyPr/>
          <a:lstStyle/>
          <a:p>
            <a:r>
              <a:rPr lang="ar-EG" sz="4800" dirty="0"/>
              <a:t>مبارك الرب الإله إلى الأبد</a:t>
            </a:r>
            <a:endParaRPr lang="en-US" sz="4800" dirty="0"/>
          </a:p>
        </p:txBody>
      </p:sp>
    </p:spTree>
    <p:extLst>
      <p:ext uri="{BB962C8B-B14F-4D97-AF65-F5344CB8AC3E}">
        <p14:creationId xmlns:p14="http://schemas.microsoft.com/office/powerpoint/2010/main" val="2974968616"/>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6000" dirty="0"/>
              <a:t>هي عند الرب</a:t>
            </a:r>
            <a:endParaRPr lang="en-US" sz="6000" dirty="0"/>
          </a:p>
        </p:txBody>
      </p:sp>
      <p:sp>
        <p:nvSpPr>
          <p:cNvPr id="4" name="Text Placeholder 3"/>
          <p:cNvSpPr>
            <a:spLocks noGrp="1"/>
          </p:cNvSpPr>
          <p:nvPr>
            <p:ph type="body" idx="1"/>
          </p:nvPr>
        </p:nvSpPr>
        <p:spPr/>
        <p:txBody>
          <a:bodyPr/>
          <a:lstStyle/>
          <a:p>
            <a:r>
              <a:rPr lang="ar-EG" sz="4800" dirty="0"/>
              <a:t>إيخومين إبروس طون كيريون</a:t>
            </a:r>
          </a:p>
        </p:txBody>
      </p:sp>
      <p:sp>
        <p:nvSpPr>
          <p:cNvPr id="5" name="Text Placeholder 4"/>
          <p:cNvSpPr>
            <a:spLocks noGrp="1"/>
          </p:cNvSpPr>
          <p:nvPr>
            <p:ph type="body" sz="quarter" idx="3"/>
          </p:nvPr>
        </p:nvSpPr>
        <p:spPr/>
        <p:txBody>
          <a:bodyPr/>
          <a:lstStyle/>
          <a:p>
            <a:r>
              <a:rPr lang="en-US" sz="5400" dirty="0" err="1"/>
              <a:t>Exomen</a:t>
            </a:r>
            <a:r>
              <a:rPr lang="en-US" sz="5400" dirty="0"/>
              <a:t> `</a:t>
            </a:r>
            <a:r>
              <a:rPr lang="en-US" sz="5400" dirty="0" err="1"/>
              <a:t>proc</a:t>
            </a:r>
            <a:r>
              <a:rPr lang="en-US" sz="5400" dirty="0"/>
              <a:t> ton </a:t>
            </a:r>
            <a:r>
              <a:rPr lang="en-US" sz="5400" dirty="0" err="1"/>
              <a:t>Kurion</a:t>
            </a:r>
            <a:endParaRPr lang="en-US" sz="5400" dirty="0"/>
          </a:p>
        </p:txBody>
      </p:sp>
    </p:spTree>
    <p:extLst>
      <p:ext uri="{BB962C8B-B14F-4D97-AF65-F5344CB8AC3E}">
        <p14:creationId xmlns:p14="http://schemas.microsoft.com/office/powerpoint/2010/main" val="21788846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6600" dirty="0"/>
              <a:t>فلنشكر الرب </a:t>
            </a:r>
            <a:endParaRPr lang="en-US" sz="6600" dirty="0"/>
          </a:p>
        </p:txBody>
      </p:sp>
      <p:sp>
        <p:nvSpPr>
          <p:cNvPr id="4" name="Text Placeholder 3"/>
          <p:cNvSpPr>
            <a:spLocks noGrp="1"/>
          </p:cNvSpPr>
          <p:nvPr>
            <p:ph type="body" idx="1"/>
          </p:nvPr>
        </p:nvSpPr>
        <p:spPr/>
        <p:txBody>
          <a:bodyPr/>
          <a:lstStyle/>
          <a:p>
            <a:r>
              <a:rPr lang="ar-EG" sz="4800" dirty="0"/>
              <a:t>إيفخاريس تيسومين طوكيريو</a:t>
            </a:r>
          </a:p>
        </p:txBody>
      </p:sp>
      <p:sp>
        <p:nvSpPr>
          <p:cNvPr id="5" name="Text Placeholder 4"/>
          <p:cNvSpPr>
            <a:spLocks noGrp="1"/>
          </p:cNvSpPr>
          <p:nvPr>
            <p:ph type="body" sz="quarter" idx="3"/>
          </p:nvPr>
        </p:nvSpPr>
        <p:spPr/>
        <p:txBody>
          <a:bodyPr/>
          <a:lstStyle/>
          <a:p>
            <a:r>
              <a:rPr lang="en-US" sz="5400" dirty="0" err="1"/>
              <a:t>Euxaricthcwmen</a:t>
            </a:r>
            <a:r>
              <a:rPr lang="en-US" sz="5400" dirty="0"/>
              <a:t> </a:t>
            </a:r>
            <a:r>
              <a:rPr lang="en-US" sz="5400" dirty="0" err="1"/>
              <a:t>tw</a:t>
            </a:r>
            <a:r>
              <a:rPr lang="en-US" sz="5400" dirty="0"/>
              <a:t> </a:t>
            </a:r>
            <a:r>
              <a:rPr lang="en-US" sz="5400" dirty="0" err="1"/>
              <a:t>Kuri`w</a:t>
            </a:r>
            <a:endParaRPr lang="en-US" sz="5400" dirty="0"/>
          </a:p>
        </p:txBody>
      </p:sp>
    </p:spTree>
    <p:extLst>
      <p:ext uri="{BB962C8B-B14F-4D97-AF65-F5344CB8AC3E}">
        <p14:creationId xmlns:p14="http://schemas.microsoft.com/office/powerpoint/2010/main" val="123884707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مستحق وعادل</a:t>
            </a:r>
            <a:endParaRPr lang="en-US" sz="5400" dirty="0"/>
          </a:p>
        </p:txBody>
      </p:sp>
      <p:sp>
        <p:nvSpPr>
          <p:cNvPr id="4" name="Text Placeholder 3"/>
          <p:cNvSpPr>
            <a:spLocks noGrp="1"/>
          </p:cNvSpPr>
          <p:nvPr>
            <p:ph type="body" idx="1"/>
          </p:nvPr>
        </p:nvSpPr>
        <p:spPr/>
        <p:txBody>
          <a:bodyPr/>
          <a:lstStyle/>
          <a:p>
            <a:r>
              <a:rPr lang="ar-EG" sz="4400" dirty="0"/>
              <a:t>أكسيون كي ذي كيئون</a:t>
            </a:r>
          </a:p>
        </p:txBody>
      </p:sp>
      <p:sp>
        <p:nvSpPr>
          <p:cNvPr id="5" name="Text Placeholder 4"/>
          <p:cNvSpPr>
            <a:spLocks noGrp="1"/>
          </p:cNvSpPr>
          <p:nvPr>
            <p:ph type="body" sz="quarter" idx="3"/>
          </p:nvPr>
        </p:nvSpPr>
        <p:spPr/>
        <p:txBody>
          <a:bodyPr/>
          <a:lstStyle/>
          <a:p>
            <a:r>
              <a:rPr lang="en-US" sz="5400" dirty="0"/>
              <a:t>A[ion </a:t>
            </a:r>
            <a:r>
              <a:rPr lang="en-US" sz="5400" dirty="0" err="1"/>
              <a:t>ke</a:t>
            </a:r>
            <a:r>
              <a:rPr lang="en-US" sz="5400" dirty="0"/>
              <a:t> </a:t>
            </a:r>
            <a:r>
              <a:rPr lang="en-US" sz="5400" dirty="0" err="1"/>
              <a:t>dikeon</a:t>
            </a:r>
            <a:endParaRPr lang="en-US" sz="5400" dirty="0"/>
          </a:p>
        </p:txBody>
      </p:sp>
      <p:sp>
        <p:nvSpPr>
          <p:cNvPr id="8" name="TextBox 7">
            <a:hlinkClick r:id="" action="ppaction://noaction"/>
            <a:extLst>
              <a:ext uri="{FF2B5EF4-FFF2-40B4-BE49-F238E27FC236}">
                <a16:creationId xmlns:a16="http://schemas.microsoft.com/office/drawing/2014/main" id="{0388BB90-65EF-4D23-AD26-4B57547BD06B}"/>
              </a:ext>
            </a:extLst>
          </p:cNvPr>
          <p:cNvSpPr txBox="1"/>
          <p:nvPr/>
        </p:nvSpPr>
        <p:spPr>
          <a:xfrm>
            <a:off x="40628" y="401464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9" name="TextBox 8">
            <a:hlinkClick r:id="" action="ppaction://noaction"/>
            <a:extLst>
              <a:ext uri="{FF2B5EF4-FFF2-40B4-BE49-F238E27FC236}">
                <a16:creationId xmlns:a16="http://schemas.microsoft.com/office/drawing/2014/main" id="{07468F7A-9E63-4142-BDBB-2401D70F3F0F}"/>
              </a:ext>
            </a:extLst>
          </p:cNvPr>
          <p:cNvSpPr txBox="1"/>
          <p:nvPr/>
        </p:nvSpPr>
        <p:spPr>
          <a:xfrm>
            <a:off x="7966522" y="4014645"/>
            <a:ext cx="1136850"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غورغوري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14133087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4800" dirty="0"/>
              <a:t>مستحق وعادل  مستحق وعادل </a:t>
            </a:r>
            <a:endParaRPr lang="en-US" sz="4800" dirty="0"/>
          </a:p>
        </p:txBody>
      </p:sp>
      <p:sp>
        <p:nvSpPr>
          <p:cNvPr id="10" name="Text Placeholder 9"/>
          <p:cNvSpPr>
            <a:spLocks noGrp="1"/>
          </p:cNvSpPr>
          <p:nvPr>
            <p:ph type="body" idx="1"/>
          </p:nvPr>
        </p:nvSpPr>
        <p:spPr/>
        <p:txBody>
          <a:bodyPr/>
          <a:lstStyle/>
          <a:p>
            <a:r>
              <a:rPr lang="ar-EG" sz="4800" dirty="0"/>
              <a:t>أكسيون كي ذي كيئون أكسيون كي ذي كيئون</a:t>
            </a:r>
          </a:p>
        </p:txBody>
      </p:sp>
      <p:sp>
        <p:nvSpPr>
          <p:cNvPr id="11" name="Text Placeholder 10"/>
          <p:cNvSpPr>
            <a:spLocks noGrp="1"/>
          </p:cNvSpPr>
          <p:nvPr>
            <p:ph type="body" sz="quarter" idx="3"/>
          </p:nvPr>
        </p:nvSpPr>
        <p:spPr/>
        <p:txBody>
          <a:bodyPr/>
          <a:lstStyle/>
          <a:p>
            <a:r>
              <a:rPr lang="en-US" sz="4800" dirty="0"/>
              <a:t>A[ion </a:t>
            </a:r>
            <a:r>
              <a:rPr lang="en-US" sz="4800" dirty="0" err="1"/>
              <a:t>ke</a:t>
            </a:r>
            <a:r>
              <a:rPr lang="en-US" sz="4800" dirty="0"/>
              <a:t> </a:t>
            </a:r>
            <a:r>
              <a:rPr lang="en-US" sz="4800" dirty="0" err="1"/>
              <a:t>dikeon</a:t>
            </a:r>
            <a:r>
              <a:rPr lang="en-US" sz="4800" dirty="0"/>
              <a:t>&gt; a[ion </a:t>
            </a:r>
            <a:r>
              <a:rPr lang="en-US" sz="4800" dirty="0" err="1"/>
              <a:t>ke</a:t>
            </a:r>
            <a:r>
              <a:rPr lang="en-US" sz="4800" dirty="0"/>
              <a:t> </a:t>
            </a:r>
            <a:r>
              <a:rPr lang="en-US" sz="4800" dirty="0" err="1"/>
              <a:t>dikeon</a:t>
            </a:r>
            <a:endParaRPr lang="en-US" sz="4800" dirty="0"/>
          </a:p>
        </p:txBody>
      </p:sp>
      <p:sp>
        <p:nvSpPr>
          <p:cNvPr id="5" name="TextBox 4">
            <a:hlinkClick r:id="" action="ppaction://noaction"/>
            <a:extLst>
              <a:ext uri="{FF2B5EF4-FFF2-40B4-BE49-F238E27FC236}">
                <a16:creationId xmlns:a16="http://schemas.microsoft.com/office/drawing/2014/main" id="{EF1691E3-6988-4F0E-99ED-8743782EE7BD}"/>
              </a:ext>
            </a:extLst>
          </p:cNvPr>
          <p:cNvSpPr txBox="1"/>
          <p:nvPr/>
        </p:nvSpPr>
        <p:spPr>
          <a:xfrm>
            <a:off x="74291" y="403985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 action="ppaction://noaction"/>
            <a:extLst>
              <a:ext uri="{FF2B5EF4-FFF2-40B4-BE49-F238E27FC236}">
                <a16:creationId xmlns:a16="http://schemas.microsoft.com/office/drawing/2014/main" id="{0E163924-10B1-408C-BA4D-85CC2E4A7E2D}"/>
              </a:ext>
            </a:extLst>
          </p:cNvPr>
          <p:cNvSpPr txBox="1"/>
          <p:nvPr/>
        </p:nvSpPr>
        <p:spPr>
          <a:xfrm>
            <a:off x="7960110" y="4039855"/>
            <a:ext cx="1109599"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غورغوري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89703883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لأنه حقاً بالحقيقة مستحق وعادل </a:t>
            </a:r>
            <a:endParaRPr lang="en-US" sz="4800" dirty="0"/>
          </a:p>
        </p:txBody>
      </p:sp>
      <p:sp>
        <p:nvSpPr>
          <p:cNvPr id="10" name="Text Placeholder 9"/>
          <p:cNvSpPr>
            <a:spLocks noGrp="1"/>
          </p:cNvSpPr>
          <p:nvPr>
            <p:ph type="body" idx="1"/>
          </p:nvPr>
        </p:nvSpPr>
        <p:spPr/>
        <p:txBody>
          <a:bodyPr/>
          <a:lstStyle/>
          <a:p>
            <a:r>
              <a:rPr lang="ar-EG" sz="4400" dirty="0"/>
              <a:t>آليثوس غارخين اوميثمي أكسيون</a:t>
            </a:r>
            <a:r>
              <a:rPr lang="en-US" sz="4400" dirty="0"/>
              <a:t> </a:t>
            </a:r>
            <a:r>
              <a:rPr lang="ar-EG" sz="4400" dirty="0"/>
              <a:t>كي ذي كيئون</a:t>
            </a:r>
          </a:p>
        </p:txBody>
      </p:sp>
      <p:sp>
        <p:nvSpPr>
          <p:cNvPr id="11" name="Text Placeholder 10"/>
          <p:cNvSpPr>
            <a:spLocks noGrp="1"/>
          </p:cNvSpPr>
          <p:nvPr>
            <p:ph type="body" sz="quarter" idx="3"/>
          </p:nvPr>
        </p:nvSpPr>
        <p:spPr/>
        <p:txBody>
          <a:bodyPr/>
          <a:lstStyle/>
          <a:p>
            <a:r>
              <a:rPr lang="en-US" sz="4400" dirty="0"/>
              <a:t>`</a:t>
            </a:r>
            <a:r>
              <a:rPr lang="en-US" sz="4400" dirty="0" err="1"/>
              <a:t>alhqwc</a:t>
            </a:r>
            <a:r>
              <a:rPr lang="en-US" sz="4400" dirty="0"/>
              <a:t> gar '</a:t>
            </a:r>
            <a:r>
              <a:rPr lang="en-US" sz="4400" dirty="0" err="1"/>
              <a:t>en</a:t>
            </a:r>
            <a:r>
              <a:rPr lang="en-US" sz="4400" dirty="0"/>
              <a:t> </a:t>
            </a:r>
            <a:r>
              <a:rPr lang="en-US" sz="4400" dirty="0" err="1"/>
              <a:t>oumeqmhi</a:t>
            </a:r>
            <a:r>
              <a:rPr lang="en-US" sz="4400" dirty="0"/>
              <a:t>&gt; a[ion </a:t>
            </a:r>
            <a:r>
              <a:rPr lang="en-US" sz="4400" dirty="0" err="1"/>
              <a:t>ke</a:t>
            </a:r>
            <a:r>
              <a:rPr lang="en-US" sz="4400" dirty="0"/>
              <a:t> </a:t>
            </a:r>
            <a:r>
              <a:rPr lang="en-US" sz="4400" dirty="0" err="1"/>
              <a:t>dikeon</a:t>
            </a:r>
            <a:endParaRPr lang="en-US" sz="4400" dirty="0"/>
          </a:p>
        </p:txBody>
      </p:sp>
      <p:sp>
        <p:nvSpPr>
          <p:cNvPr id="5" name="TextBox 4">
            <a:hlinkClick r:id="" action="ppaction://noaction"/>
            <a:extLst>
              <a:ext uri="{FF2B5EF4-FFF2-40B4-BE49-F238E27FC236}">
                <a16:creationId xmlns:a16="http://schemas.microsoft.com/office/drawing/2014/main" id="{67047F28-9783-4A56-99D0-CD16890C34E5}"/>
              </a:ext>
            </a:extLst>
          </p:cNvPr>
          <p:cNvSpPr txBox="1"/>
          <p:nvPr/>
        </p:nvSpPr>
        <p:spPr>
          <a:xfrm>
            <a:off x="0" y="4039855"/>
            <a:ext cx="2662908"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 ـ ومقدس ولائق</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 action="ppaction://noaction"/>
            <a:extLst>
              <a:ext uri="{FF2B5EF4-FFF2-40B4-BE49-F238E27FC236}">
                <a16:creationId xmlns:a16="http://schemas.microsoft.com/office/drawing/2014/main" id="{F94B7D33-89D2-4BFC-AED7-0F99C163E65F}"/>
              </a:ext>
            </a:extLst>
          </p:cNvPr>
          <p:cNvSpPr txBox="1"/>
          <p:nvPr/>
        </p:nvSpPr>
        <p:spPr>
          <a:xfrm>
            <a:off x="6008205" y="4039855"/>
            <a:ext cx="313579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غورغوري ـ ان نسبحك ونباركك</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44994523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أيها الكائن السيد الرب إله الحق </a:t>
            </a:r>
            <a:endParaRPr lang="en-US" sz="5400" dirty="0"/>
          </a:p>
        </p:txBody>
      </p:sp>
      <p:sp>
        <p:nvSpPr>
          <p:cNvPr id="10" name="Text Placeholder 9"/>
          <p:cNvSpPr>
            <a:spLocks noGrp="1"/>
          </p:cNvSpPr>
          <p:nvPr>
            <p:ph type="body" idx="1"/>
          </p:nvPr>
        </p:nvSpPr>
        <p:spPr/>
        <p:txBody>
          <a:bodyPr/>
          <a:lstStyle/>
          <a:p>
            <a:r>
              <a:rPr lang="ar-EG" sz="4400" dirty="0"/>
              <a:t>فيئتشوب إننيب إبشويس إفنوتي إنتي تي ميثمي </a:t>
            </a:r>
          </a:p>
        </p:txBody>
      </p:sp>
      <p:sp>
        <p:nvSpPr>
          <p:cNvPr id="11" name="Text Placeholder 10"/>
          <p:cNvSpPr>
            <a:spLocks noGrp="1"/>
          </p:cNvSpPr>
          <p:nvPr>
            <p:ph type="body" sz="quarter" idx="3"/>
          </p:nvPr>
        </p:nvSpPr>
        <p:spPr/>
        <p:txBody>
          <a:bodyPr/>
          <a:lstStyle/>
          <a:p>
            <a:r>
              <a:rPr lang="nl-NL" sz="4800" dirty="0"/>
              <a:t>Vhet]op  `vnhb ~P_ V; `nte ;meqmhi</a:t>
            </a:r>
          </a:p>
        </p:txBody>
      </p:sp>
      <p:sp>
        <p:nvSpPr>
          <p:cNvPr id="2" name="TextBox 1">
            <a:hlinkClick r:id="" action="ppaction://noaction"/>
            <a:extLst>
              <a:ext uri="{FF2B5EF4-FFF2-40B4-BE49-F238E27FC236}">
                <a16:creationId xmlns:a16="http://schemas.microsoft.com/office/drawing/2014/main" id="{C5FD95BB-AD04-F4A5-2983-294123AE7C04}"/>
              </a:ext>
            </a:extLst>
          </p:cNvPr>
          <p:cNvSpPr txBox="1"/>
          <p:nvPr/>
        </p:nvSpPr>
        <p:spPr>
          <a:xfrm>
            <a:off x="0" y="4039855"/>
            <a:ext cx="2662908"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 ـ ومقدس ولائق</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3" name="TextBox 2">
            <a:hlinkClick r:id="" action="ppaction://noaction"/>
            <a:extLst>
              <a:ext uri="{FF2B5EF4-FFF2-40B4-BE49-F238E27FC236}">
                <a16:creationId xmlns:a16="http://schemas.microsoft.com/office/drawing/2014/main" id="{8236003F-3EC5-5008-FF42-F131231B16E2}"/>
              </a:ext>
            </a:extLst>
          </p:cNvPr>
          <p:cNvSpPr txBox="1"/>
          <p:nvPr/>
        </p:nvSpPr>
        <p:spPr>
          <a:xfrm>
            <a:off x="6008205" y="4039855"/>
            <a:ext cx="313579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غورغوري ـ ان نسبحك ونباركك</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75135472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الكائن قبل الدهور</a:t>
            </a:r>
            <a:endParaRPr lang="en-US" sz="5400" dirty="0"/>
          </a:p>
        </p:txBody>
      </p:sp>
      <p:sp>
        <p:nvSpPr>
          <p:cNvPr id="10" name="Text Placeholder 9"/>
          <p:cNvSpPr>
            <a:spLocks noGrp="1"/>
          </p:cNvSpPr>
          <p:nvPr>
            <p:ph type="body" idx="1"/>
          </p:nvPr>
        </p:nvSpPr>
        <p:spPr/>
        <p:txBody>
          <a:bodyPr/>
          <a:lstStyle/>
          <a:p>
            <a:r>
              <a:rPr lang="ar-EG" sz="5400" dirty="0"/>
              <a:t>فيئتشوب خاجوؤو إن ني إبنيه</a:t>
            </a:r>
          </a:p>
        </p:txBody>
      </p:sp>
      <p:sp>
        <p:nvSpPr>
          <p:cNvPr id="11" name="Text Placeholder 10"/>
          <p:cNvSpPr>
            <a:spLocks noGrp="1"/>
          </p:cNvSpPr>
          <p:nvPr>
            <p:ph type="body" sz="quarter" idx="3"/>
          </p:nvPr>
        </p:nvSpPr>
        <p:spPr/>
        <p:txBody>
          <a:bodyPr/>
          <a:lstStyle/>
          <a:p>
            <a:r>
              <a:rPr lang="en-US" sz="5400" dirty="0" err="1"/>
              <a:t>Vhet</a:t>
            </a:r>
            <a:r>
              <a:rPr lang="en-US" sz="5400" dirty="0"/>
              <a:t>]op '</a:t>
            </a:r>
            <a:r>
              <a:rPr lang="en-US" sz="5400" dirty="0" err="1"/>
              <a:t>ajwou</a:t>
            </a:r>
            <a:r>
              <a:rPr lang="en-US" sz="5400" dirty="0"/>
              <a:t>  `</a:t>
            </a:r>
            <a:r>
              <a:rPr lang="en-US" sz="5400" dirty="0" err="1"/>
              <a:t>nni`ene</a:t>
            </a:r>
            <a:r>
              <a:rPr lang="en-US" sz="5400" dirty="0"/>
              <a:t>\</a:t>
            </a:r>
          </a:p>
        </p:txBody>
      </p:sp>
    </p:spTree>
    <p:extLst>
      <p:ext uri="{BB962C8B-B14F-4D97-AF65-F5344CB8AC3E}">
        <p14:creationId xmlns:p14="http://schemas.microsoft.com/office/powerpoint/2010/main" val="122846059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والمالك إلى الأبد</a:t>
            </a:r>
            <a:endParaRPr lang="en-US" sz="6000" dirty="0"/>
          </a:p>
        </p:txBody>
      </p:sp>
      <p:sp>
        <p:nvSpPr>
          <p:cNvPr id="10" name="Text Placeholder 9"/>
          <p:cNvSpPr>
            <a:spLocks noGrp="1"/>
          </p:cNvSpPr>
          <p:nvPr>
            <p:ph type="body" idx="1"/>
          </p:nvPr>
        </p:nvSpPr>
        <p:spPr/>
        <p:txBody>
          <a:bodyPr/>
          <a:lstStyle/>
          <a:p>
            <a:r>
              <a:rPr lang="ar-EG" sz="5400" dirty="0"/>
              <a:t>أووه إت أوى إن أورو شا إينيه</a:t>
            </a:r>
          </a:p>
        </p:txBody>
      </p:sp>
      <p:sp>
        <p:nvSpPr>
          <p:cNvPr id="11" name="Text Placeholder 10"/>
          <p:cNvSpPr>
            <a:spLocks noGrp="1"/>
          </p:cNvSpPr>
          <p:nvPr>
            <p:ph type="body" sz="quarter" idx="3"/>
          </p:nvPr>
        </p:nvSpPr>
        <p:spPr/>
        <p:txBody>
          <a:bodyPr/>
          <a:lstStyle/>
          <a:p>
            <a:r>
              <a:rPr lang="pt-BR" sz="5400" dirty="0"/>
              <a:t>ouo\ etoi `nouro ]a `ene\</a:t>
            </a:r>
          </a:p>
        </p:txBody>
      </p:sp>
    </p:spTree>
    <p:extLst>
      <p:ext uri="{BB962C8B-B14F-4D97-AF65-F5344CB8AC3E}">
        <p14:creationId xmlns:p14="http://schemas.microsoft.com/office/powerpoint/2010/main" val="168505185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230415"/>
            <a:ext cx="9144000" cy="782371"/>
          </a:xfrm>
        </p:spPr>
        <p:txBody>
          <a:bodyPr>
            <a:normAutofit/>
          </a:bodyPr>
          <a:lstStyle/>
          <a:p>
            <a:r>
              <a:rPr lang="ar-EG" dirty="0"/>
              <a:t>الساكن في الاعالي والناظر إلى المتواضعين </a:t>
            </a:r>
            <a:endParaRPr lang="en-US" dirty="0"/>
          </a:p>
        </p:txBody>
      </p:sp>
      <p:sp>
        <p:nvSpPr>
          <p:cNvPr id="10" name="Text Placeholder 9"/>
          <p:cNvSpPr>
            <a:spLocks noGrp="1"/>
          </p:cNvSpPr>
          <p:nvPr>
            <p:ph type="body" idx="1"/>
          </p:nvPr>
        </p:nvSpPr>
        <p:spPr>
          <a:xfrm>
            <a:off x="0" y="6068157"/>
            <a:ext cx="9143999" cy="808893"/>
          </a:xfrm>
        </p:spPr>
        <p:txBody>
          <a:bodyPr/>
          <a:lstStyle/>
          <a:p>
            <a:r>
              <a:rPr lang="ar-EG" dirty="0"/>
              <a:t>فيئتشوب خين ني إتتشوسي أووه إت جوشت إيجين نيئتثيفيوت </a:t>
            </a:r>
          </a:p>
        </p:txBody>
      </p:sp>
      <p:sp>
        <p:nvSpPr>
          <p:cNvPr id="11" name="Text Placeholder 10"/>
          <p:cNvSpPr>
            <a:spLocks noGrp="1"/>
          </p:cNvSpPr>
          <p:nvPr>
            <p:ph type="body" sz="quarter" idx="3"/>
          </p:nvPr>
        </p:nvSpPr>
        <p:spPr>
          <a:xfrm>
            <a:off x="0" y="5355686"/>
            <a:ext cx="9144000" cy="682357"/>
          </a:xfrm>
        </p:spPr>
        <p:txBody>
          <a:bodyPr/>
          <a:lstStyle/>
          <a:p>
            <a:r>
              <a:rPr lang="en-US" sz="4000" dirty="0" err="1"/>
              <a:t>Vhet</a:t>
            </a:r>
            <a:r>
              <a:rPr lang="en-US" sz="4000" dirty="0"/>
              <a:t>]op '</a:t>
            </a:r>
            <a:r>
              <a:rPr lang="en-US" sz="4000" dirty="0" err="1"/>
              <a:t>en</a:t>
            </a:r>
            <a:r>
              <a:rPr lang="en-US" sz="4000" dirty="0"/>
              <a:t> </a:t>
            </a:r>
            <a:r>
              <a:rPr lang="en-US" sz="4000" dirty="0" err="1"/>
              <a:t>nhetsoci</a:t>
            </a:r>
            <a:r>
              <a:rPr lang="en-US" sz="4000" dirty="0"/>
              <a:t>&gt; </a:t>
            </a:r>
            <a:r>
              <a:rPr lang="en-US" sz="4000" dirty="0" err="1"/>
              <a:t>ouo</a:t>
            </a:r>
            <a:r>
              <a:rPr lang="en-US" sz="4000" dirty="0"/>
              <a:t>\ </a:t>
            </a:r>
            <a:r>
              <a:rPr lang="en-US" sz="4000" dirty="0" err="1"/>
              <a:t>etjou</a:t>
            </a:r>
            <a:r>
              <a:rPr lang="en-US" sz="4000" dirty="0"/>
              <a:t>]t `</a:t>
            </a:r>
            <a:r>
              <a:rPr lang="en-US" sz="4000" dirty="0" err="1"/>
              <a:t>ejen</a:t>
            </a:r>
            <a:r>
              <a:rPr lang="en-US" sz="4000" dirty="0"/>
              <a:t> </a:t>
            </a:r>
            <a:r>
              <a:rPr lang="en-US" sz="4000" dirty="0" err="1"/>
              <a:t>nhetqebi`hout</a:t>
            </a:r>
            <a:endParaRPr lang="en-US" sz="4000" dirty="0"/>
          </a:p>
        </p:txBody>
      </p:sp>
    </p:spTree>
    <p:extLst>
      <p:ext uri="{BB962C8B-B14F-4D97-AF65-F5344CB8AC3E}">
        <p14:creationId xmlns:p14="http://schemas.microsoft.com/office/powerpoint/2010/main" val="192233323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الذي خلق السماء والأرض </a:t>
            </a:r>
            <a:endParaRPr lang="en-US" sz="5400" dirty="0"/>
          </a:p>
        </p:txBody>
      </p:sp>
      <p:sp>
        <p:nvSpPr>
          <p:cNvPr id="10" name="Text Placeholder 9"/>
          <p:cNvSpPr>
            <a:spLocks noGrp="1"/>
          </p:cNvSpPr>
          <p:nvPr>
            <p:ph type="body" idx="1"/>
          </p:nvPr>
        </p:nvSpPr>
        <p:spPr/>
        <p:txBody>
          <a:bodyPr/>
          <a:lstStyle/>
          <a:p>
            <a:r>
              <a:rPr lang="ar-EG" sz="4800" dirty="0"/>
              <a:t>فيئيتاف ثاميو إن إتفي نيم إبكاهي نيم إفيوم</a:t>
            </a:r>
          </a:p>
        </p:txBody>
      </p:sp>
      <p:sp>
        <p:nvSpPr>
          <p:cNvPr id="11" name="Text Placeholder 10"/>
          <p:cNvSpPr>
            <a:spLocks noGrp="1"/>
          </p:cNvSpPr>
          <p:nvPr>
            <p:ph type="body" sz="quarter" idx="3"/>
          </p:nvPr>
        </p:nvSpPr>
        <p:spPr/>
        <p:txBody>
          <a:bodyPr/>
          <a:lstStyle/>
          <a:p>
            <a:r>
              <a:rPr lang="pt-BR" sz="4400" dirty="0"/>
              <a:t>Vh`etafqami`o  `n`tve nem `pka\i nem `viom</a:t>
            </a:r>
          </a:p>
        </p:txBody>
      </p:sp>
    </p:spTree>
    <p:extLst>
      <p:ext uri="{BB962C8B-B14F-4D97-AF65-F5344CB8AC3E}">
        <p14:creationId xmlns:p14="http://schemas.microsoft.com/office/powerpoint/2010/main" val="30762151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نيئثنوس تيرو إزمو إبشويس</a:t>
            </a:r>
          </a:p>
        </p:txBody>
      </p:sp>
      <p:sp>
        <p:nvSpPr>
          <p:cNvPr id="4" name="Text Placeholder 3"/>
          <p:cNvSpPr>
            <a:spLocks noGrp="1"/>
          </p:cNvSpPr>
          <p:nvPr>
            <p:ph type="body" sz="quarter" idx="3"/>
          </p:nvPr>
        </p:nvSpPr>
        <p:spPr/>
        <p:txBody>
          <a:bodyPr/>
          <a:lstStyle/>
          <a:p>
            <a:r>
              <a:rPr lang="en-US" sz="5400" dirty="0" err="1"/>
              <a:t>Nie;noc</a:t>
            </a:r>
            <a:r>
              <a:rPr lang="en-US" sz="5400" dirty="0"/>
              <a:t> </a:t>
            </a:r>
            <a:r>
              <a:rPr lang="en-US" sz="5400" dirty="0" err="1"/>
              <a:t>tyrou</a:t>
            </a:r>
            <a:r>
              <a:rPr lang="en-US" sz="5400" dirty="0"/>
              <a:t>  `</a:t>
            </a:r>
            <a:r>
              <a:rPr lang="en-US" sz="5400" dirty="0" err="1"/>
              <a:t>cmou</a:t>
            </a:r>
            <a:r>
              <a:rPr lang="ar-EG" sz="5400" dirty="0"/>
              <a:t> </a:t>
            </a:r>
            <a:r>
              <a:rPr lang="en-US" sz="5400" dirty="0"/>
              <a:t> `</a:t>
            </a:r>
            <a:r>
              <a:rPr lang="en-US" sz="5400" dirty="0" err="1"/>
              <a:t>eP</a:t>
            </a:r>
            <a:r>
              <a:rPr lang="en-US" sz="5400" dirty="0"/>
              <a:t>[</a:t>
            </a:r>
            <a:r>
              <a:rPr lang="en-US" sz="5400" dirty="0" err="1"/>
              <a:t>oic</a:t>
            </a:r>
            <a:r>
              <a:rPr lang="en-US" sz="5400" dirty="0"/>
              <a:t>@</a:t>
            </a:r>
          </a:p>
        </p:txBody>
      </p:sp>
      <p:sp>
        <p:nvSpPr>
          <p:cNvPr id="7" name="Text Placeholder 6">
            <a:extLst>
              <a:ext uri="{FF2B5EF4-FFF2-40B4-BE49-F238E27FC236}">
                <a16:creationId xmlns:a16="http://schemas.microsoft.com/office/drawing/2014/main" id="{4D60C1B2-2014-4ABD-9923-3EC8AD1E19ED}"/>
              </a:ext>
            </a:extLst>
          </p:cNvPr>
          <p:cNvSpPr>
            <a:spLocks noGrp="1"/>
          </p:cNvSpPr>
          <p:nvPr>
            <p:ph type="body" sz="quarter" idx="10"/>
          </p:nvPr>
        </p:nvSpPr>
        <p:spPr>
          <a:xfrm>
            <a:off x="-1" y="4383039"/>
            <a:ext cx="9144000" cy="731521"/>
          </a:xfrm>
        </p:spPr>
        <p:txBody>
          <a:bodyPr/>
          <a:lstStyle/>
          <a:p>
            <a:r>
              <a:rPr lang="ar-EG" sz="6000" dirty="0"/>
              <a:t>يا جميع باركوا الرب</a:t>
            </a:r>
            <a:endParaRPr lang="en-US" sz="6000" dirty="0"/>
          </a:p>
        </p:txBody>
      </p:sp>
    </p:spTree>
    <p:extLst>
      <p:ext uri="{BB962C8B-B14F-4D97-AF65-F5344CB8AC3E}">
        <p14:creationId xmlns:p14="http://schemas.microsoft.com/office/powerpoint/2010/main" val="269477602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والبحر وكل ما فيها</a:t>
            </a:r>
            <a:endParaRPr lang="en-US" sz="5400" dirty="0"/>
          </a:p>
        </p:txBody>
      </p:sp>
      <p:sp>
        <p:nvSpPr>
          <p:cNvPr id="10" name="Text Placeholder 9"/>
          <p:cNvSpPr>
            <a:spLocks noGrp="1"/>
          </p:cNvSpPr>
          <p:nvPr>
            <p:ph type="body" idx="1"/>
          </p:nvPr>
        </p:nvSpPr>
        <p:spPr/>
        <p:txBody>
          <a:bodyPr/>
          <a:lstStyle/>
          <a:p>
            <a:r>
              <a:rPr lang="ar-EG" sz="4800" dirty="0"/>
              <a:t>نيم نيئتي إنخيتو تيرو</a:t>
            </a:r>
          </a:p>
        </p:txBody>
      </p:sp>
      <p:sp>
        <p:nvSpPr>
          <p:cNvPr id="11" name="Text Placeholder 10"/>
          <p:cNvSpPr>
            <a:spLocks noGrp="1"/>
          </p:cNvSpPr>
          <p:nvPr>
            <p:ph type="body" sz="quarter" idx="3"/>
          </p:nvPr>
        </p:nvSpPr>
        <p:spPr/>
        <p:txBody>
          <a:bodyPr/>
          <a:lstStyle/>
          <a:p>
            <a:r>
              <a:rPr lang="en-US" sz="4800" dirty="0" err="1"/>
              <a:t>nem</a:t>
            </a:r>
            <a:r>
              <a:rPr lang="en-US" sz="4800" dirty="0"/>
              <a:t> </a:t>
            </a:r>
            <a:r>
              <a:rPr lang="en-US" sz="4800" dirty="0" err="1"/>
              <a:t>nh`ete</a:t>
            </a:r>
            <a:r>
              <a:rPr lang="en-US" sz="4800" dirty="0"/>
              <a:t>  `</a:t>
            </a:r>
            <a:r>
              <a:rPr lang="en-US" sz="4800" dirty="0" err="1"/>
              <a:t>n'htou</a:t>
            </a:r>
            <a:r>
              <a:rPr lang="en-US" sz="4800" dirty="0"/>
              <a:t> </a:t>
            </a:r>
            <a:r>
              <a:rPr lang="en-US" sz="4800" dirty="0" err="1"/>
              <a:t>throu</a:t>
            </a:r>
            <a:endParaRPr lang="en-US" sz="4800" dirty="0"/>
          </a:p>
        </p:txBody>
      </p:sp>
    </p:spTree>
    <p:extLst>
      <p:ext uri="{BB962C8B-B14F-4D97-AF65-F5344CB8AC3E}">
        <p14:creationId xmlns:p14="http://schemas.microsoft.com/office/powerpoint/2010/main" val="33412216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أبو ربنا و إلهنا ومخلصنا </a:t>
            </a:r>
            <a:endParaRPr lang="en-US" sz="5400" dirty="0"/>
          </a:p>
        </p:txBody>
      </p:sp>
      <p:sp>
        <p:nvSpPr>
          <p:cNvPr id="10" name="Text Placeholder 9"/>
          <p:cNvSpPr>
            <a:spLocks noGrp="1"/>
          </p:cNvSpPr>
          <p:nvPr>
            <p:ph type="body" idx="1"/>
          </p:nvPr>
        </p:nvSpPr>
        <p:spPr/>
        <p:txBody>
          <a:bodyPr/>
          <a:lstStyle/>
          <a:p>
            <a:r>
              <a:rPr lang="ar-EG" sz="4400" dirty="0"/>
              <a:t>إفيوت إمبين شويس أووه بيننوتي أووه بين سوتير </a:t>
            </a:r>
          </a:p>
        </p:txBody>
      </p:sp>
      <p:sp>
        <p:nvSpPr>
          <p:cNvPr id="11" name="Text Placeholder 10"/>
          <p:cNvSpPr>
            <a:spLocks noGrp="1"/>
          </p:cNvSpPr>
          <p:nvPr>
            <p:ph type="body" sz="quarter" idx="3"/>
          </p:nvPr>
        </p:nvSpPr>
        <p:spPr/>
        <p:txBody>
          <a:bodyPr/>
          <a:lstStyle/>
          <a:p>
            <a:r>
              <a:rPr lang="en-US" sz="4000" dirty="0" err="1"/>
              <a:t>Viwt</a:t>
            </a:r>
            <a:r>
              <a:rPr lang="en-US" sz="4000" dirty="0"/>
              <a:t> `</a:t>
            </a:r>
            <a:r>
              <a:rPr lang="en-US" sz="4000" dirty="0" err="1"/>
              <a:t>mPen</a:t>
            </a:r>
            <a:r>
              <a:rPr lang="en-US" sz="4000" dirty="0"/>
              <a:t>_ </a:t>
            </a:r>
            <a:r>
              <a:rPr lang="en-US" sz="4000" dirty="0" err="1"/>
              <a:t>ouo</a:t>
            </a:r>
            <a:r>
              <a:rPr lang="en-US" sz="4000" dirty="0"/>
              <a:t>\ </a:t>
            </a:r>
            <a:r>
              <a:rPr lang="en-US" sz="4000" dirty="0" err="1"/>
              <a:t>Pennou</a:t>
            </a:r>
            <a:r>
              <a:rPr lang="en-US" sz="4000" dirty="0"/>
              <a:t>; </a:t>
            </a:r>
            <a:r>
              <a:rPr lang="en-US" sz="4000" dirty="0" err="1"/>
              <a:t>ouo</a:t>
            </a:r>
            <a:r>
              <a:rPr lang="en-US" sz="4000" dirty="0"/>
              <a:t>\ </a:t>
            </a:r>
            <a:r>
              <a:rPr lang="en-US" sz="4000" dirty="0" err="1"/>
              <a:t>Pencwthr</a:t>
            </a:r>
            <a:endParaRPr lang="en-US" sz="4000" dirty="0"/>
          </a:p>
        </p:txBody>
      </p:sp>
    </p:spTree>
    <p:extLst>
      <p:ext uri="{BB962C8B-B14F-4D97-AF65-F5344CB8AC3E}">
        <p14:creationId xmlns:p14="http://schemas.microsoft.com/office/powerpoint/2010/main" val="86113833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SA" sz="6000" dirty="0"/>
              <a:t>يسوع المسيح </a:t>
            </a:r>
            <a:endParaRPr lang="en-US" sz="6000" dirty="0"/>
          </a:p>
        </p:txBody>
      </p:sp>
      <p:sp>
        <p:nvSpPr>
          <p:cNvPr id="10" name="Text Placeholder 9"/>
          <p:cNvSpPr>
            <a:spLocks noGrp="1"/>
          </p:cNvSpPr>
          <p:nvPr>
            <p:ph type="body" idx="1"/>
          </p:nvPr>
        </p:nvSpPr>
        <p:spPr/>
        <p:txBody>
          <a:bodyPr/>
          <a:lstStyle/>
          <a:p>
            <a:r>
              <a:rPr lang="ar-EG" sz="4800" dirty="0"/>
              <a:t>إيسوس بي إخرستوس </a:t>
            </a:r>
          </a:p>
        </p:txBody>
      </p:sp>
      <p:sp>
        <p:nvSpPr>
          <p:cNvPr id="11" name="Text Placeholder 10"/>
          <p:cNvSpPr>
            <a:spLocks noGrp="1"/>
          </p:cNvSpPr>
          <p:nvPr>
            <p:ph type="body" sz="quarter" idx="3"/>
          </p:nvPr>
        </p:nvSpPr>
        <p:spPr/>
        <p:txBody>
          <a:bodyPr/>
          <a:lstStyle/>
          <a:p>
            <a:r>
              <a:rPr lang="en-US" sz="5400" dirty="0" err="1"/>
              <a:t>Ihcouc</a:t>
            </a:r>
            <a:r>
              <a:rPr lang="en-US" sz="5400" dirty="0"/>
              <a:t> </a:t>
            </a:r>
            <a:r>
              <a:rPr lang="en-US" sz="5400" dirty="0" err="1"/>
              <a:t>Pi`xrictoc</a:t>
            </a:r>
            <a:endParaRPr lang="en-US" sz="5400" dirty="0"/>
          </a:p>
        </p:txBody>
      </p:sp>
    </p:spTree>
    <p:extLst>
      <p:ext uri="{BB962C8B-B14F-4D97-AF65-F5344CB8AC3E}">
        <p14:creationId xmlns:p14="http://schemas.microsoft.com/office/powerpoint/2010/main" val="164706707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هذا الذي خلقت به كل شئ </a:t>
            </a:r>
            <a:endParaRPr lang="en-US" sz="5400" dirty="0"/>
          </a:p>
        </p:txBody>
      </p:sp>
      <p:sp>
        <p:nvSpPr>
          <p:cNvPr id="10" name="Text Placeholder 9"/>
          <p:cNvSpPr>
            <a:spLocks noGrp="1"/>
          </p:cNvSpPr>
          <p:nvPr>
            <p:ph type="body" idx="1"/>
          </p:nvPr>
        </p:nvSpPr>
        <p:spPr/>
        <p:txBody>
          <a:bodyPr/>
          <a:lstStyle/>
          <a:p>
            <a:r>
              <a:rPr lang="ar-EG" sz="4800" dirty="0"/>
              <a:t>فاى إيتاك ثاميو إم إبتيرف إيفول هي ططف</a:t>
            </a:r>
          </a:p>
        </p:txBody>
      </p:sp>
      <p:sp>
        <p:nvSpPr>
          <p:cNvPr id="11" name="Text Placeholder 10"/>
          <p:cNvSpPr>
            <a:spLocks noGrp="1"/>
          </p:cNvSpPr>
          <p:nvPr>
            <p:ph type="body" sz="quarter" idx="3"/>
          </p:nvPr>
        </p:nvSpPr>
        <p:spPr/>
        <p:txBody>
          <a:bodyPr/>
          <a:lstStyle/>
          <a:p>
            <a:r>
              <a:rPr lang="en-US" sz="4800" dirty="0" err="1"/>
              <a:t>Vai</a:t>
            </a:r>
            <a:r>
              <a:rPr lang="en-US" sz="4800" dirty="0"/>
              <a:t> `</a:t>
            </a:r>
            <a:r>
              <a:rPr lang="en-US" sz="4800" dirty="0" err="1"/>
              <a:t>etakqami`o</a:t>
            </a:r>
            <a:r>
              <a:rPr lang="en-US" sz="4800" dirty="0"/>
              <a:t> `</a:t>
            </a:r>
            <a:r>
              <a:rPr lang="en-US" sz="4800" dirty="0" err="1"/>
              <a:t>m`pthrf</a:t>
            </a:r>
            <a:r>
              <a:rPr lang="en-US" sz="4800" dirty="0"/>
              <a:t> `</a:t>
            </a:r>
            <a:r>
              <a:rPr lang="en-US" sz="4800" dirty="0" err="1"/>
              <a:t>ebol</a:t>
            </a:r>
            <a:r>
              <a:rPr lang="en-US" sz="4800" dirty="0"/>
              <a:t> \</a:t>
            </a:r>
            <a:r>
              <a:rPr lang="en-US" sz="4800" dirty="0" err="1"/>
              <a:t>itotf</a:t>
            </a:r>
            <a:endParaRPr lang="en-US" sz="4800" dirty="0"/>
          </a:p>
        </p:txBody>
      </p:sp>
    </p:spTree>
    <p:extLst>
      <p:ext uri="{BB962C8B-B14F-4D97-AF65-F5344CB8AC3E}">
        <p14:creationId xmlns:p14="http://schemas.microsoft.com/office/powerpoint/2010/main" val="248397953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ما يري وما لا يري</a:t>
            </a:r>
            <a:endParaRPr lang="en-US" sz="5400" dirty="0"/>
          </a:p>
        </p:txBody>
      </p:sp>
      <p:sp>
        <p:nvSpPr>
          <p:cNvPr id="10" name="Text Placeholder 9"/>
          <p:cNvSpPr>
            <a:spLocks noGrp="1"/>
          </p:cNvSpPr>
          <p:nvPr>
            <p:ph type="body" idx="1"/>
          </p:nvPr>
        </p:nvSpPr>
        <p:spPr/>
        <p:txBody>
          <a:bodyPr/>
          <a:lstStyle/>
          <a:p>
            <a:r>
              <a:rPr lang="ar-EG" sz="4400" dirty="0"/>
              <a:t>ني إيتو ناف إيروؤونيم نيئتي إنسيناف إيروؤو آن</a:t>
            </a:r>
          </a:p>
        </p:txBody>
      </p:sp>
      <p:sp>
        <p:nvSpPr>
          <p:cNvPr id="11" name="Text Placeholder 10"/>
          <p:cNvSpPr>
            <a:spLocks noGrp="1"/>
          </p:cNvSpPr>
          <p:nvPr>
            <p:ph type="body" sz="quarter" idx="3"/>
          </p:nvPr>
        </p:nvSpPr>
        <p:spPr/>
        <p:txBody>
          <a:bodyPr/>
          <a:lstStyle/>
          <a:p>
            <a:r>
              <a:rPr lang="de-DE" sz="4000" dirty="0"/>
              <a:t>nh`etounau   `erwou nem nh`ete `ncenau  `erwou an</a:t>
            </a:r>
          </a:p>
        </p:txBody>
      </p:sp>
    </p:spTree>
    <p:extLst>
      <p:ext uri="{BB962C8B-B14F-4D97-AF65-F5344CB8AC3E}">
        <p14:creationId xmlns:p14="http://schemas.microsoft.com/office/powerpoint/2010/main" val="192370468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الجالس على كرسي مجده </a:t>
            </a:r>
            <a:endParaRPr lang="en-US" sz="5400" dirty="0"/>
          </a:p>
        </p:txBody>
      </p:sp>
      <p:sp>
        <p:nvSpPr>
          <p:cNvPr id="10" name="Text Placeholder 9"/>
          <p:cNvSpPr>
            <a:spLocks noGrp="1"/>
          </p:cNvSpPr>
          <p:nvPr>
            <p:ph type="body" idx="1"/>
          </p:nvPr>
        </p:nvSpPr>
        <p:spPr/>
        <p:txBody>
          <a:bodyPr/>
          <a:lstStyle/>
          <a:p>
            <a:r>
              <a:rPr lang="ar-EG" sz="4400" dirty="0"/>
              <a:t>فيئت هيمسي هيجين بيإثرونوس إنتي بيف أوأو </a:t>
            </a:r>
          </a:p>
        </p:txBody>
      </p:sp>
      <p:sp>
        <p:nvSpPr>
          <p:cNvPr id="11" name="Text Placeholder 10"/>
          <p:cNvSpPr>
            <a:spLocks noGrp="1"/>
          </p:cNvSpPr>
          <p:nvPr>
            <p:ph type="body" sz="quarter" idx="3"/>
          </p:nvPr>
        </p:nvSpPr>
        <p:spPr/>
        <p:txBody>
          <a:bodyPr/>
          <a:lstStyle/>
          <a:p>
            <a:r>
              <a:rPr lang="en-US" sz="4800" dirty="0" err="1"/>
              <a:t>Vhet</a:t>
            </a:r>
            <a:r>
              <a:rPr lang="en-US" sz="4800" dirty="0"/>
              <a:t>\</a:t>
            </a:r>
            <a:r>
              <a:rPr lang="en-US" sz="4800" dirty="0" err="1"/>
              <a:t>emci</a:t>
            </a:r>
            <a:r>
              <a:rPr lang="en-US" sz="4800" dirty="0"/>
              <a:t> \</a:t>
            </a:r>
            <a:r>
              <a:rPr lang="en-US" sz="4800" dirty="0" err="1"/>
              <a:t>ijen</a:t>
            </a:r>
            <a:r>
              <a:rPr lang="en-US" sz="4800" dirty="0"/>
              <a:t> </a:t>
            </a:r>
            <a:r>
              <a:rPr lang="en-US" sz="4800" dirty="0" err="1"/>
              <a:t>pi`qronoc</a:t>
            </a:r>
            <a:r>
              <a:rPr lang="en-US" sz="4800" dirty="0"/>
              <a:t> `</a:t>
            </a:r>
            <a:r>
              <a:rPr lang="en-US" sz="4800" dirty="0" err="1"/>
              <a:t>nte</a:t>
            </a:r>
            <a:r>
              <a:rPr lang="en-US" sz="4800" dirty="0"/>
              <a:t> </a:t>
            </a:r>
            <a:r>
              <a:rPr lang="en-US" sz="4800" dirty="0" err="1"/>
              <a:t>pef`wou</a:t>
            </a:r>
            <a:endParaRPr lang="en-US" sz="4800" dirty="0"/>
          </a:p>
        </p:txBody>
      </p:sp>
    </p:spTree>
    <p:extLst>
      <p:ext uri="{BB962C8B-B14F-4D97-AF65-F5344CB8AC3E}">
        <p14:creationId xmlns:p14="http://schemas.microsoft.com/office/powerpoint/2010/main" val="319325097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المسجود له من جميع القوات المقدسة</a:t>
            </a:r>
            <a:endParaRPr lang="en-US" sz="5400" dirty="0"/>
          </a:p>
        </p:txBody>
      </p:sp>
      <p:sp>
        <p:nvSpPr>
          <p:cNvPr id="10" name="Text Placeholder 9"/>
          <p:cNvSpPr>
            <a:spLocks noGrp="1"/>
          </p:cNvSpPr>
          <p:nvPr>
            <p:ph type="body" idx="1"/>
          </p:nvPr>
        </p:nvSpPr>
        <p:spPr/>
        <p:txBody>
          <a:bodyPr/>
          <a:lstStyle/>
          <a:p>
            <a:r>
              <a:rPr lang="ar-EG" sz="4400" dirty="0"/>
              <a:t>فيئيتو أوأوشت إمموف هيتين جوم نيفين إثؤواب</a:t>
            </a:r>
          </a:p>
        </p:txBody>
      </p:sp>
      <p:sp>
        <p:nvSpPr>
          <p:cNvPr id="11" name="Text Placeholder 10"/>
          <p:cNvSpPr>
            <a:spLocks noGrp="1"/>
          </p:cNvSpPr>
          <p:nvPr>
            <p:ph type="body" sz="quarter" idx="3"/>
          </p:nvPr>
        </p:nvSpPr>
        <p:spPr/>
        <p:txBody>
          <a:bodyPr/>
          <a:lstStyle/>
          <a:p>
            <a:r>
              <a:rPr lang="en-US" sz="4000" dirty="0" err="1"/>
              <a:t>Vhetououw</a:t>
            </a:r>
            <a:r>
              <a:rPr lang="en-US" sz="4000" dirty="0"/>
              <a:t>]t  `</a:t>
            </a:r>
            <a:r>
              <a:rPr lang="en-US" sz="4000" dirty="0" err="1"/>
              <a:t>mmof</a:t>
            </a:r>
            <a:r>
              <a:rPr lang="en-US" sz="4000" dirty="0"/>
              <a:t>  \</a:t>
            </a:r>
            <a:r>
              <a:rPr lang="en-US" sz="4000" dirty="0" err="1"/>
              <a:t>iten</a:t>
            </a:r>
            <a:r>
              <a:rPr lang="en-US" sz="4000" dirty="0"/>
              <a:t> </a:t>
            </a:r>
            <a:r>
              <a:rPr lang="en-US" sz="4000" dirty="0" err="1"/>
              <a:t>jom</a:t>
            </a:r>
            <a:r>
              <a:rPr lang="en-US" sz="4000" dirty="0"/>
              <a:t> </a:t>
            </a:r>
            <a:r>
              <a:rPr lang="en-US" sz="4000" dirty="0" err="1"/>
              <a:t>niben</a:t>
            </a:r>
            <a:r>
              <a:rPr lang="en-US" sz="4000" dirty="0"/>
              <a:t> `</a:t>
            </a:r>
            <a:r>
              <a:rPr lang="en-US" sz="4000" dirty="0" err="1"/>
              <a:t>eqouab</a:t>
            </a:r>
            <a:endParaRPr lang="en-US" sz="4000" dirty="0"/>
          </a:p>
        </p:txBody>
      </p:sp>
    </p:spTree>
    <p:extLst>
      <p:ext uri="{BB962C8B-B14F-4D97-AF65-F5344CB8AC3E}">
        <p14:creationId xmlns:p14="http://schemas.microsoft.com/office/powerpoint/2010/main" val="192282413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أيها الجلوس قفوا </a:t>
            </a:r>
            <a:endParaRPr lang="en-US" sz="5400" dirty="0"/>
          </a:p>
        </p:txBody>
      </p:sp>
      <p:sp>
        <p:nvSpPr>
          <p:cNvPr id="10" name="Text Placeholder 9"/>
          <p:cNvSpPr>
            <a:spLocks noGrp="1"/>
          </p:cNvSpPr>
          <p:nvPr>
            <p:ph type="body" idx="1"/>
          </p:nvPr>
        </p:nvSpPr>
        <p:spPr/>
        <p:txBody>
          <a:bodyPr/>
          <a:lstStyle/>
          <a:p>
            <a:r>
              <a:rPr lang="ar-EG" sz="4800" dirty="0"/>
              <a:t>إيكاثي ميني آناسثيتي</a:t>
            </a:r>
          </a:p>
        </p:txBody>
      </p:sp>
      <p:sp>
        <p:nvSpPr>
          <p:cNvPr id="11" name="Text Placeholder 10"/>
          <p:cNvSpPr>
            <a:spLocks noGrp="1"/>
          </p:cNvSpPr>
          <p:nvPr>
            <p:ph type="body" sz="quarter" idx="3"/>
          </p:nvPr>
        </p:nvSpPr>
        <p:spPr/>
        <p:txBody>
          <a:bodyPr/>
          <a:lstStyle/>
          <a:p>
            <a:r>
              <a:rPr lang="en-US" sz="4800" dirty="0" err="1"/>
              <a:t>Ikaqhmeni</a:t>
            </a:r>
            <a:r>
              <a:rPr lang="en-US" sz="4800" dirty="0"/>
              <a:t>  `</a:t>
            </a:r>
            <a:r>
              <a:rPr lang="en-US" sz="4800" dirty="0" err="1"/>
              <a:t>anacqhte</a:t>
            </a:r>
            <a:endParaRPr lang="en-US" sz="4800" dirty="0"/>
          </a:p>
        </p:txBody>
      </p:sp>
    </p:spTree>
    <p:extLst>
      <p:ext uri="{BB962C8B-B14F-4D97-AF65-F5344CB8AC3E}">
        <p14:creationId xmlns:p14="http://schemas.microsoft.com/office/powerpoint/2010/main" val="212698084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الذي يقف أمامه الملائكة </a:t>
            </a:r>
            <a:endParaRPr lang="en-US" sz="5400" dirty="0"/>
          </a:p>
        </p:txBody>
      </p:sp>
      <p:sp>
        <p:nvSpPr>
          <p:cNvPr id="10" name="Text Placeholder 9"/>
          <p:cNvSpPr>
            <a:spLocks noGrp="1"/>
          </p:cNvSpPr>
          <p:nvPr>
            <p:ph type="body" idx="1"/>
          </p:nvPr>
        </p:nvSpPr>
        <p:spPr/>
        <p:txBody>
          <a:bodyPr/>
          <a:lstStyle/>
          <a:p>
            <a:r>
              <a:rPr lang="ar-EG" sz="4400" dirty="0"/>
              <a:t>فيئتو أو هي إى راتو ناهراف إنجي ني آنجيلوس </a:t>
            </a:r>
          </a:p>
        </p:txBody>
      </p:sp>
      <p:sp>
        <p:nvSpPr>
          <p:cNvPr id="11" name="Text Placeholder 10"/>
          <p:cNvSpPr>
            <a:spLocks noGrp="1"/>
          </p:cNvSpPr>
          <p:nvPr>
            <p:ph type="body" sz="quarter" idx="3"/>
          </p:nvPr>
        </p:nvSpPr>
        <p:spPr/>
        <p:txBody>
          <a:bodyPr/>
          <a:lstStyle/>
          <a:p>
            <a:r>
              <a:rPr lang="pt-BR" sz="4000" dirty="0"/>
              <a:t>Vh`etou`o\i  `eratou na\raf&gt; `nje niaggeloc</a:t>
            </a:r>
          </a:p>
        </p:txBody>
      </p:sp>
    </p:spTree>
    <p:extLst>
      <p:ext uri="{BB962C8B-B14F-4D97-AF65-F5344CB8AC3E}">
        <p14:creationId xmlns:p14="http://schemas.microsoft.com/office/powerpoint/2010/main" val="381847601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ورؤساء الملائكة الرئاسات</a:t>
            </a:r>
            <a:endParaRPr lang="en-US" sz="5400" dirty="0"/>
          </a:p>
        </p:txBody>
      </p:sp>
      <p:sp>
        <p:nvSpPr>
          <p:cNvPr id="10" name="Text Placeholder 9"/>
          <p:cNvSpPr>
            <a:spLocks noGrp="1"/>
          </p:cNvSpPr>
          <p:nvPr>
            <p:ph type="body" idx="1"/>
          </p:nvPr>
        </p:nvSpPr>
        <p:spPr/>
        <p:txBody>
          <a:bodyPr/>
          <a:lstStyle/>
          <a:p>
            <a:r>
              <a:rPr lang="ar-EG" sz="4800" dirty="0"/>
              <a:t>نيم ني أرشي آنجيلوس نيم أرشي</a:t>
            </a:r>
          </a:p>
        </p:txBody>
      </p:sp>
      <p:sp>
        <p:nvSpPr>
          <p:cNvPr id="11" name="Text Placeholder 10"/>
          <p:cNvSpPr>
            <a:spLocks noGrp="1"/>
          </p:cNvSpPr>
          <p:nvPr>
            <p:ph type="body" sz="quarter" idx="3"/>
          </p:nvPr>
        </p:nvSpPr>
        <p:spPr/>
        <p:txBody>
          <a:bodyPr/>
          <a:lstStyle/>
          <a:p>
            <a:r>
              <a:rPr lang="en-US" sz="4800" dirty="0" err="1"/>
              <a:t>Nem</a:t>
            </a:r>
            <a:r>
              <a:rPr lang="en-US" sz="4800" dirty="0"/>
              <a:t> </a:t>
            </a:r>
            <a:r>
              <a:rPr lang="en-US" sz="4800" dirty="0" err="1"/>
              <a:t>niarxhaggeloc</a:t>
            </a:r>
            <a:r>
              <a:rPr lang="en-US" sz="4800" dirty="0"/>
              <a:t> </a:t>
            </a:r>
            <a:r>
              <a:rPr lang="en-US" sz="4800" dirty="0" err="1"/>
              <a:t>niarxh</a:t>
            </a:r>
            <a:endParaRPr lang="en-US" sz="4800" dirty="0"/>
          </a:p>
        </p:txBody>
      </p:sp>
    </p:spTree>
    <p:extLst>
      <p:ext uri="{BB962C8B-B14F-4D97-AF65-F5344CB8AC3E}">
        <p14:creationId xmlns:p14="http://schemas.microsoft.com/office/powerpoint/2010/main" val="9422624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5400" dirty="0"/>
              <a:t>مارو إزمو إيروف إنجى نيلاؤس تيرو </a:t>
            </a:r>
          </a:p>
        </p:txBody>
      </p:sp>
      <p:sp>
        <p:nvSpPr>
          <p:cNvPr id="4" name="Text Placeholder 3"/>
          <p:cNvSpPr>
            <a:spLocks noGrp="1"/>
          </p:cNvSpPr>
          <p:nvPr>
            <p:ph type="body" sz="quarter" idx="3"/>
          </p:nvPr>
        </p:nvSpPr>
        <p:spPr/>
        <p:txBody>
          <a:bodyPr/>
          <a:lstStyle/>
          <a:p>
            <a:r>
              <a:rPr lang="pt-BR" sz="4800" dirty="0"/>
              <a:t>marou`cmou `erof `nje nilaoc</a:t>
            </a:r>
            <a:r>
              <a:rPr lang="ar-EG" sz="4800" dirty="0"/>
              <a:t> </a:t>
            </a:r>
            <a:r>
              <a:rPr lang="pt-BR" sz="4800" dirty="0"/>
              <a:t>tyrou@</a:t>
            </a:r>
          </a:p>
        </p:txBody>
      </p:sp>
      <p:sp>
        <p:nvSpPr>
          <p:cNvPr id="7" name="Text Placeholder 6">
            <a:extLst>
              <a:ext uri="{FF2B5EF4-FFF2-40B4-BE49-F238E27FC236}">
                <a16:creationId xmlns:a16="http://schemas.microsoft.com/office/drawing/2014/main" id="{3540EB11-5263-4926-B651-16FB54C97AD7}"/>
              </a:ext>
            </a:extLst>
          </p:cNvPr>
          <p:cNvSpPr>
            <a:spLocks noGrp="1"/>
          </p:cNvSpPr>
          <p:nvPr>
            <p:ph type="body" sz="quarter" idx="10"/>
          </p:nvPr>
        </p:nvSpPr>
        <p:spPr>
          <a:xfrm>
            <a:off x="-1" y="4383039"/>
            <a:ext cx="9144000" cy="731521"/>
          </a:xfrm>
        </p:spPr>
        <p:txBody>
          <a:bodyPr anchor="t"/>
          <a:lstStyle/>
          <a:p>
            <a:r>
              <a:rPr lang="ar-EG" sz="5400" dirty="0"/>
              <a:t>ولتباركه كافة الشعوب </a:t>
            </a:r>
            <a:endParaRPr lang="en-US" sz="5400" dirty="0"/>
          </a:p>
        </p:txBody>
      </p:sp>
    </p:spTree>
    <p:extLst>
      <p:ext uri="{BB962C8B-B14F-4D97-AF65-F5344CB8AC3E}">
        <p14:creationId xmlns:p14="http://schemas.microsoft.com/office/powerpoint/2010/main" val="425274667"/>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400" dirty="0"/>
              <a:t>والسلطات والكراسي والأرباب والقوات</a:t>
            </a:r>
            <a:endParaRPr lang="en-US" sz="4400" dirty="0"/>
          </a:p>
        </p:txBody>
      </p:sp>
      <p:sp>
        <p:nvSpPr>
          <p:cNvPr id="10" name="Text Placeholder 9"/>
          <p:cNvSpPr>
            <a:spLocks noGrp="1"/>
          </p:cNvSpPr>
          <p:nvPr>
            <p:ph type="body" idx="1"/>
          </p:nvPr>
        </p:nvSpPr>
        <p:spPr/>
        <p:txBody>
          <a:bodyPr/>
          <a:lstStyle/>
          <a:p>
            <a:r>
              <a:rPr lang="ar-EG" sz="4000" dirty="0"/>
              <a:t>ني إكسوسيا ني إثرونوس ني ميت شويس ني جوم</a:t>
            </a:r>
          </a:p>
        </p:txBody>
      </p:sp>
      <p:sp>
        <p:nvSpPr>
          <p:cNvPr id="11" name="Text Placeholder 10"/>
          <p:cNvSpPr>
            <a:spLocks noGrp="1"/>
          </p:cNvSpPr>
          <p:nvPr>
            <p:ph type="body" sz="quarter" idx="3"/>
          </p:nvPr>
        </p:nvSpPr>
        <p:spPr/>
        <p:txBody>
          <a:bodyPr/>
          <a:lstStyle/>
          <a:p>
            <a:r>
              <a:rPr lang="en-US" sz="4800" dirty="0" err="1"/>
              <a:t>nie</a:t>
            </a:r>
            <a:r>
              <a:rPr lang="en-US" sz="4800" dirty="0"/>
              <a:t>[</a:t>
            </a:r>
            <a:r>
              <a:rPr lang="en-US" sz="4800" dirty="0" err="1"/>
              <a:t>ouci`a</a:t>
            </a:r>
            <a:r>
              <a:rPr lang="en-US" sz="4800" dirty="0"/>
              <a:t>&gt; </a:t>
            </a:r>
            <a:r>
              <a:rPr lang="en-US" sz="4800" dirty="0" err="1"/>
              <a:t>ni`qronoc</a:t>
            </a:r>
            <a:r>
              <a:rPr lang="en-US" sz="4800" dirty="0"/>
              <a:t>&gt; </a:t>
            </a:r>
            <a:r>
              <a:rPr lang="en-US" sz="4800" dirty="0" err="1"/>
              <a:t>nimet</a:t>
            </a:r>
            <a:r>
              <a:rPr lang="en-US" sz="4800" dirty="0"/>
              <a:t>_&gt; </a:t>
            </a:r>
            <a:r>
              <a:rPr lang="en-US" sz="4800" dirty="0" err="1"/>
              <a:t>nijom</a:t>
            </a:r>
            <a:endParaRPr lang="en-US" sz="4800" dirty="0"/>
          </a:p>
        </p:txBody>
      </p:sp>
    </p:spTree>
    <p:extLst>
      <p:ext uri="{BB962C8B-B14F-4D97-AF65-F5344CB8AC3E}">
        <p14:creationId xmlns:p14="http://schemas.microsoft.com/office/powerpoint/2010/main" val="249153010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إلى الشرق أنظروا</a:t>
            </a:r>
            <a:endParaRPr lang="en-US" sz="4800" dirty="0"/>
          </a:p>
        </p:txBody>
      </p:sp>
      <p:sp>
        <p:nvSpPr>
          <p:cNvPr id="10" name="Text Placeholder 9"/>
          <p:cNvSpPr>
            <a:spLocks noGrp="1"/>
          </p:cNvSpPr>
          <p:nvPr>
            <p:ph type="body" idx="1"/>
          </p:nvPr>
        </p:nvSpPr>
        <p:spPr/>
        <p:txBody>
          <a:bodyPr/>
          <a:lstStyle/>
          <a:p>
            <a:r>
              <a:rPr lang="ar-EG" sz="4800" dirty="0"/>
              <a:t>إيس أناطولاس إقليبساتي</a:t>
            </a:r>
          </a:p>
        </p:txBody>
      </p:sp>
      <p:sp>
        <p:nvSpPr>
          <p:cNvPr id="11" name="Text Placeholder 10"/>
          <p:cNvSpPr>
            <a:spLocks noGrp="1"/>
          </p:cNvSpPr>
          <p:nvPr>
            <p:ph type="body" sz="quarter" idx="3"/>
          </p:nvPr>
        </p:nvSpPr>
        <p:spPr/>
        <p:txBody>
          <a:bodyPr/>
          <a:lstStyle/>
          <a:p>
            <a:r>
              <a:rPr lang="en-US" sz="4800" dirty="0" err="1"/>
              <a:t>Ic</a:t>
            </a:r>
            <a:r>
              <a:rPr lang="en-US" sz="4800" dirty="0"/>
              <a:t>  `</a:t>
            </a:r>
            <a:r>
              <a:rPr lang="en-US" sz="4800" dirty="0" err="1"/>
              <a:t>anatolac</a:t>
            </a:r>
            <a:r>
              <a:rPr lang="en-US" sz="4800" dirty="0"/>
              <a:t>  `</a:t>
            </a:r>
            <a:r>
              <a:rPr lang="en-US" sz="4800" dirty="0" err="1"/>
              <a:t>bleyate</a:t>
            </a:r>
            <a:endParaRPr lang="en-US" sz="4800" dirty="0"/>
          </a:p>
        </p:txBody>
      </p:sp>
    </p:spTree>
    <p:extLst>
      <p:ext uri="{BB962C8B-B14F-4D97-AF65-F5344CB8AC3E}">
        <p14:creationId xmlns:p14="http://schemas.microsoft.com/office/powerpoint/2010/main" val="282654210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انت هو الذي يقف حولك </a:t>
            </a:r>
            <a:endParaRPr lang="en-US" sz="5400" dirty="0"/>
          </a:p>
        </p:txBody>
      </p:sp>
      <p:sp>
        <p:nvSpPr>
          <p:cNvPr id="10" name="Text Placeholder 9"/>
          <p:cNvSpPr>
            <a:spLocks noGrp="1"/>
          </p:cNvSpPr>
          <p:nvPr>
            <p:ph type="body" idx="1"/>
          </p:nvPr>
        </p:nvSpPr>
        <p:spPr/>
        <p:txBody>
          <a:bodyPr/>
          <a:lstStyle/>
          <a:p>
            <a:r>
              <a:rPr lang="ar-EG" sz="4800" dirty="0"/>
              <a:t>إنثوك غاربي إتؤ أو هي إيراتو إم بيك كوتي </a:t>
            </a:r>
          </a:p>
        </p:txBody>
      </p:sp>
      <p:sp>
        <p:nvSpPr>
          <p:cNvPr id="11" name="Text Placeholder 10"/>
          <p:cNvSpPr>
            <a:spLocks noGrp="1"/>
          </p:cNvSpPr>
          <p:nvPr>
            <p:ph type="body" sz="quarter" idx="3"/>
          </p:nvPr>
        </p:nvSpPr>
        <p:spPr/>
        <p:txBody>
          <a:bodyPr/>
          <a:lstStyle/>
          <a:p>
            <a:r>
              <a:rPr lang="pt-BR" sz="4800" dirty="0"/>
              <a:t>~Nqok gar pe `etou`o\i  `eratou `mpekkw;</a:t>
            </a:r>
          </a:p>
        </p:txBody>
      </p:sp>
    </p:spTree>
    <p:extLst>
      <p:ext uri="{BB962C8B-B14F-4D97-AF65-F5344CB8AC3E}">
        <p14:creationId xmlns:p14="http://schemas.microsoft.com/office/powerpoint/2010/main" val="258849558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الشاروبيم الممتلئون أعيناً</a:t>
            </a:r>
            <a:endParaRPr lang="en-US" sz="5400" dirty="0"/>
          </a:p>
        </p:txBody>
      </p:sp>
      <p:sp>
        <p:nvSpPr>
          <p:cNvPr id="10" name="Text Placeholder 9"/>
          <p:cNvSpPr>
            <a:spLocks noGrp="1"/>
          </p:cNvSpPr>
          <p:nvPr>
            <p:ph type="body" idx="1"/>
          </p:nvPr>
        </p:nvSpPr>
        <p:spPr/>
        <p:txBody>
          <a:bodyPr/>
          <a:lstStyle/>
          <a:p>
            <a:r>
              <a:rPr lang="ar-EG" sz="5400" dirty="0"/>
              <a:t>إنجي ني شيروفيم إثميه إمفال </a:t>
            </a:r>
          </a:p>
        </p:txBody>
      </p:sp>
      <p:sp>
        <p:nvSpPr>
          <p:cNvPr id="11" name="Text Placeholder 10"/>
          <p:cNvSpPr>
            <a:spLocks noGrp="1"/>
          </p:cNvSpPr>
          <p:nvPr>
            <p:ph type="body" sz="quarter" idx="3"/>
          </p:nvPr>
        </p:nvSpPr>
        <p:spPr/>
        <p:txBody>
          <a:bodyPr/>
          <a:lstStyle/>
          <a:p>
            <a:r>
              <a:rPr lang="en-US" sz="5400" dirty="0" err="1"/>
              <a:t>nje</a:t>
            </a:r>
            <a:r>
              <a:rPr lang="en-US" sz="5400" dirty="0"/>
              <a:t> </a:t>
            </a:r>
            <a:r>
              <a:rPr lang="en-US" sz="5400" dirty="0" err="1"/>
              <a:t>niXeroubim</a:t>
            </a:r>
            <a:r>
              <a:rPr lang="en-US" sz="5400" dirty="0"/>
              <a:t> </a:t>
            </a:r>
            <a:r>
              <a:rPr lang="en-US" sz="5400" dirty="0" err="1"/>
              <a:t>eqme</a:t>
            </a:r>
            <a:r>
              <a:rPr lang="en-US" sz="5400" dirty="0"/>
              <a:t>\ `</a:t>
            </a:r>
            <a:r>
              <a:rPr lang="en-US" sz="5400" dirty="0" err="1"/>
              <a:t>mbal</a:t>
            </a:r>
            <a:endParaRPr lang="en-US" sz="5400" dirty="0"/>
          </a:p>
        </p:txBody>
      </p:sp>
    </p:spTree>
    <p:extLst>
      <p:ext uri="{BB962C8B-B14F-4D97-AF65-F5344CB8AC3E}">
        <p14:creationId xmlns:p14="http://schemas.microsoft.com/office/powerpoint/2010/main" val="264281331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والسيرافيم  ذوو الستة الاجنحة </a:t>
            </a:r>
            <a:endParaRPr lang="en-US" sz="4800" dirty="0"/>
          </a:p>
        </p:txBody>
      </p:sp>
      <p:sp>
        <p:nvSpPr>
          <p:cNvPr id="10" name="Text Placeholder 9"/>
          <p:cNvSpPr>
            <a:spLocks noGrp="1"/>
          </p:cNvSpPr>
          <p:nvPr>
            <p:ph type="body" idx="1"/>
          </p:nvPr>
        </p:nvSpPr>
        <p:spPr/>
        <p:txBody>
          <a:bodyPr/>
          <a:lstStyle/>
          <a:p>
            <a:r>
              <a:rPr lang="ar-EG" sz="4800" dirty="0"/>
              <a:t>نيم ني سيرافيم نابي سو إن تنه</a:t>
            </a:r>
          </a:p>
        </p:txBody>
      </p:sp>
      <p:sp>
        <p:nvSpPr>
          <p:cNvPr id="11" name="Text Placeholder 10"/>
          <p:cNvSpPr>
            <a:spLocks noGrp="1"/>
          </p:cNvSpPr>
          <p:nvPr>
            <p:ph type="body" sz="quarter" idx="3"/>
          </p:nvPr>
        </p:nvSpPr>
        <p:spPr/>
        <p:txBody>
          <a:bodyPr/>
          <a:lstStyle/>
          <a:p>
            <a:r>
              <a:rPr lang="pt-BR" sz="4800" dirty="0"/>
              <a:t>nem niCeravim na picoou `nten\</a:t>
            </a:r>
          </a:p>
        </p:txBody>
      </p:sp>
    </p:spTree>
    <p:extLst>
      <p:ext uri="{BB962C8B-B14F-4D97-AF65-F5344CB8AC3E}">
        <p14:creationId xmlns:p14="http://schemas.microsoft.com/office/powerpoint/2010/main" val="301473219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283754"/>
            <a:ext cx="9144000" cy="782371"/>
          </a:xfrm>
        </p:spPr>
        <p:txBody>
          <a:bodyPr/>
          <a:lstStyle/>
          <a:p>
            <a:r>
              <a:rPr lang="ar-EG" dirty="0"/>
              <a:t>يسبحون دائماً بغير سكوت قائلين</a:t>
            </a:r>
          </a:p>
        </p:txBody>
      </p:sp>
      <p:sp>
        <p:nvSpPr>
          <p:cNvPr id="10" name="Text Placeholder 9"/>
          <p:cNvSpPr>
            <a:spLocks noGrp="1"/>
          </p:cNvSpPr>
          <p:nvPr>
            <p:ph type="body" idx="1"/>
          </p:nvPr>
        </p:nvSpPr>
        <p:spPr>
          <a:xfrm>
            <a:off x="0" y="6087207"/>
            <a:ext cx="9143999" cy="808893"/>
          </a:xfrm>
        </p:spPr>
        <p:txBody>
          <a:bodyPr/>
          <a:lstStyle/>
          <a:p>
            <a:r>
              <a:rPr lang="ar-EG" dirty="0"/>
              <a:t>إيفئير هيمنوس خين أومون إيفول إن أت كارورو إيفجو إمموس</a:t>
            </a:r>
          </a:p>
        </p:txBody>
      </p:sp>
      <p:sp>
        <p:nvSpPr>
          <p:cNvPr id="11" name="Text Placeholder 10"/>
          <p:cNvSpPr>
            <a:spLocks noGrp="1"/>
          </p:cNvSpPr>
          <p:nvPr>
            <p:ph type="body" sz="quarter" idx="3"/>
          </p:nvPr>
        </p:nvSpPr>
        <p:spPr>
          <a:xfrm>
            <a:off x="0" y="5298536"/>
            <a:ext cx="9144000" cy="682357"/>
          </a:xfrm>
        </p:spPr>
        <p:txBody>
          <a:bodyPr/>
          <a:lstStyle/>
          <a:p>
            <a:r>
              <a:rPr lang="en-US" dirty="0" err="1"/>
              <a:t>euer</a:t>
            </a:r>
            <a:r>
              <a:rPr lang="en-US" dirty="0"/>
              <a:t>\</a:t>
            </a:r>
            <a:r>
              <a:rPr lang="en-US" dirty="0" err="1"/>
              <a:t>umnoc</a:t>
            </a:r>
            <a:r>
              <a:rPr lang="en-US" dirty="0"/>
              <a:t> '</a:t>
            </a:r>
            <a:r>
              <a:rPr lang="en-US" dirty="0" err="1"/>
              <a:t>en</a:t>
            </a:r>
            <a:r>
              <a:rPr lang="en-US" dirty="0"/>
              <a:t> </a:t>
            </a:r>
            <a:r>
              <a:rPr lang="en-US" dirty="0" err="1"/>
              <a:t>oumoun</a:t>
            </a:r>
            <a:r>
              <a:rPr lang="en-US" dirty="0"/>
              <a:t> `</a:t>
            </a:r>
            <a:r>
              <a:rPr lang="en-US" dirty="0" err="1"/>
              <a:t>ebol</a:t>
            </a:r>
            <a:r>
              <a:rPr lang="en-US" dirty="0"/>
              <a:t> `</a:t>
            </a:r>
            <a:r>
              <a:rPr lang="en-US" dirty="0" err="1"/>
              <a:t>natxarwou</a:t>
            </a:r>
            <a:r>
              <a:rPr lang="en-US" dirty="0"/>
              <a:t> </a:t>
            </a:r>
            <a:r>
              <a:rPr lang="en-US" dirty="0" err="1"/>
              <a:t>eujw</a:t>
            </a:r>
            <a:r>
              <a:rPr lang="en-US" dirty="0"/>
              <a:t> `</a:t>
            </a:r>
            <a:r>
              <a:rPr lang="en-US" dirty="0" err="1"/>
              <a:t>mmoc</a:t>
            </a:r>
            <a:endParaRPr lang="en-US" dirty="0"/>
          </a:p>
        </p:txBody>
      </p:sp>
    </p:spTree>
    <p:extLst>
      <p:ext uri="{BB962C8B-B14F-4D97-AF65-F5344CB8AC3E}">
        <p14:creationId xmlns:p14="http://schemas.microsoft.com/office/powerpoint/2010/main" val="361050472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ننصت</a:t>
            </a:r>
            <a:endParaRPr lang="en-US" sz="6000" dirty="0"/>
          </a:p>
        </p:txBody>
      </p:sp>
      <p:sp>
        <p:nvSpPr>
          <p:cNvPr id="10" name="Text Placeholder 9"/>
          <p:cNvSpPr>
            <a:spLocks noGrp="1"/>
          </p:cNvSpPr>
          <p:nvPr>
            <p:ph type="body" idx="1"/>
          </p:nvPr>
        </p:nvSpPr>
        <p:spPr/>
        <p:txBody>
          <a:bodyPr/>
          <a:lstStyle/>
          <a:p>
            <a:r>
              <a:rPr lang="ar-EG" sz="4800" dirty="0"/>
              <a:t>إبروس خومين </a:t>
            </a:r>
          </a:p>
        </p:txBody>
      </p:sp>
      <p:sp>
        <p:nvSpPr>
          <p:cNvPr id="11" name="Text Placeholder 10"/>
          <p:cNvSpPr>
            <a:spLocks noGrp="1"/>
          </p:cNvSpPr>
          <p:nvPr>
            <p:ph type="body" sz="quarter" idx="3"/>
          </p:nvPr>
        </p:nvSpPr>
        <p:spPr/>
        <p:txBody>
          <a:bodyPr/>
          <a:lstStyle/>
          <a:p>
            <a:r>
              <a:rPr lang="en-US" sz="4800" dirty="0" err="1"/>
              <a:t>Procxwmen</a:t>
            </a:r>
            <a:endParaRPr lang="en-US" sz="4800" dirty="0"/>
          </a:p>
        </p:txBody>
      </p:sp>
      <p:sp>
        <p:nvSpPr>
          <p:cNvPr id="7" name="Rectangle 6">
            <a:hlinkClick r:id="rId2" action="ppaction://hlinksldjump"/>
          </p:cNvPr>
          <p:cNvSpPr/>
          <p:nvPr/>
        </p:nvSpPr>
        <p:spPr>
          <a:xfrm>
            <a:off x="6800088" y="3962911"/>
            <a:ext cx="2343911"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اسبسمس واطس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81578735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الشاروبيم يسجدون لك</a:t>
            </a:r>
          </a:p>
        </p:txBody>
      </p:sp>
      <p:sp>
        <p:nvSpPr>
          <p:cNvPr id="10" name="Text Placeholder 9"/>
          <p:cNvSpPr>
            <a:spLocks noGrp="1"/>
          </p:cNvSpPr>
          <p:nvPr>
            <p:ph type="body" idx="1"/>
          </p:nvPr>
        </p:nvSpPr>
        <p:spPr/>
        <p:txBody>
          <a:bodyPr/>
          <a:lstStyle/>
          <a:p>
            <a:r>
              <a:rPr lang="ar-EG" sz="4800" dirty="0"/>
              <a:t>ني شيروبيم سي أو أوشت إمموك</a:t>
            </a:r>
          </a:p>
        </p:txBody>
      </p:sp>
      <p:sp>
        <p:nvSpPr>
          <p:cNvPr id="11" name="Text Placeholder 10"/>
          <p:cNvSpPr>
            <a:spLocks noGrp="1"/>
          </p:cNvSpPr>
          <p:nvPr>
            <p:ph type="body" sz="quarter" idx="3"/>
          </p:nvPr>
        </p:nvSpPr>
        <p:spPr/>
        <p:txBody>
          <a:bodyPr/>
          <a:lstStyle/>
          <a:p>
            <a:r>
              <a:rPr lang="en-US" sz="4800" dirty="0" err="1"/>
              <a:t>NiXeroubim</a:t>
            </a:r>
            <a:r>
              <a:rPr lang="en-US" sz="4800" dirty="0"/>
              <a:t> </a:t>
            </a:r>
            <a:r>
              <a:rPr lang="en-US" sz="4800" dirty="0" err="1"/>
              <a:t>ceouw</a:t>
            </a:r>
            <a:r>
              <a:rPr lang="en-US" sz="4800" dirty="0"/>
              <a:t>]t `</a:t>
            </a:r>
            <a:r>
              <a:rPr lang="en-US" sz="4800" dirty="0" err="1"/>
              <a:t>mmok</a:t>
            </a:r>
            <a:endParaRPr lang="en-US" sz="4800" dirty="0"/>
          </a:p>
        </p:txBody>
      </p:sp>
      <p:sp>
        <p:nvSpPr>
          <p:cNvPr id="2" name="Rectangle 1">
            <a:hlinkClick r:id="rId2" action="ppaction://hlinksldjump"/>
            <a:extLst>
              <a:ext uri="{FF2B5EF4-FFF2-40B4-BE49-F238E27FC236}">
                <a16:creationId xmlns:a16="http://schemas.microsoft.com/office/drawing/2014/main" id="{DA559C1F-50D9-D0AB-C775-29C9C502298A}"/>
              </a:ext>
            </a:extLst>
          </p:cNvPr>
          <p:cNvSpPr/>
          <p:nvPr/>
        </p:nvSpPr>
        <p:spPr>
          <a:xfrm>
            <a:off x="7005918" y="3962911"/>
            <a:ext cx="2138081"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اسبسمس واطس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409346869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والسيرافيم يمجدونك </a:t>
            </a:r>
          </a:p>
        </p:txBody>
      </p:sp>
      <p:sp>
        <p:nvSpPr>
          <p:cNvPr id="10" name="Text Placeholder 9"/>
          <p:cNvSpPr>
            <a:spLocks noGrp="1"/>
          </p:cNvSpPr>
          <p:nvPr>
            <p:ph type="body" idx="1"/>
          </p:nvPr>
        </p:nvSpPr>
        <p:spPr/>
        <p:txBody>
          <a:bodyPr/>
          <a:lstStyle/>
          <a:p>
            <a:r>
              <a:rPr lang="ar-EG" sz="4400" dirty="0"/>
              <a:t>نيم ني سيرافيم سي تيؤواو ناك </a:t>
            </a:r>
          </a:p>
        </p:txBody>
      </p:sp>
      <p:sp>
        <p:nvSpPr>
          <p:cNvPr id="11" name="Text Placeholder 10"/>
          <p:cNvSpPr>
            <a:spLocks noGrp="1"/>
          </p:cNvSpPr>
          <p:nvPr>
            <p:ph type="body" sz="quarter" idx="3"/>
          </p:nvPr>
        </p:nvSpPr>
        <p:spPr/>
        <p:txBody>
          <a:bodyPr/>
          <a:lstStyle/>
          <a:p>
            <a:r>
              <a:rPr lang="en-US" sz="4800" dirty="0" err="1"/>
              <a:t>nem</a:t>
            </a:r>
            <a:r>
              <a:rPr lang="en-US" sz="4800" dirty="0"/>
              <a:t> </a:t>
            </a:r>
            <a:r>
              <a:rPr lang="en-US" sz="4800" dirty="0" err="1"/>
              <a:t>niCeravim</a:t>
            </a:r>
            <a:r>
              <a:rPr lang="en-US" sz="4800" dirty="0"/>
              <a:t> </a:t>
            </a:r>
            <a:r>
              <a:rPr lang="en-US" sz="4800" dirty="0" err="1"/>
              <a:t>ce</a:t>
            </a:r>
            <a:r>
              <a:rPr lang="en-US" sz="4800" dirty="0"/>
              <a:t>;`</a:t>
            </a:r>
            <a:r>
              <a:rPr lang="en-US" sz="4800" dirty="0" err="1"/>
              <a:t>wou</a:t>
            </a:r>
            <a:r>
              <a:rPr lang="en-US" sz="4800" dirty="0"/>
              <a:t> </a:t>
            </a:r>
            <a:r>
              <a:rPr lang="en-US" sz="4800" dirty="0" err="1"/>
              <a:t>nak</a:t>
            </a:r>
            <a:endParaRPr lang="en-US" sz="4800" dirty="0"/>
          </a:p>
        </p:txBody>
      </p:sp>
    </p:spTree>
    <p:extLst>
      <p:ext uri="{BB962C8B-B14F-4D97-AF65-F5344CB8AC3E}">
        <p14:creationId xmlns:p14="http://schemas.microsoft.com/office/powerpoint/2010/main" val="11341021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صارخين قائلين</a:t>
            </a:r>
          </a:p>
        </p:txBody>
      </p:sp>
      <p:sp>
        <p:nvSpPr>
          <p:cNvPr id="10" name="Text Placeholder 9"/>
          <p:cNvSpPr>
            <a:spLocks noGrp="1"/>
          </p:cNvSpPr>
          <p:nvPr>
            <p:ph type="body" idx="1"/>
          </p:nvPr>
        </p:nvSpPr>
        <p:spPr/>
        <p:txBody>
          <a:bodyPr/>
          <a:lstStyle/>
          <a:p>
            <a:r>
              <a:rPr lang="ar-EG" sz="4800" dirty="0"/>
              <a:t>إيف أوش إيفول إفجوإمموس</a:t>
            </a:r>
          </a:p>
        </p:txBody>
      </p:sp>
      <p:sp>
        <p:nvSpPr>
          <p:cNvPr id="11" name="Text Placeholder 10"/>
          <p:cNvSpPr>
            <a:spLocks noGrp="1"/>
          </p:cNvSpPr>
          <p:nvPr>
            <p:ph type="body" sz="quarter" idx="3"/>
          </p:nvPr>
        </p:nvSpPr>
        <p:spPr/>
        <p:txBody>
          <a:bodyPr/>
          <a:lstStyle/>
          <a:p>
            <a:r>
              <a:rPr lang="en-US" sz="5400" dirty="0" err="1"/>
              <a:t>euw</a:t>
            </a:r>
            <a:r>
              <a:rPr lang="en-US" sz="5400" dirty="0"/>
              <a:t>] `</a:t>
            </a:r>
            <a:r>
              <a:rPr lang="en-US" sz="5400" dirty="0" err="1"/>
              <a:t>ebol</a:t>
            </a:r>
            <a:r>
              <a:rPr lang="en-US" sz="5400" dirty="0"/>
              <a:t> </a:t>
            </a:r>
            <a:r>
              <a:rPr lang="en-US" sz="5400" dirty="0" err="1"/>
              <a:t>eujw</a:t>
            </a:r>
            <a:r>
              <a:rPr lang="en-US" sz="5400" dirty="0"/>
              <a:t> `</a:t>
            </a:r>
            <a:r>
              <a:rPr lang="en-US" sz="5400" dirty="0" err="1"/>
              <a:t>mmoc</a:t>
            </a:r>
            <a:endParaRPr lang="en-US" sz="5400" dirty="0"/>
          </a:p>
        </p:txBody>
      </p:sp>
    </p:spTree>
    <p:extLst>
      <p:ext uri="{BB962C8B-B14F-4D97-AF65-F5344CB8AC3E}">
        <p14:creationId xmlns:p14="http://schemas.microsoft.com/office/powerpoint/2010/main" val="14183357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جى آبيف ناى تاجرو إى إهرى إيجون </a:t>
            </a:r>
          </a:p>
        </p:txBody>
      </p:sp>
      <p:sp>
        <p:nvSpPr>
          <p:cNvPr id="4" name="Text Placeholder 3"/>
          <p:cNvSpPr>
            <a:spLocks noGrp="1"/>
          </p:cNvSpPr>
          <p:nvPr>
            <p:ph type="body" sz="quarter" idx="3"/>
          </p:nvPr>
        </p:nvSpPr>
        <p:spPr/>
        <p:txBody>
          <a:bodyPr/>
          <a:lstStyle/>
          <a:p>
            <a:r>
              <a:rPr lang="en-US" sz="4800" dirty="0"/>
              <a:t>je `</a:t>
            </a:r>
            <a:r>
              <a:rPr lang="en-US" sz="4800" dirty="0" err="1"/>
              <a:t>apefnai</a:t>
            </a:r>
            <a:r>
              <a:rPr lang="en-US" sz="4800" dirty="0"/>
              <a:t> </a:t>
            </a:r>
            <a:r>
              <a:rPr lang="en-US" sz="4800" dirty="0" err="1"/>
              <a:t>tajro</a:t>
            </a:r>
            <a:r>
              <a:rPr lang="en-US" sz="4800" dirty="0"/>
              <a:t> `</a:t>
            </a:r>
            <a:r>
              <a:rPr lang="en-US" sz="4800" dirty="0" err="1"/>
              <a:t>e`hryi</a:t>
            </a:r>
            <a:r>
              <a:rPr lang="ar-EG" sz="4800" dirty="0"/>
              <a:t> </a:t>
            </a:r>
            <a:r>
              <a:rPr lang="en-US" sz="4800" dirty="0"/>
              <a:t>`</a:t>
            </a:r>
            <a:r>
              <a:rPr lang="en-US" sz="4800" dirty="0" err="1"/>
              <a:t>ejwn</a:t>
            </a:r>
            <a:r>
              <a:rPr lang="en-US" sz="4800" dirty="0"/>
              <a:t>@</a:t>
            </a:r>
          </a:p>
        </p:txBody>
      </p:sp>
      <p:sp>
        <p:nvSpPr>
          <p:cNvPr id="7" name="Text Placeholder 6">
            <a:extLst>
              <a:ext uri="{FF2B5EF4-FFF2-40B4-BE49-F238E27FC236}">
                <a16:creationId xmlns:a16="http://schemas.microsoft.com/office/drawing/2014/main" id="{47B08CA6-BD85-4C61-90FB-03D0ED0B9F84}"/>
              </a:ext>
            </a:extLst>
          </p:cNvPr>
          <p:cNvSpPr>
            <a:spLocks noGrp="1"/>
          </p:cNvSpPr>
          <p:nvPr>
            <p:ph type="body" sz="quarter" idx="10"/>
          </p:nvPr>
        </p:nvSpPr>
        <p:spPr>
          <a:xfrm>
            <a:off x="-1" y="4383039"/>
            <a:ext cx="9144000" cy="731521"/>
          </a:xfrm>
        </p:spPr>
        <p:txBody>
          <a:bodyPr anchor="t"/>
          <a:lstStyle/>
          <a:p>
            <a:r>
              <a:rPr lang="ar-EG" sz="5400" dirty="0"/>
              <a:t>لأن رحمته قد ثبتت علينا </a:t>
            </a:r>
            <a:endParaRPr lang="en-US" sz="5400" dirty="0"/>
          </a:p>
        </p:txBody>
      </p:sp>
    </p:spTree>
    <p:extLst>
      <p:ext uri="{BB962C8B-B14F-4D97-AF65-F5344CB8AC3E}">
        <p14:creationId xmlns:p14="http://schemas.microsoft.com/office/powerpoint/2010/main" val="4179451859"/>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قدوس</a:t>
            </a:r>
            <a:r>
              <a:rPr lang="en-US" sz="6000" dirty="0"/>
              <a:t> </a:t>
            </a:r>
            <a:r>
              <a:rPr lang="ar-EG" sz="6000" dirty="0"/>
              <a:t>قدوس</a:t>
            </a:r>
            <a:r>
              <a:rPr lang="en-US" sz="6000" dirty="0"/>
              <a:t> </a:t>
            </a:r>
            <a:r>
              <a:rPr lang="ar-EG" sz="6000" dirty="0"/>
              <a:t>قدوس</a:t>
            </a:r>
          </a:p>
        </p:txBody>
      </p:sp>
      <p:sp>
        <p:nvSpPr>
          <p:cNvPr id="10" name="Text Placeholder 9"/>
          <p:cNvSpPr>
            <a:spLocks noGrp="1"/>
          </p:cNvSpPr>
          <p:nvPr>
            <p:ph type="body" idx="1"/>
          </p:nvPr>
        </p:nvSpPr>
        <p:spPr/>
        <p:txBody>
          <a:bodyPr/>
          <a:lstStyle/>
          <a:p>
            <a:r>
              <a:rPr lang="ar-EG" sz="5400" dirty="0"/>
              <a:t>جى آجيوس </a:t>
            </a:r>
            <a:r>
              <a:rPr lang="en-US" sz="5400" dirty="0"/>
              <a:t> </a:t>
            </a:r>
            <a:r>
              <a:rPr lang="ar-EG" sz="5400" dirty="0"/>
              <a:t>آجيوس </a:t>
            </a:r>
            <a:r>
              <a:rPr lang="en-US" sz="5400" dirty="0"/>
              <a:t> </a:t>
            </a:r>
            <a:r>
              <a:rPr lang="ar-EG" sz="5400" dirty="0"/>
              <a:t>آجيوس</a:t>
            </a:r>
          </a:p>
        </p:txBody>
      </p:sp>
      <p:sp>
        <p:nvSpPr>
          <p:cNvPr id="11" name="Text Placeholder 10"/>
          <p:cNvSpPr>
            <a:spLocks noGrp="1"/>
          </p:cNvSpPr>
          <p:nvPr>
            <p:ph type="body" sz="quarter" idx="3"/>
          </p:nvPr>
        </p:nvSpPr>
        <p:spPr/>
        <p:txBody>
          <a:bodyPr/>
          <a:lstStyle/>
          <a:p>
            <a:r>
              <a:rPr lang="en-US" sz="5400" dirty="0" err="1"/>
              <a:t>ge</a:t>
            </a:r>
            <a:r>
              <a:rPr lang="en-US" sz="5400" dirty="0"/>
              <a:t> ~</a:t>
            </a:r>
            <a:r>
              <a:rPr lang="en-US" sz="5400" dirty="0" err="1"/>
              <a:t>Agioc</a:t>
            </a:r>
            <a:r>
              <a:rPr lang="en-US" sz="5400" dirty="0"/>
              <a:t>  `</a:t>
            </a:r>
            <a:r>
              <a:rPr lang="en-US" sz="5400" dirty="0" err="1"/>
              <a:t>agioc</a:t>
            </a:r>
            <a:r>
              <a:rPr lang="en-US" sz="5400" dirty="0"/>
              <a:t>  `</a:t>
            </a:r>
            <a:r>
              <a:rPr lang="en-US" sz="5400" dirty="0" err="1"/>
              <a:t>agioc</a:t>
            </a:r>
            <a:endParaRPr lang="en-US" sz="5400" dirty="0"/>
          </a:p>
        </p:txBody>
      </p:sp>
    </p:spTree>
    <p:extLst>
      <p:ext uri="{BB962C8B-B14F-4D97-AF65-F5344CB8AC3E}">
        <p14:creationId xmlns:p14="http://schemas.microsoft.com/office/powerpoint/2010/main" val="93006072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رب الصباؤوت</a:t>
            </a:r>
          </a:p>
        </p:txBody>
      </p:sp>
      <p:sp>
        <p:nvSpPr>
          <p:cNvPr id="10" name="Text Placeholder 9"/>
          <p:cNvSpPr>
            <a:spLocks noGrp="1"/>
          </p:cNvSpPr>
          <p:nvPr>
            <p:ph type="body" idx="1"/>
          </p:nvPr>
        </p:nvSpPr>
        <p:spPr/>
        <p:txBody>
          <a:bodyPr/>
          <a:lstStyle/>
          <a:p>
            <a:r>
              <a:rPr lang="ar-EG" sz="5400" dirty="0"/>
              <a:t>كيريوس سافاؤوت </a:t>
            </a:r>
          </a:p>
        </p:txBody>
      </p:sp>
      <p:sp>
        <p:nvSpPr>
          <p:cNvPr id="11" name="Text Placeholder 10"/>
          <p:cNvSpPr>
            <a:spLocks noGrp="1"/>
          </p:cNvSpPr>
          <p:nvPr>
            <p:ph type="body" sz="quarter" idx="3"/>
          </p:nvPr>
        </p:nvSpPr>
        <p:spPr/>
        <p:txBody>
          <a:bodyPr/>
          <a:lstStyle/>
          <a:p>
            <a:r>
              <a:rPr lang="en-US" sz="5400" dirty="0" err="1"/>
              <a:t>Kurioc</a:t>
            </a:r>
            <a:r>
              <a:rPr lang="en-US" sz="5400" dirty="0"/>
              <a:t> </a:t>
            </a:r>
            <a:r>
              <a:rPr lang="en-US" sz="5400" dirty="0" err="1"/>
              <a:t>cabawq</a:t>
            </a:r>
            <a:endParaRPr lang="en-US" sz="5400" dirty="0"/>
          </a:p>
        </p:txBody>
      </p:sp>
    </p:spTree>
    <p:extLst>
      <p:ext uri="{BB962C8B-B14F-4D97-AF65-F5344CB8AC3E}">
        <p14:creationId xmlns:p14="http://schemas.microsoft.com/office/powerpoint/2010/main" val="169003947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369627"/>
            <a:ext cx="9144000" cy="782371"/>
          </a:xfrm>
        </p:spPr>
        <p:txBody>
          <a:bodyPr>
            <a:normAutofit/>
          </a:bodyPr>
          <a:lstStyle/>
          <a:p>
            <a:r>
              <a:rPr lang="ar-EG" sz="4800" dirty="0"/>
              <a:t>السماء والأرض مملوءتان من مجدك الأقدس</a:t>
            </a:r>
            <a:endParaRPr lang="en-US" sz="4800" dirty="0"/>
          </a:p>
        </p:txBody>
      </p:sp>
      <p:sp>
        <p:nvSpPr>
          <p:cNvPr id="10" name="Text Placeholder 9"/>
          <p:cNvSpPr>
            <a:spLocks noGrp="1"/>
          </p:cNvSpPr>
          <p:nvPr>
            <p:ph type="body" idx="1"/>
          </p:nvPr>
        </p:nvSpPr>
        <p:spPr>
          <a:xfrm>
            <a:off x="0" y="5996353"/>
            <a:ext cx="9143999" cy="808893"/>
          </a:xfrm>
        </p:spPr>
        <p:txBody>
          <a:bodyPr/>
          <a:lstStyle/>
          <a:p>
            <a:r>
              <a:rPr lang="ar-EG" dirty="0"/>
              <a:t>إبلي ريس أو أورانوس كي إيجي تيس آجياس سوذوكسيس</a:t>
            </a:r>
          </a:p>
        </p:txBody>
      </p:sp>
      <p:sp>
        <p:nvSpPr>
          <p:cNvPr id="11" name="Text Placeholder 10"/>
          <p:cNvSpPr>
            <a:spLocks noGrp="1"/>
          </p:cNvSpPr>
          <p:nvPr>
            <p:ph type="body" sz="quarter" idx="3"/>
          </p:nvPr>
        </p:nvSpPr>
        <p:spPr>
          <a:xfrm>
            <a:off x="0" y="5763060"/>
            <a:ext cx="9144000" cy="682357"/>
          </a:xfrm>
        </p:spPr>
        <p:txBody>
          <a:bodyPr/>
          <a:lstStyle/>
          <a:p>
            <a:r>
              <a:rPr lang="pt-BR" sz="4800" dirty="0"/>
              <a:t>`plhrhc `o ouranoc ke `h gh&gt; thc `agiac cou do [hc</a:t>
            </a:r>
          </a:p>
        </p:txBody>
      </p:sp>
      <p:sp>
        <p:nvSpPr>
          <p:cNvPr id="3" name="Rectangle 2">
            <a:hlinkClick r:id="" action="ppaction://noaction"/>
            <a:extLst>
              <a:ext uri="{FF2B5EF4-FFF2-40B4-BE49-F238E27FC236}">
                <a16:creationId xmlns:a16="http://schemas.microsoft.com/office/drawing/2014/main" id="{A6F395AB-1905-272F-5685-03D0EE40DB5A}"/>
              </a:ext>
            </a:extLst>
          </p:cNvPr>
          <p:cNvSpPr/>
          <p:nvPr/>
        </p:nvSpPr>
        <p:spPr>
          <a:xfrm>
            <a:off x="5900803" y="4039855"/>
            <a:ext cx="324319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11525313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a:xfrm>
            <a:off x="0" y="5190536"/>
            <a:ext cx="9144000" cy="782371"/>
          </a:xfrm>
        </p:spPr>
        <p:txBody>
          <a:bodyPr>
            <a:noAutofit/>
          </a:bodyPr>
          <a:lstStyle/>
          <a:p>
            <a:r>
              <a:rPr lang="ar-EG" sz="9600" dirty="0">
                <a:solidFill>
                  <a:srgbClr val="FFC000"/>
                </a:solidFill>
              </a:rPr>
              <a:t>الاسبسمس الواطس</a:t>
            </a:r>
            <a:endParaRPr lang="en-US" sz="9600" dirty="0">
              <a:solidFill>
                <a:srgbClr val="FFC000"/>
              </a:solidFill>
            </a:endParaRPr>
          </a:p>
        </p:txBody>
      </p:sp>
    </p:spTree>
    <p:extLst>
      <p:ext uri="{BB962C8B-B14F-4D97-AF65-F5344CB8AC3E}">
        <p14:creationId xmlns:p14="http://schemas.microsoft.com/office/powerpoint/2010/main" val="269129473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1C04D-C601-46CA-AC85-497255666968}"/>
              </a:ext>
            </a:extLst>
          </p:cNvPr>
          <p:cNvSpPr>
            <a:spLocks noGrp="1"/>
          </p:cNvSpPr>
          <p:nvPr>
            <p:ph type="title"/>
          </p:nvPr>
        </p:nvSpPr>
        <p:spPr/>
        <p:txBody>
          <a:bodyPr>
            <a:normAutofit fontScale="90000"/>
          </a:bodyPr>
          <a:lstStyle/>
          <a:p>
            <a:r>
              <a:rPr lang="ar-EG" sz="5400" dirty="0"/>
              <a:t>أيها الرب إله القوات، إرجع و اطلع </a:t>
            </a:r>
            <a:endParaRPr lang="en-US" sz="5400" dirty="0"/>
          </a:p>
        </p:txBody>
      </p:sp>
      <p:sp>
        <p:nvSpPr>
          <p:cNvPr id="3" name="Text Placeholder 2">
            <a:extLst>
              <a:ext uri="{FF2B5EF4-FFF2-40B4-BE49-F238E27FC236}">
                <a16:creationId xmlns:a16="http://schemas.microsoft.com/office/drawing/2014/main" id="{689A3A7A-3D01-46CC-82CB-BF6E132E91C1}"/>
              </a:ext>
            </a:extLst>
          </p:cNvPr>
          <p:cNvSpPr>
            <a:spLocks noGrp="1"/>
          </p:cNvSpPr>
          <p:nvPr>
            <p:ph type="body" idx="1"/>
          </p:nvPr>
        </p:nvSpPr>
        <p:spPr/>
        <p:txBody>
          <a:bodyPr/>
          <a:lstStyle/>
          <a:p>
            <a:r>
              <a:rPr lang="ar-EG" sz="4000" dirty="0"/>
              <a:t>إبشويس إفنوتي أنتيه نيجوم: كوتك أووه جوشت إيفول </a:t>
            </a:r>
            <a:endParaRPr lang="en-US" sz="4000" dirty="0"/>
          </a:p>
        </p:txBody>
      </p:sp>
      <p:sp>
        <p:nvSpPr>
          <p:cNvPr id="4" name="Text Placeholder 3">
            <a:extLst>
              <a:ext uri="{FF2B5EF4-FFF2-40B4-BE49-F238E27FC236}">
                <a16:creationId xmlns:a16="http://schemas.microsoft.com/office/drawing/2014/main" id="{C56639D1-0EE5-4F45-B15F-C4DECBA3DD6F}"/>
              </a:ext>
            </a:extLst>
          </p:cNvPr>
          <p:cNvSpPr>
            <a:spLocks noGrp="1"/>
          </p:cNvSpPr>
          <p:nvPr>
            <p:ph type="body" sz="quarter" idx="3"/>
          </p:nvPr>
        </p:nvSpPr>
        <p:spPr/>
        <p:txBody>
          <a:bodyPr/>
          <a:lstStyle/>
          <a:p>
            <a:r>
              <a:rPr lang="en-US" sz="4000" dirty="0"/>
              <a:t>P=o=c V] `</a:t>
            </a:r>
            <a:r>
              <a:rPr lang="en-US" sz="4000" dirty="0" err="1"/>
              <a:t>nte</a:t>
            </a:r>
            <a:r>
              <a:rPr lang="en-US" sz="4000" dirty="0"/>
              <a:t> </a:t>
            </a:r>
            <a:r>
              <a:rPr lang="en-US" sz="4000" dirty="0" err="1"/>
              <a:t>nijom</a:t>
            </a:r>
            <a:r>
              <a:rPr lang="en-US" sz="4000" dirty="0"/>
              <a:t>@ </a:t>
            </a:r>
            <a:r>
              <a:rPr lang="en-US" sz="4000" dirty="0" err="1"/>
              <a:t>kotk</a:t>
            </a:r>
            <a:r>
              <a:rPr lang="en-US" sz="4000" dirty="0"/>
              <a:t> </a:t>
            </a:r>
            <a:r>
              <a:rPr lang="en-US" sz="4000" dirty="0" err="1"/>
              <a:t>ouoh</a:t>
            </a:r>
            <a:r>
              <a:rPr lang="en-US" sz="4000" dirty="0"/>
              <a:t> joust `</a:t>
            </a:r>
            <a:r>
              <a:rPr lang="en-US" sz="4000" dirty="0" err="1"/>
              <a:t>ebol</a:t>
            </a:r>
            <a:endParaRPr lang="en-US" sz="4000" dirty="0"/>
          </a:p>
        </p:txBody>
      </p:sp>
    </p:spTree>
    <p:extLst>
      <p:ext uri="{BB962C8B-B14F-4D97-AF65-F5344CB8AC3E}">
        <p14:creationId xmlns:p14="http://schemas.microsoft.com/office/powerpoint/2010/main" val="14749278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من السماء، انظر وتعهد هذه</a:t>
            </a:r>
            <a:r>
              <a:rPr lang="en-US" sz="4800" dirty="0"/>
              <a:t> </a:t>
            </a:r>
            <a:r>
              <a:rPr lang="ar-EG" sz="4800" dirty="0"/>
              <a:t>الكرمة،</a:t>
            </a:r>
            <a:endParaRPr lang="en-US" sz="4800" dirty="0"/>
          </a:p>
        </p:txBody>
      </p:sp>
      <p:sp>
        <p:nvSpPr>
          <p:cNvPr id="3" name="Text Placeholder 2"/>
          <p:cNvSpPr>
            <a:spLocks noGrp="1"/>
          </p:cNvSpPr>
          <p:nvPr>
            <p:ph type="body" idx="1"/>
          </p:nvPr>
        </p:nvSpPr>
        <p:spPr>
          <a:xfrm>
            <a:off x="-468924" y="6048301"/>
            <a:ext cx="9941168" cy="710053"/>
          </a:xfrm>
        </p:spPr>
        <p:txBody>
          <a:bodyPr/>
          <a:lstStyle/>
          <a:p>
            <a:r>
              <a:rPr lang="ar-EG" sz="4400" dirty="0"/>
              <a:t>خين أتفيه</a:t>
            </a:r>
            <a:r>
              <a:rPr lang="en-US" sz="4400" dirty="0"/>
              <a:t> </a:t>
            </a:r>
            <a:r>
              <a:rPr lang="ar-EG" sz="4400" dirty="0"/>
              <a:t>آناف أووه جيم إبشيني إنتاي فو إن ألولي</a:t>
            </a:r>
            <a:endParaRPr lang="en-US" sz="4400" dirty="0"/>
          </a:p>
        </p:txBody>
      </p:sp>
      <p:sp>
        <p:nvSpPr>
          <p:cNvPr id="4" name="Text Placeholder 3"/>
          <p:cNvSpPr>
            <a:spLocks noGrp="1"/>
          </p:cNvSpPr>
          <p:nvPr>
            <p:ph type="body" sz="quarter" idx="3"/>
          </p:nvPr>
        </p:nvSpPr>
        <p:spPr/>
        <p:txBody>
          <a:bodyPr/>
          <a:lstStyle/>
          <a:p>
            <a:r>
              <a:rPr lang="en-US" sz="4000" dirty="0" err="1"/>
              <a:t>qen</a:t>
            </a:r>
            <a:r>
              <a:rPr lang="en-US" sz="4000" dirty="0"/>
              <a:t> `</a:t>
            </a:r>
            <a:r>
              <a:rPr lang="en-US" sz="4000" dirty="0" err="1"/>
              <a:t>tve</a:t>
            </a:r>
            <a:r>
              <a:rPr lang="en-US" sz="4000" dirty="0"/>
              <a:t> `</a:t>
            </a:r>
            <a:r>
              <a:rPr lang="en-US" sz="4000" dirty="0" err="1"/>
              <a:t>anau</a:t>
            </a:r>
            <a:r>
              <a:rPr lang="en-US" sz="4000" dirty="0"/>
              <a:t> </a:t>
            </a:r>
            <a:r>
              <a:rPr lang="en-US" sz="4000" dirty="0" err="1"/>
              <a:t>ouoh</a:t>
            </a:r>
            <a:r>
              <a:rPr lang="en-US" sz="4000" dirty="0"/>
              <a:t> </a:t>
            </a:r>
            <a:r>
              <a:rPr lang="en-US" sz="4000" dirty="0" err="1"/>
              <a:t>jem`psini</a:t>
            </a:r>
            <a:r>
              <a:rPr lang="en-US" sz="4000" dirty="0"/>
              <a:t> `</a:t>
            </a:r>
            <a:r>
              <a:rPr lang="en-US" sz="4000" dirty="0" err="1"/>
              <a:t>ntaibw</a:t>
            </a:r>
            <a:r>
              <a:rPr lang="en-US" sz="4000" dirty="0"/>
              <a:t> `</a:t>
            </a:r>
            <a:r>
              <a:rPr lang="en-US" sz="4000" dirty="0" err="1"/>
              <a:t>n`aloli</a:t>
            </a:r>
            <a:endParaRPr lang="en-US" sz="4000" dirty="0"/>
          </a:p>
        </p:txBody>
      </p:sp>
    </p:spTree>
    <p:extLst>
      <p:ext uri="{BB962C8B-B14F-4D97-AF65-F5344CB8AC3E}">
        <p14:creationId xmlns:p14="http://schemas.microsoft.com/office/powerpoint/2010/main" val="408696882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أصلحها و ثبتها، هذه التي غرستها يمينك.</a:t>
            </a:r>
            <a:endParaRPr lang="en-US" sz="4800" dirty="0"/>
          </a:p>
        </p:txBody>
      </p:sp>
      <p:sp>
        <p:nvSpPr>
          <p:cNvPr id="3" name="Text Placeholder 2"/>
          <p:cNvSpPr>
            <a:spLocks noGrp="1"/>
          </p:cNvSpPr>
          <p:nvPr>
            <p:ph type="body" idx="1"/>
          </p:nvPr>
        </p:nvSpPr>
        <p:spPr>
          <a:xfrm>
            <a:off x="0" y="5996353"/>
            <a:ext cx="9144000" cy="885093"/>
          </a:xfrm>
        </p:spPr>
        <p:txBody>
          <a:bodyPr/>
          <a:lstStyle/>
          <a:p>
            <a:r>
              <a:rPr lang="ar-EG" sz="4000" dirty="0"/>
              <a:t>سيفطوطس أووه سيمنتيس ثاي إيطاس إتشوس إنجي تيك أوى نام</a:t>
            </a:r>
          </a:p>
        </p:txBody>
      </p:sp>
      <p:sp>
        <p:nvSpPr>
          <p:cNvPr id="4" name="Text Placeholder 3"/>
          <p:cNvSpPr>
            <a:spLocks noGrp="1"/>
          </p:cNvSpPr>
          <p:nvPr>
            <p:ph type="body" sz="quarter" idx="3"/>
          </p:nvPr>
        </p:nvSpPr>
        <p:spPr>
          <a:xfrm>
            <a:off x="-328245" y="5036234"/>
            <a:ext cx="9847385" cy="655321"/>
          </a:xfrm>
        </p:spPr>
        <p:txBody>
          <a:bodyPr/>
          <a:lstStyle/>
          <a:p>
            <a:r>
              <a:rPr lang="en-US" dirty="0" err="1"/>
              <a:t>cebtwtc</a:t>
            </a:r>
            <a:r>
              <a:rPr lang="en-US" dirty="0"/>
              <a:t> </a:t>
            </a:r>
            <a:r>
              <a:rPr lang="en-US" dirty="0" err="1"/>
              <a:t>ouoh</a:t>
            </a:r>
            <a:r>
              <a:rPr lang="en-US" dirty="0"/>
              <a:t> </a:t>
            </a:r>
            <a:r>
              <a:rPr lang="en-US" dirty="0" err="1"/>
              <a:t>cemnytc</a:t>
            </a:r>
            <a:r>
              <a:rPr lang="en-US" dirty="0"/>
              <a:t> ;</a:t>
            </a:r>
            <a:r>
              <a:rPr lang="en-US" dirty="0" err="1"/>
              <a:t>ai</a:t>
            </a:r>
            <a:r>
              <a:rPr lang="en-US" dirty="0"/>
              <a:t> `</a:t>
            </a:r>
            <a:r>
              <a:rPr lang="en-US" dirty="0" err="1"/>
              <a:t>etac</a:t>
            </a:r>
            <a:r>
              <a:rPr lang="en-US" dirty="0"/>
              <a:t>[</a:t>
            </a:r>
            <a:r>
              <a:rPr lang="en-US" dirty="0" err="1"/>
              <a:t>oc</a:t>
            </a:r>
            <a:r>
              <a:rPr lang="en-US" dirty="0"/>
              <a:t> `</a:t>
            </a:r>
            <a:r>
              <a:rPr lang="en-US" dirty="0" err="1"/>
              <a:t>nje</a:t>
            </a:r>
            <a:r>
              <a:rPr lang="en-US" dirty="0"/>
              <a:t> </a:t>
            </a:r>
            <a:r>
              <a:rPr lang="en-US" dirty="0" err="1"/>
              <a:t>tekou`inam</a:t>
            </a:r>
            <a:endParaRPr lang="en-US" dirty="0"/>
          </a:p>
        </p:txBody>
      </p:sp>
    </p:spTree>
    <p:extLst>
      <p:ext uri="{BB962C8B-B14F-4D97-AF65-F5344CB8AC3E}">
        <p14:creationId xmlns:p14="http://schemas.microsoft.com/office/powerpoint/2010/main" val="49785390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هلليلويا هلليلويا هلليلويا.</a:t>
            </a:r>
            <a:endParaRPr lang="en-US" sz="5400" dirty="0"/>
          </a:p>
        </p:txBody>
      </p:sp>
      <p:sp>
        <p:nvSpPr>
          <p:cNvPr id="3" name="Text Placeholder 2"/>
          <p:cNvSpPr>
            <a:spLocks noGrp="1"/>
          </p:cNvSpPr>
          <p:nvPr>
            <p:ph type="body" idx="1"/>
          </p:nvPr>
        </p:nvSpPr>
        <p:spPr/>
        <p:txBody>
          <a:bodyPr/>
          <a:lstStyle/>
          <a:p>
            <a:r>
              <a:rPr lang="ar-EG" sz="5400" dirty="0"/>
              <a:t>الليلوياالليلويا الليلويا </a:t>
            </a:r>
            <a:endParaRPr lang="en-US" sz="5400" dirty="0"/>
          </a:p>
        </p:txBody>
      </p:sp>
      <p:sp>
        <p:nvSpPr>
          <p:cNvPr id="4" name="Text Placeholder 3"/>
          <p:cNvSpPr>
            <a:spLocks noGrp="1"/>
          </p:cNvSpPr>
          <p:nvPr>
            <p:ph type="body" sz="quarter" idx="3"/>
          </p:nvPr>
        </p:nvSpPr>
        <p:spPr/>
        <p:txBody>
          <a:bodyPr/>
          <a:lstStyle/>
          <a:p>
            <a:r>
              <a:rPr lang="en-US" sz="4800" dirty="0" err="1"/>
              <a:t>Allylo`uia</a:t>
            </a:r>
            <a:r>
              <a:rPr lang="en-US" sz="4800" dirty="0"/>
              <a:t> `</a:t>
            </a:r>
            <a:r>
              <a:rPr lang="en-US" sz="4800" dirty="0" err="1"/>
              <a:t>allylo`uia</a:t>
            </a:r>
            <a:r>
              <a:rPr lang="en-US" sz="4800" dirty="0"/>
              <a:t> `</a:t>
            </a:r>
            <a:r>
              <a:rPr lang="en-US" sz="4800" dirty="0" err="1"/>
              <a:t>allylo`uia</a:t>
            </a:r>
            <a:r>
              <a:rPr lang="en-US" sz="4800" dirty="0"/>
              <a:t>. </a:t>
            </a:r>
          </a:p>
        </p:txBody>
      </p:sp>
    </p:spTree>
    <p:extLst>
      <p:ext uri="{BB962C8B-B14F-4D97-AF65-F5344CB8AC3E}">
        <p14:creationId xmlns:p14="http://schemas.microsoft.com/office/powerpoint/2010/main" val="43069628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 بارك الزروع والعشب/أهوية السماء/ مياه النهر)</a:t>
            </a:r>
            <a:endParaRPr lang="en-US" sz="4400" dirty="0"/>
          </a:p>
        </p:txBody>
      </p:sp>
      <p:sp>
        <p:nvSpPr>
          <p:cNvPr id="3" name="Text Placeholder 2"/>
          <p:cNvSpPr>
            <a:spLocks noGrp="1"/>
          </p:cNvSpPr>
          <p:nvPr>
            <p:ph type="body" idx="1"/>
          </p:nvPr>
        </p:nvSpPr>
        <p:spPr>
          <a:xfrm>
            <a:off x="0" y="6019799"/>
            <a:ext cx="9143999" cy="808893"/>
          </a:xfrm>
        </p:spPr>
        <p:txBody>
          <a:bodyPr/>
          <a:lstStyle/>
          <a:p>
            <a:r>
              <a:rPr lang="ar-EG" dirty="0"/>
              <a:t>(إزمو إيني سيتي نيم ني سيم/ إزمو إيه نى آإيرإنتي إتفي /إزمو ني موؤو إم إفيارو) </a:t>
            </a:r>
            <a:endParaRPr lang="en-US" dirty="0"/>
          </a:p>
        </p:txBody>
      </p:sp>
      <p:sp>
        <p:nvSpPr>
          <p:cNvPr id="4" name="Text Placeholder 3"/>
          <p:cNvSpPr>
            <a:spLocks noGrp="1"/>
          </p:cNvSpPr>
          <p:nvPr>
            <p:ph type="body" sz="quarter" idx="3"/>
          </p:nvPr>
        </p:nvSpPr>
        <p:spPr>
          <a:xfrm>
            <a:off x="0" y="5247248"/>
            <a:ext cx="9144000" cy="682357"/>
          </a:xfrm>
        </p:spPr>
        <p:txBody>
          <a:bodyPr/>
          <a:lstStyle/>
          <a:p>
            <a:r>
              <a:rPr lang="en-US" sz="5400" dirty="0"/>
              <a:t>(`</a:t>
            </a:r>
            <a:r>
              <a:rPr lang="en-US" sz="5400" dirty="0" err="1"/>
              <a:t>cmou</a:t>
            </a:r>
            <a:r>
              <a:rPr lang="en-US" sz="5400" dirty="0"/>
              <a:t> `</a:t>
            </a:r>
            <a:r>
              <a:rPr lang="en-US" sz="5400" dirty="0" err="1"/>
              <a:t>enici</a:t>
            </a:r>
            <a:r>
              <a:rPr lang="en-US" sz="5400" dirty="0"/>
              <a:t>] </a:t>
            </a:r>
            <a:r>
              <a:rPr lang="en-US" sz="5400" dirty="0" err="1"/>
              <a:t>nem</a:t>
            </a:r>
            <a:r>
              <a:rPr lang="en-US" sz="5400" dirty="0"/>
              <a:t> </a:t>
            </a:r>
            <a:r>
              <a:rPr lang="en-US" sz="5400" dirty="0" err="1"/>
              <a:t>nicim</a:t>
            </a:r>
            <a:r>
              <a:rPr lang="en-US" sz="5400" dirty="0"/>
              <a:t>) </a:t>
            </a:r>
          </a:p>
        </p:txBody>
      </p:sp>
    </p:spTree>
    <p:extLst>
      <p:ext uri="{BB962C8B-B14F-4D97-AF65-F5344CB8AC3E}">
        <p14:creationId xmlns:p14="http://schemas.microsoft.com/office/powerpoint/2010/main" val="31496763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فلتكن رحمتك وسلامك حصنا لشعبك.</a:t>
            </a:r>
            <a:endParaRPr lang="en-US" sz="4800" dirty="0"/>
          </a:p>
        </p:txBody>
      </p:sp>
      <p:sp>
        <p:nvSpPr>
          <p:cNvPr id="3" name="Text Placeholder 2"/>
          <p:cNvSpPr>
            <a:spLocks noGrp="1"/>
          </p:cNvSpPr>
          <p:nvPr>
            <p:ph type="body" idx="1"/>
          </p:nvPr>
        </p:nvSpPr>
        <p:spPr/>
        <p:txBody>
          <a:bodyPr/>
          <a:lstStyle/>
          <a:p>
            <a:r>
              <a:rPr lang="ar-EG"/>
              <a:t>ماري بيك ناي نيم تيك هيريني أوى إن سوبت إم بيك لاؤس. </a:t>
            </a:r>
            <a:endParaRPr lang="en-US"/>
          </a:p>
        </p:txBody>
      </p:sp>
      <p:sp>
        <p:nvSpPr>
          <p:cNvPr id="4" name="Text Placeholder 3"/>
          <p:cNvSpPr>
            <a:spLocks noGrp="1"/>
          </p:cNvSpPr>
          <p:nvPr>
            <p:ph type="body" sz="quarter" idx="3"/>
          </p:nvPr>
        </p:nvSpPr>
        <p:spPr>
          <a:xfrm>
            <a:off x="-328245" y="5317586"/>
            <a:ext cx="9894277" cy="655321"/>
          </a:xfrm>
        </p:spPr>
        <p:txBody>
          <a:bodyPr/>
          <a:lstStyle/>
          <a:p>
            <a:r>
              <a:rPr lang="en-US" sz="4000" dirty="0"/>
              <a:t>mare </a:t>
            </a:r>
            <a:r>
              <a:rPr lang="en-US" sz="4000" dirty="0" err="1"/>
              <a:t>peknai</a:t>
            </a:r>
            <a:r>
              <a:rPr lang="en-US" sz="4000" dirty="0"/>
              <a:t> </a:t>
            </a:r>
            <a:r>
              <a:rPr lang="en-US" sz="4000" dirty="0" err="1"/>
              <a:t>nem</a:t>
            </a:r>
            <a:r>
              <a:rPr lang="en-US" sz="4000" dirty="0"/>
              <a:t> </a:t>
            </a:r>
            <a:r>
              <a:rPr lang="en-US" sz="4000" dirty="0" err="1"/>
              <a:t>tekhiryny</a:t>
            </a:r>
            <a:r>
              <a:rPr lang="en-US" sz="4000" dirty="0"/>
              <a:t> oi `</a:t>
            </a:r>
            <a:r>
              <a:rPr lang="en-US" sz="4000" dirty="0" err="1"/>
              <a:t>ncobt</a:t>
            </a:r>
            <a:r>
              <a:rPr lang="en-US" sz="4000" dirty="0"/>
              <a:t> `</a:t>
            </a:r>
            <a:r>
              <a:rPr lang="en-US" sz="4000" dirty="0" err="1"/>
              <a:t>mpekla`oc</a:t>
            </a:r>
            <a:endParaRPr lang="en-US" sz="4000" dirty="0"/>
          </a:p>
        </p:txBody>
      </p:sp>
    </p:spTree>
    <p:extLst>
      <p:ext uri="{BB962C8B-B14F-4D97-AF65-F5344CB8AC3E}">
        <p14:creationId xmlns:p14="http://schemas.microsoft.com/office/powerpoint/2010/main" val="32345475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 y="6143237"/>
            <a:ext cx="9143999" cy="714763"/>
          </a:xfrm>
        </p:spPr>
        <p:txBody>
          <a:bodyPr/>
          <a:lstStyle/>
          <a:p>
            <a:r>
              <a:rPr lang="ar-EG" sz="4000" dirty="0"/>
              <a:t>اووه تى ميثمى إنتى إبشويس شوب إينيه امين الليلويا</a:t>
            </a:r>
          </a:p>
        </p:txBody>
      </p:sp>
      <p:sp>
        <p:nvSpPr>
          <p:cNvPr id="4" name="Text Placeholder 3"/>
          <p:cNvSpPr>
            <a:spLocks noGrp="1"/>
          </p:cNvSpPr>
          <p:nvPr>
            <p:ph type="body" sz="quarter" idx="3"/>
          </p:nvPr>
        </p:nvSpPr>
        <p:spPr>
          <a:xfrm>
            <a:off x="-1" y="5208690"/>
            <a:ext cx="9144000" cy="1057639"/>
          </a:xfrm>
        </p:spPr>
        <p:txBody>
          <a:bodyPr/>
          <a:lstStyle/>
          <a:p>
            <a:r>
              <a:rPr lang="en-US" sz="4000" dirty="0" err="1"/>
              <a:t>ouoh</a:t>
            </a:r>
            <a:r>
              <a:rPr lang="en-US" sz="4000" dirty="0"/>
              <a:t> ]</a:t>
            </a:r>
            <a:r>
              <a:rPr lang="en-US" sz="4000" dirty="0" err="1"/>
              <a:t>me;myi</a:t>
            </a:r>
            <a:r>
              <a:rPr lang="en-US" sz="4000" dirty="0"/>
              <a:t> `</a:t>
            </a:r>
            <a:r>
              <a:rPr lang="en-US" sz="4000" dirty="0" err="1"/>
              <a:t>nte</a:t>
            </a:r>
            <a:r>
              <a:rPr lang="en-US" sz="4000" dirty="0"/>
              <a:t> P=o=c sop</a:t>
            </a:r>
            <a:r>
              <a:rPr lang="ar-EG" sz="4000" dirty="0"/>
              <a:t> </a:t>
            </a:r>
            <a:r>
              <a:rPr lang="en-US" sz="4000" dirty="0" err="1"/>
              <a:t>sa</a:t>
            </a:r>
            <a:r>
              <a:rPr lang="en-US" sz="4000" dirty="0"/>
              <a:t> `</a:t>
            </a:r>
            <a:r>
              <a:rPr lang="en-US" sz="4000" dirty="0" err="1"/>
              <a:t>eneh</a:t>
            </a:r>
            <a:r>
              <a:rPr lang="en-US" sz="4000" dirty="0"/>
              <a:t>. `</a:t>
            </a:r>
            <a:r>
              <a:rPr lang="en-US" sz="4000" dirty="0" err="1"/>
              <a:t>amyn</a:t>
            </a:r>
            <a:r>
              <a:rPr lang="en-US" sz="4000" dirty="0"/>
              <a:t> </a:t>
            </a:r>
            <a:r>
              <a:rPr lang="en-US" sz="4000" dirty="0" err="1"/>
              <a:t>allyloia</a:t>
            </a:r>
            <a:endParaRPr lang="en-US" sz="4000" dirty="0"/>
          </a:p>
        </p:txBody>
      </p:sp>
      <p:sp>
        <p:nvSpPr>
          <p:cNvPr id="7" name="Text Placeholder 6">
            <a:extLst>
              <a:ext uri="{FF2B5EF4-FFF2-40B4-BE49-F238E27FC236}">
                <a16:creationId xmlns:a16="http://schemas.microsoft.com/office/drawing/2014/main" id="{13E094B3-1B14-4853-852F-E90DCE897C9C}"/>
              </a:ext>
            </a:extLst>
          </p:cNvPr>
          <p:cNvSpPr>
            <a:spLocks noGrp="1"/>
          </p:cNvSpPr>
          <p:nvPr>
            <p:ph type="body" sz="quarter" idx="10"/>
          </p:nvPr>
        </p:nvSpPr>
        <p:spPr>
          <a:xfrm>
            <a:off x="0" y="4383039"/>
            <a:ext cx="9144000" cy="731521"/>
          </a:xfrm>
        </p:spPr>
        <p:txBody>
          <a:bodyPr/>
          <a:lstStyle/>
          <a:p>
            <a:r>
              <a:rPr lang="ar-EG" sz="4400" dirty="0">
                <a:cs typeface="+mj-cs"/>
              </a:rPr>
              <a:t>وحق الرب يدوم إلى الأبد. امين هلليلويا.</a:t>
            </a:r>
            <a:endParaRPr lang="en-US" sz="4400" dirty="0">
              <a:cs typeface="+mj-cs"/>
            </a:endParaRPr>
          </a:p>
        </p:txBody>
      </p:sp>
    </p:spTree>
    <p:extLst>
      <p:ext uri="{BB962C8B-B14F-4D97-AF65-F5344CB8AC3E}">
        <p14:creationId xmlns:p14="http://schemas.microsoft.com/office/powerpoint/2010/main" val="474691425"/>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قدوس</a:t>
            </a:r>
            <a:r>
              <a:rPr lang="en-US" sz="6000" dirty="0"/>
              <a:t> </a:t>
            </a:r>
            <a:r>
              <a:rPr lang="ar-EG" sz="6000" dirty="0"/>
              <a:t>قدوس</a:t>
            </a:r>
            <a:r>
              <a:rPr lang="en-US" sz="6000" dirty="0"/>
              <a:t> </a:t>
            </a:r>
            <a:r>
              <a:rPr lang="ar-EG" sz="6000" dirty="0"/>
              <a:t>قدوس</a:t>
            </a:r>
          </a:p>
        </p:txBody>
      </p:sp>
      <p:sp>
        <p:nvSpPr>
          <p:cNvPr id="10" name="Text Placeholder 9"/>
          <p:cNvSpPr>
            <a:spLocks noGrp="1"/>
          </p:cNvSpPr>
          <p:nvPr>
            <p:ph type="body" idx="1"/>
          </p:nvPr>
        </p:nvSpPr>
        <p:spPr/>
        <p:txBody>
          <a:bodyPr/>
          <a:lstStyle/>
          <a:p>
            <a:r>
              <a:rPr lang="ar-EG" sz="5400" dirty="0"/>
              <a:t>جى آجيوس </a:t>
            </a:r>
            <a:r>
              <a:rPr lang="en-US" sz="5400" dirty="0"/>
              <a:t> </a:t>
            </a:r>
            <a:r>
              <a:rPr lang="ar-EG" sz="5400" dirty="0"/>
              <a:t>آجيوس </a:t>
            </a:r>
            <a:r>
              <a:rPr lang="en-US" sz="5400" dirty="0"/>
              <a:t> </a:t>
            </a:r>
            <a:r>
              <a:rPr lang="ar-EG" sz="5400" dirty="0"/>
              <a:t>آجيوس</a:t>
            </a:r>
          </a:p>
        </p:txBody>
      </p:sp>
      <p:sp>
        <p:nvSpPr>
          <p:cNvPr id="11" name="Text Placeholder 10"/>
          <p:cNvSpPr>
            <a:spLocks noGrp="1"/>
          </p:cNvSpPr>
          <p:nvPr>
            <p:ph type="body" sz="quarter" idx="3"/>
          </p:nvPr>
        </p:nvSpPr>
        <p:spPr/>
        <p:txBody>
          <a:bodyPr/>
          <a:lstStyle/>
          <a:p>
            <a:r>
              <a:rPr lang="en-US" sz="5400" dirty="0"/>
              <a:t>Je ~</a:t>
            </a:r>
            <a:r>
              <a:rPr lang="en-US" sz="5400" dirty="0" err="1"/>
              <a:t>Agioc</a:t>
            </a:r>
            <a:r>
              <a:rPr lang="en-US" sz="5400" dirty="0"/>
              <a:t>  `</a:t>
            </a:r>
            <a:r>
              <a:rPr lang="en-US" sz="5400" dirty="0" err="1"/>
              <a:t>agioc</a:t>
            </a:r>
            <a:r>
              <a:rPr lang="en-US" sz="5400" dirty="0"/>
              <a:t>  `</a:t>
            </a:r>
            <a:r>
              <a:rPr lang="en-US" sz="5400" dirty="0" err="1"/>
              <a:t>agioc</a:t>
            </a:r>
            <a:endParaRPr lang="en-US" sz="5400" dirty="0"/>
          </a:p>
        </p:txBody>
      </p:sp>
    </p:spTree>
    <p:extLst>
      <p:ext uri="{BB962C8B-B14F-4D97-AF65-F5344CB8AC3E}">
        <p14:creationId xmlns:p14="http://schemas.microsoft.com/office/powerpoint/2010/main" val="100748288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رب الصباؤوت</a:t>
            </a:r>
          </a:p>
        </p:txBody>
      </p:sp>
      <p:sp>
        <p:nvSpPr>
          <p:cNvPr id="10" name="Text Placeholder 9"/>
          <p:cNvSpPr>
            <a:spLocks noGrp="1"/>
          </p:cNvSpPr>
          <p:nvPr>
            <p:ph type="body" idx="1"/>
          </p:nvPr>
        </p:nvSpPr>
        <p:spPr/>
        <p:txBody>
          <a:bodyPr/>
          <a:lstStyle/>
          <a:p>
            <a:r>
              <a:rPr lang="ar-EG" sz="5400" dirty="0"/>
              <a:t>كيريوس سافاؤوت </a:t>
            </a:r>
          </a:p>
        </p:txBody>
      </p:sp>
      <p:sp>
        <p:nvSpPr>
          <p:cNvPr id="11" name="Text Placeholder 10"/>
          <p:cNvSpPr>
            <a:spLocks noGrp="1"/>
          </p:cNvSpPr>
          <p:nvPr>
            <p:ph type="body" sz="quarter" idx="3"/>
          </p:nvPr>
        </p:nvSpPr>
        <p:spPr/>
        <p:txBody>
          <a:bodyPr/>
          <a:lstStyle/>
          <a:p>
            <a:r>
              <a:rPr lang="en-US" sz="5400" dirty="0" err="1"/>
              <a:t>Kurioc</a:t>
            </a:r>
            <a:r>
              <a:rPr lang="en-US" sz="5400" dirty="0"/>
              <a:t> </a:t>
            </a:r>
            <a:r>
              <a:rPr lang="en-US" sz="5400" dirty="0" err="1"/>
              <a:t>cabawq</a:t>
            </a:r>
            <a:endParaRPr lang="en-US" sz="5400" dirty="0"/>
          </a:p>
        </p:txBody>
      </p:sp>
    </p:spTree>
    <p:extLst>
      <p:ext uri="{BB962C8B-B14F-4D97-AF65-F5344CB8AC3E}">
        <p14:creationId xmlns:p14="http://schemas.microsoft.com/office/powerpoint/2010/main" val="338993661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4369627"/>
            <a:ext cx="9144000" cy="782371"/>
          </a:xfrm>
        </p:spPr>
        <p:txBody>
          <a:bodyPr>
            <a:normAutofit/>
          </a:bodyPr>
          <a:lstStyle/>
          <a:p>
            <a:r>
              <a:rPr lang="ar-EG" sz="4800" dirty="0"/>
              <a:t>السماء والأرض مملوءتان من مجدك الأقدس</a:t>
            </a:r>
            <a:endParaRPr lang="en-US" sz="4800" dirty="0"/>
          </a:p>
        </p:txBody>
      </p:sp>
      <p:sp>
        <p:nvSpPr>
          <p:cNvPr id="10" name="Text Placeholder 9"/>
          <p:cNvSpPr>
            <a:spLocks noGrp="1"/>
          </p:cNvSpPr>
          <p:nvPr>
            <p:ph type="body" idx="1"/>
          </p:nvPr>
        </p:nvSpPr>
        <p:spPr>
          <a:xfrm>
            <a:off x="0" y="5996353"/>
            <a:ext cx="9143999" cy="808893"/>
          </a:xfrm>
        </p:spPr>
        <p:txBody>
          <a:bodyPr/>
          <a:lstStyle/>
          <a:p>
            <a:r>
              <a:rPr lang="ar-EG" dirty="0"/>
              <a:t>إبلي ريس أو أورانوس كي إيجي تيس آجياس سوذوكسيس</a:t>
            </a:r>
          </a:p>
        </p:txBody>
      </p:sp>
      <p:sp>
        <p:nvSpPr>
          <p:cNvPr id="11" name="Text Placeholder 10"/>
          <p:cNvSpPr>
            <a:spLocks noGrp="1"/>
          </p:cNvSpPr>
          <p:nvPr>
            <p:ph type="body" sz="quarter" idx="3"/>
          </p:nvPr>
        </p:nvSpPr>
        <p:spPr>
          <a:xfrm>
            <a:off x="0" y="5763060"/>
            <a:ext cx="9144000" cy="682357"/>
          </a:xfrm>
        </p:spPr>
        <p:txBody>
          <a:bodyPr/>
          <a:lstStyle/>
          <a:p>
            <a:r>
              <a:rPr lang="pt-BR" sz="4800" dirty="0"/>
              <a:t>`plhrhc `o ouranoc ke `h gh&gt; thc `agiac cou do [hc</a:t>
            </a:r>
          </a:p>
        </p:txBody>
      </p:sp>
      <p:sp>
        <p:nvSpPr>
          <p:cNvPr id="3" name="Rectangle 2">
            <a:hlinkClick r:id="" action="ppaction://noaction"/>
            <a:extLst>
              <a:ext uri="{FF2B5EF4-FFF2-40B4-BE49-F238E27FC236}">
                <a16:creationId xmlns:a16="http://schemas.microsoft.com/office/drawing/2014/main" id="{0C294DBD-F30E-7261-04D8-C6FB99780B53}"/>
              </a:ext>
            </a:extLst>
          </p:cNvPr>
          <p:cNvSpPr/>
          <p:nvPr/>
        </p:nvSpPr>
        <p:spPr>
          <a:xfrm>
            <a:off x="6266329" y="3969517"/>
            <a:ext cx="287767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12116706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841735"/>
      </p:ext>
    </p:extLst>
  </p:cSld>
  <p:clrMapOvr>
    <a:masterClrMapping/>
  </p:clrMapOvr>
  <p:transition spd="slow" advClick="0" advTm="0"/>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قدوس قدوس قدوس </a:t>
            </a:r>
          </a:p>
        </p:txBody>
      </p:sp>
      <p:sp>
        <p:nvSpPr>
          <p:cNvPr id="10" name="Text Placeholder 9"/>
          <p:cNvSpPr>
            <a:spLocks noGrp="1"/>
          </p:cNvSpPr>
          <p:nvPr>
            <p:ph type="body" idx="1"/>
          </p:nvPr>
        </p:nvSpPr>
        <p:spPr/>
        <p:txBody>
          <a:bodyPr/>
          <a:lstStyle/>
          <a:p>
            <a:r>
              <a:rPr lang="ar-EG" sz="5400" dirty="0"/>
              <a:t>آجيوس آجيوس آجيوس</a:t>
            </a:r>
            <a:endParaRPr lang="en-US" sz="5400" dirty="0"/>
          </a:p>
        </p:txBody>
      </p:sp>
      <p:sp>
        <p:nvSpPr>
          <p:cNvPr id="11" name="Text Placeholder 10"/>
          <p:cNvSpPr>
            <a:spLocks noGrp="1"/>
          </p:cNvSpPr>
          <p:nvPr>
            <p:ph type="body" sz="quarter" idx="3"/>
          </p:nvPr>
        </p:nvSpPr>
        <p:spPr/>
        <p:txBody>
          <a:bodyPr/>
          <a:lstStyle/>
          <a:p>
            <a:r>
              <a:rPr lang="en-US" sz="5400" dirty="0" err="1"/>
              <a:t>Agioc</a:t>
            </a:r>
            <a:r>
              <a:rPr lang="ar-EG" sz="5400" dirty="0"/>
              <a:t> </a:t>
            </a:r>
            <a:r>
              <a:rPr lang="en-US" sz="5400" dirty="0" err="1"/>
              <a:t>Agioc</a:t>
            </a:r>
            <a:r>
              <a:rPr lang="en-US" sz="5400" dirty="0"/>
              <a:t> </a:t>
            </a:r>
            <a:r>
              <a:rPr lang="en-US" sz="5400" dirty="0" err="1"/>
              <a:t>Agioc</a:t>
            </a:r>
            <a:endParaRPr lang="en-US" sz="5400" dirty="0"/>
          </a:p>
        </p:txBody>
      </p:sp>
    </p:spTree>
    <p:extLst>
      <p:ext uri="{BB962C8B-B14F-4D97-AF65-F5344CB8AC3E}">
        <p14:creationId xmlns:p14="http://schemas.microsoft.com/office/powerpoint/2010/main" val="331774847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قدوس قدوس  قدوس </a:t>
            </a:r>
            <a:endParaRPr lang="en-US" sz="6000" dirty="0"/>
          </a:p>
        </p:txBody>
      </p:sp>
      <p:sp>
        <p:nvSpPr>
          <p:cNvPr id="10" name="Text Placeholder 9"/>
          <p:cNvSpPr>
            <a:spLocks noGrp="1"/>
          </p:cNvSpPr>
          <p:nvPr>
            <p:ph type="body" idx="1"/>
          </p:nvPr>
        </p:nvSpPr>
        <p:spPr/>
        <p:txBody>
          <a:bodyPr/>
          <a:lstStyle/>
          <a:p>
            <a:r>
              <a:rPr lang="ar-EG" sz="5400" dirty="0"/>
              <a:t>إكؤواب  إكؤواب إكؤواب</a:t>
            </a:r>
          </a:p>
        </p:txBody>
      </p:sp>
      <p:sp>
        <p:nvSpPr>
          <p:cNvPr id="11" name="Text Placeholder 10"/>
          <p:cNvSpPr>
            <a:spLocks noGrp="1"/>
          </p:cNvSpPr>
          <p:nvPr>
            <p:ph type="body" sz="quarter" idx="3"/>
          </p:nvPr>
        </p:nvSpPr>
        <p:spPr/>
        <p:txBody>
          <a:bodyPr/>
          <a:lstStyle/>
          <a:p>
            <a:r>
              <a:rPr lang="en-US" sz="5400" dirty="0"/>
              <a:t>~</a:t>
            </a:r>
            <a:r>
              <a:rPr lang="en-US" sz="5400" dirty="0" err="1"/>
              <a:t>Xouab</a:t>
            </a:r>
            <a:r>
              <a:rPr lang="ar-EG" sz="5400" dirty="0"/>
              <a:t> </a:t>
            </a:r>
            <a:r>
              <a:rPr lang="en-US" sz="5400" dirty="0"/>
              <a:t> `</a:t>
            </a:r>
            <a:r>
              <a:rPr lang="en-US" sz="5400" dirty="0" err="1"/>
              <a:t>xouab</a:t>
            </a:r>
            <a:r>
              <a:rPr lang="ar-EG" sz="5400" dirty="0"/>
              <a:t> </a:t>
            </a:r>
            <a:r>
              <a:rPr lang="en-US" sz="5400" dirty="0"/>
              <a:t> `</a:t>
            </a:r>
            <a:r>
              <a:rPr lang="en-US" sz="5400" dirty="0" err="1"/>
              <a:t>xouab</a:t>
            </a:r>
            <a:endParaRPr lang="en-US" sz="5400" dirty="0"/>
          </a:p>
        </p:txBody>
      </p:sp>
      <p:sp>
        <p:nvSpPr>
          <p:cNvPr id="2" name="Rectangle 1">
            <a:hlinkClick r:id="" action="ppaction://noaction"/>
            <a:extLst>
              <a:ext uri="{FF2B5EF4-FFF2-40B4-BE49-F238E27FC236}">
                <a16:creationId xmlns:a16="http://schemas.microsoft.com/office/drawing/2014/main" id="{D0257553-AB01-C945-A37E-8E1A878A12F0}"/>
              </a:ext>
            </a:extLst>
          </p:cNvPr>
          <p:cNvSpPr/>
          <p:nvPr/>
        </p:nvSpPr>
        <p:spPr>
          <a:xfrm>
            <a:off x="5900803" y="4039855"/>
            <a:ext cx="324319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61060909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بالحقيقة أيها الرب إلهنا</a:t>
            </a:r>
          </a:p>
        </p:txBody>
      </p:sp>
      <p:sp>
        <p:nvSpPr>
          <p:cNvPr id="10" name="Text Placeholder 9"/>
          <p:cNvSpPr>
            <a:spLocks noGrp="1"/>
          </p:cNvSpPr>
          <p:nvPr>
            <p:ph type="body" idx="1"/>
          </p:nvPr>
        </p:nvSpPr>
        <p:spPr/>
        <p:txBody>
          <a:bodyPr/>
          <a:lstStyle/>
          <a:p>
            <a:r>
              <a:rPr lang="ar-EG" sz="4800" dirty="0"/>
              <a:t>خين أو ميثمي إبشويس بيننوتي</a:t>
            </a:r>
          </a:p>
        </p:txBody>
      </p:sp>
      <p:sp>
        <p:nvSpPr>
          <p:cNvPr id="11" name="Text Placeholder 10"/>
          <p:cNvSpPr>
            <a:spLocks noGrp="1"/>
          </p:cNvSpPr>
          <p:nvPr>
            <p:ph type="body" sz="quarter" idx="3"/>
          </p:nvPr>
        </p:nvSpPr>
        <p:spPr/>
        <p:txBody>
          <a:bodyPr/>
          <a:lstStyle/>
          <a:p>
            <a:r>
              <a:rPr lang="en-US" sz="5400" dirty="0"/>
              <a:t>'</a:t>
            </a:r>
            <a:r>
              <a:rPr lang="en-US" sz="5400" dirty="0" err="1"/>
              <a:t>en</a:t>
            </a:r>
            <a:r>
              <a:rPr lang="en-US" sz="5400" dirty="0"/>
              <a:t> </a:t>
            </a:r>
            <a:r>
              <a:rPr lang="en-US" sz="5400" dirty="0" err="1"/>
              <a:t>oumeqmhi</a:t>
            </a:r>
            <a:r>
              <a:rPr lang="en-US" sz="5400" dirty="0"/>
              <a:t> </a:t>
            </a:r>
            <a:r>
              <a:rPr lang="ar-EG" sz="5400" dirty="0"/>
              <a:t> </a:t>
            </a:r>
            <a:r>
              <a:rPr lang="en-US" sz="5400" dirty="0"/>
              <a:t>~P_ </a:t>
            </a:r>
            <a:r>
              <a:rPr lang="en-US" sz="5400" dirty="0" err="1"/>
              <a:t>Pennou</a:t>
            </a:r>
            <a:r>
              <a:rPr lang="en-US" sz="5400" dirty="0"/>
              <a:t>;</a:t>
            </a:r>
          </a:p>
        </p:txBody>
      </p:sp>
      <p:sp>
        <p:nvSpPr>
          <p:cNvPr id="2" name="Rectangle 1">
            <a:hlinkClick r:id="" action="ppaction://noaction"/>
            <a:extLst>
              <a:ext uri="{FF2B5EF4-FFF2-40B4-BE49-F238E27FC236}">
                <a16:creationId xmlns:a16="http://schemas.microsoft.com/office/drawing/2014/main" id="{52D55507-5BB3-7F32-3C26-9CF0D692B80C}"/>
              </a:ext>
            </a:extLst>
          </p:cNvPr>
          <p:cNvSpPr/>
          <p:nvPr/>
        </p:nvSpPr>
        <p:spPr>
          <a:xfrm>
            <a:off x="5900803" y="4039855"/>
            <a:ext cx="324319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24440321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الذي جبلنا وخلقنا</a:t>
            </a:r>
          </a:p>
        </p:txBody>
      </p:sp>
      <p:sp>
        <p:nvSpPr>
          <p:cNvPr id="10" name="Text Placeholder 9"/>
          <p:cNvSpPr>
            <a:spLocks noGrp="1"/>
          </p:cNvSpPr>
          <p:nvPr>
            <p:ph type="body" idx="1"/>
          </p:nvPr>
        </p:nvSpPr>
        <p:spPr/>
        <p:txBody>
          <a:bodyPr/>
          <a:lstStyle/>
          <a:p>
            <a:r>
              <a:rPr lang="ar-EG" sz="4800" dirty="0"/>
              <a:t>فيئيطاف إير إبلازين إممون أووه أفثاميون </a:t>
            </a:r>
          </a:p>
        </p:txBody>
      </p:sp>
      <p:sp>
        <p:nvSpPr>
          <p:cNvPr id="11" name="Text Placeholder 10"/>
          <p:cNvSpPr>
            <a:spLocks noGrp="1"/>
          </p:cNvSpPr>
          <p:nvPr>
            <p:ph type="body" sz="quarter" idx="3"/>
          </p:nvPr>
        </p:nvSpPr>
        <p:spPr/>
        <p:txBody>
          <a:bodyPr/>
          <a:lstStyle/>
          <a:p>
            <a:r>
              <a:rPr lang="en-US" sz="4800" dirty="0" err="1"/>
              <a:t>Vh`etfer`plazin</a:t>
            </a:r>
            <a:r>
              <a:rPr lang="en-US" sz="4800" dirty="0"/>
              <a:t> `</a:t>
            </a:r>
            <a:r>
              <a:rPr lang="en-US" sz="4800" dirty="0" err="1"/>
              <a:t>mmon</a:t>
            </a:r>
            <a:r>
              <a:rPr lang="en-US" sz="4800" dirty="0"/>
              <a:t>&gt; </a:t>
            </a:r>
            <a:r>
              <a:rPr lang="en-US" sz="4800" dirty="0" err="1"/>
              <a:t>ouo</a:t>
            </a:r>
            <a:r>
              <a:rPr lang="en-US" sz="4800" dirty="0"/>
              <a:t>\ </a:t>
            </a:r>
            <a:r>
              <a:rPr lang="en-US" sz="4800" dirty="0" err="1"/>
              <a:t>afqamion</a:t>
            </a:r>
            <a:endParaRPr lang="en-US" sz="4800" dirty="0"/>
          </a:p>
        </p:txBody>
      </p:sp>
      <p:sp>
        <p:nvSpPr>
          <p:cNvPr id="2" name="Rectangle 1">
            <a:hlinkClick r:id="" action="ppaction://noaction"/>
            <a:extLst>
              <a:ext uri="{FF2B5EF4-FFF2-40B4-BE49-F238E27FC236}">
                <a16:creationId xmlns:a16="http://schemas.microsoft.com/office/drawing/2014/main" id="{974ECA8A-35CF-2D42-AD81-381343D18136}"/>
              </a:ext>
            </a:extLst>
          </p:cNvPr>
          <p:cNvSpPr/>
          <p:nvPr/>
        </p:nvSpPr>
        <p:spPr>
          <a:xfrm>
            <a:off x="5900803" y="4039855"/>
            <a:ext cx="324319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6399590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ووضعنا في فردوس النعيم </a:t>
            </a:r>
            <a:endParaRPr lang="en-US" sz="5400" dirty="0"/>
          </a:p>
        </p:txBody>
      </p:sp>
      <p:sp>
        <p:nvSpPr>
          <p:cNvPr id="10" name="Text Placeholder 9"/>
          <p:cNvSpPr>
            <a:spLocks noGrp="1"/>
          </p:cNvSpPr>
          <p:nvPr>
            <p:ph type="body" idx="1"/>
          </p:nvPr>
        </p:nvSpPr>
        <p:spPr/>
        <p:txBody>
          <a:bodyPr/>
          <a:lstStyle/>
          <a:p>
            <a:r>
              <a:rPr lang="ar-EG" sz="4800" dirty="0"/>
              <a:t>أووه أفكان خين بي بارذيسوس إنتي إبؤونوف</a:t>
            </a:r>
          </a:p>
        </p:txBody>
      </p:sp>
      <p:sp>
        <p:nvSpPr>
          <p:cNvPr id="11" name="Text Placeholder 10"/>
          <p:cNvSpPr>
            <a:spLocks noGrp="1"/>
          </p:cNvSpPr>
          <p:nvPr>
            <p:ph type="body" sz="quarter" idx="3"/>
          </p:nvPr>
        </p:nvSpPr>
        <p:spPr/>
        <p:txBody>
          <a:bodyPr/>
          <a:lstStyle/>
          <a:p>
            <a:r>
              <a:rPr lang="es-ES" sz="4400" dirty="0" err="1"/>
              <a:t>ouo</a:t>
            </a:r>
            <a:r>
              <a:rPr lang="es-ES" sz="4400" dirty="0"/>
              <a:t>\</a:t>
            </a:r>
            <a:r>
              <a:rPr lang="ar-EG" sz="4400" dirty="0"/>
              <a:t> </a:t>
            </a:r>
            <a:r>
              <a:rPr lang="es-ES" sz="4400" dirty="0"/>
              <a:t> </a:t>
            </a:r>
            <a:r>
              <a:rPr lang="es-ES" sz="4400" dirty="0" err="1"/>
              <a:t>afxan</a:t>
            </a:r>
            <a:r>
              <a:rPr lang="es-ES" sz="4400" dirty="0"/>
              <a:t>  'en </a:t>
            </a:r>
            <a:r>
              <a:rPr lang="es-ES" sz="4400" dirty="0" err="1"/>
              <a:t>piparadicoc</a:t>
            </a:r>
            <a:r>
              <a:rPr lang="ar-EG" sz="4400" dirty="0"/>
              <a:t> </a:t>
            </a:r>
            <a:r>
              <a:rPr lang="es-ES" sz="4400" dirty="0"/>
              <a:t> `</a:t>
            </a:r>
            <a:r>
              <a:rPr lang="es-ES" sz="4400" dirty="0" err="1"/>
              <a:t>nte</a:t>
            </a:r>
            <a:r>
              <a:rPr lang="es-ES" sz="4400" dirty="0"/>
              <a:t> `</a:t>
            </a:r>
            <a:r>
              <a:rPr lang="es-ES" sz="4400" dirty="0" err="1"/>
              <a:t>pounof</a:t>
            </a:r>
            <a:endParaRPr lang="es-ES" sz="4400" dirty="0"/>
          </a:p>
        </p:txBody>
      </p:sp>
    </p:spTree>
    <p:extLst>
      <p:ext uri="{BB962C8B-B14F-4D97-AF65-F5344CB8AC3E}">
        <p14:creationId xmlns:p14="http://schemas.microsoft.com/office/powerpoint/2010/main" val="361554342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وعندما خالفنا وصيتك </a:t>
            </a:r>
          </a:p>
        </p:txBody>
      </p:sp>
      <p:sp>
        <p:nvSpPr>
          <p:cNvPr id="10" name="Text Placeholder 9"/>
          <p:cNvSpPr>
            <a:spLocks noGrp="1"/>
          </p:cNvSpPr>
          <p:nvPr>
            <p:ph type="body" idx="1"/>
          </p:nvPr>
        </p:nvSpPr>
        <p:spPr/>
        <p:txBody>
          <a:bodyPr/>
          <a:lstStyle/>
          <a:p>
            <a:r>
              <a:rPr lang="ar-EG" sz="4400" dirty="0"/>
              <a:t>خين إبجين إيثرين إيربرافينين ذى إنتيك إنتولي </a:t>
            </a:r>
          </a:p>
        </p:txBody>
      </p:sp>
      <p:sp>
        <p:nvSpPr>
          <p:cNvPr id="11" name="Text Placeholder 10"/>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pjin`qrene-rparabenin</a:t>
            </a:r>
            <a:r>
              <a:rPr lang="en-US" sz="4000" dirty="0"/>
              <a:t> de</a:t>
            </a:r>
            <a:r>
              <a:rPr lang="ar-EG" sz="4000" dirty="0"/>
              <a:t> </a:t>
            </a:r>
            <a:r>
              <a:rPr lang="en-US" sz="4000" dirty="0"/>
              <a:t>`</a:t>
            </a:r>
            <a:r>
              <a:rPr lang="en-US" sz="4000" dirty="0" err="1"/>
              <a:t>ntekentolh</a:t>
            </a:r>
            <a:endParaRPr lang="en-US" sz="4000" dirty="0"/>
          </a:p>
        </p:txBody>
      </p:sp>
    </p:spTree>
    <p:extLst>
      <p:ext uri="{BB962C8B-B14F-4D97-AF65-F5344CB8AC3E}">
        <p14:creationId xmlns:p14="http://schemas.microsoft.com/office/powerpoint/2010/main" val="257525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5A9BCB-EEF8-4BEB-8FB3-128892A56DC7}"/>
              </a:ext>
            </a:extLst>
          </p:cNvPr>
          <p:cNvSpPr>
            <a:spLocks noGrp="1"/>
          </p:cNvSpPr>
          <p:nvPr>
            <p:ph type="body" sz="quarter" idx="10"/>
          </p:nvPr>
        </p:nvSpPr>
        <p:spPr>
          <a:xfrm>
            <a:off x="-67236" y="4333875"/>
            <a:ext cx="9278471" cy="2524125"/>
          </a:xfrm>
        </p:spPr>
        <p:txBody>
          <a:bodyPr anchor="t"/>
          <a:lstStyle/>
          <a:p>
            <a:pPr marL="0" marR="0" lvl="0" indent="0" algn="justLow" defTabSz="914400" rtl="1" eaLnBrk="1" fontAlgn="auto" latinLnBrk="0" hangingPunct="1">
              <a:lnSpc>
                <a:spcPct val="100000"/>
              </a:lnSpc>
              <a:spcBef>
                <a:spcPts val="0"/>
              </a:spcBef>
              <a:spcAft>
                <a:spcPts val="0"/>
              </a:spcAft>
              <a:buClrTx/>
              <a:buSzTx/>
              <a:buFontTx/>
              <a:buNone/>
              <a:tabLst/>
              <a:defRPr/>
            </a:pPr>
            <a:r>
              <a:rPr lang="ar-SA" altLang="en-US" sz="3900" b="1" dirty="0">
                <a:solidFill>
                  <a:schemeClr val="bg1"/>
                </a:solidFill>
                <a:latin typeface="Times New Roman" panose="02020603050405020304" pitchFamily="18" charset="0"/>
                <a:cs typeface="Times New Roman" panose="02020603050405020304" pitchFamily="18" charset="0"/>
              </a:rPr>
              <a:t>مولود غير مخلوق</a:t>
            </a:r>
            <a:r>
              <a:rPr lang="ar-EG" altLang="en-US" sz="3900" b="1" dirty="0">
                <a:solidFill>
                  <a:schemeClr val="bg1"/>
                </a:solidFill>
                <a:latin typeface="Times New Roman" panose="02020603050405020304" pitchFamily="18" charset="0"/>
                <a:cs typeface="Times New Roman" panose="02020603050405020304" pitchFamily="18" charset="0"/>
              </a:rPr>
              <a:t>،</a:t>
            </a:r>
            <a:r>
              <a:rPr lang="ar-SA" altLang="en-US" sz="3900" b="1" dirty="0">
                <a:solidFill>
                  <a:schemeClr val="bg1"/>
                </a:solidFill>
                <a:latin typeface="Times New Roman" panose="02020603050405020304" pitchFamily="18" charset="0"/>
                <a:cs typeface="Times New Roman" panose="02020603050405020304" pitchFamily="18" charset="0"/>
              </a:rPr>
              <a:t> مساو</a:t>
            </a:r>
            <a:r>
              <a:rPr lang="ar-EG" altLang="en-US" sz="3900" b="1" dirty="0">
                <a:solidFill>
                  <a:schemeClr val="bg1"/>
                </a:solidFill>
                <a:latin typeface="Times New Roman" panose="02020603050405020304" pitchFamily="18" charset="0"/>
                <a:cs typeface="Times New Roman" panose="02020603050405020304" pitchFamily="18" charset="0"/>
              </a:rPr>
              <a:t>ٍ</a:t>
            </a:r>
            <a:r>
              <a:rPr lang="ar-SA" altLang="en-US" sz="3900" b="1" dirty="0">
                <a:solidFill>
                  <a:schemeClr val="bg1"/>
                </a:solidFill>
                <a:latin typeface="Times New Roman" panose="02020603050405020304" pitchFamily="18" charset="0"/>
                <a:cs typeface="Times New Roman" panose="02020603050405020304" pitchFamily="18" charset="0"/>
              </a:rPr>
              <a:t> للآب ف</a:t>
            </a:r>
            <a:r>
              <a:rPr lang="ar-EG" altLang="en-US" sz="3900" b="1" dirty="0">
                <a:solidFill>
                  <a:schemeClr val="bg1"/>
                </a:solidFill>
                <a:latin typeface="Times New Roman" panose="02020603050405020304" pitchFamily="18" charset="0"/>
                <a:cs typeface="Times New Roman" panose="02020603050405020304" pitchFamily="18" charset="0"/>
              </a:rPr>
              <a:t>ي</a:t>
            </a:r>
            <a:r>
              <a:rPr lang="ar-SA" altLang="en-US" sz="3900" b="1" dirty="0">
                <a:solidFill>
                  <a:schemeClr val="bg1"/>
                </a:solidFill>
                <a:latin typeface="Times New Roman" panose="02020603050405020304" pitchFamily="18" charset="0"/>
                <a:cs typeface="Times New Roman" panose="02020603050405020304" pitchFamily="18" charset="0"/>
              </a:rPr>
              <a:t> الجوهر</a:t>
            </a:r>
            <a:r>
              <a:rPr lang="ar-EG" altLang="en-US" sz="3900" b="1" dirty="0">
                <a:solidFill>
                  <a:schemeClr val="bg1"/>
                </a:solidFill>
                <a:latin typeface="Times New Roman" panose="02020603050405020304" pitchFamily="18" charset="0"/>
                <a:cs typeface="Times New Roman" panose="02020603050405020304" pitchFamily="18" charset="0"/>
              </a:rPr>
              <a:t>،</a:t>
            </a:r>
            <a:r>
              <a:rPr lang="ar-SA" altLang="en-US" sz="3900" b="1" dirty="0">
                <a:solidFill>
                  <a:schemeClr val="bg1"/>
                </a:solidFill>
                <a:latin typeface="Times New Roman" panose="02020603050405020304" pitchFamily="18" charset="0"/>
                <a:cs typeface="Times New Roman" panose="02020603050405020304" pitchFamily="18" charset="0"/>
              </a:rPr>
              <a:t> الذى به كان كل شئ</a:t>
            </a:r>
            <a:r>
              <a:rPr lang="ar-EG" altLang="en-US" sz="3900" b="1" dirty="0">
                <a:solidFill>
                  <a:schemeClr val="bg1"/>
                </a:solidFill>
                <a:latin typeface="Times New Roman" panose="02020603050405020304" pitchFamily="18" charset="0"/>
                <a:cs typeface="Times New Roman" panose="02020603050405020304" pitchFamily="18" charset="0"/>
              </a:rPr>
              <a:t>. هذا الذى من أجلنا نحن البشر، ومن أجل خلاصنا، نزل من السماء، وتجسد من الروح القدس، ومن مريم العذراء، وتأنس. </a:t>
            </a:r>
            <a:r>
              <a:rPr lang="ar-SA" altLang="en-US" sz="3900" b="1" dirty="0">
                <a:solidFill>
                  <a:srgbClr val="FFFFFF"/>
                </a:solidFill>
                <a:latin typeface="Times New Roman" panose="02020603050405020304" pitchFamily="18" charset="0"/>
                <a:cs typeface="Times New Roman" panose="02020603050405020304" pitchFamily="18" charset="0"/>
              </a:rPr>
              <a:t>و</a:t>
            </a:r>
            <a:r>
              <a:rPr lang="ar-EG" altLang="en-US" sz="3900" b="1" dirty="0">
                <a:solidFill>
                  <a:srgbClr val="FFFFFF"/>
                </a:solidFill>
                <a:latin typeface="Times New Roman" panose="02020603050405020304" pitchFamily="18" charset="0"/>
                <a:cs typeface="Times New Roman" panose="02020603050405020304" pitchFamily="18" charset="0"/>
              </a:rPr>
              <a:t>صُلب </a:t>
            </a:r>
            <a:r>
              <a:rPr lang="ar-SA" altLang="en-US" sz="3900" b="1" dirty="0">
                <a:solidFill>
                  <a:srgbClr val="FFFFFF"/>
                </a:solidFill>
                <a:latin typeface="Times New Roman" panose="02020603050405020304" pitchFamily="18" charset="0"/>
                <a:cs typeface="Times New Roman" panose="02020603050405020304" pitchFamily="18" charset="0"/>
              </a:rPr>
              <a:t>عنا على عهد بيلاط</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س</a:t>
            </a:r>
            <a:r>
              <a:rPr lang="ar-EG" altLang="en-US" sz="3900" b="1" dirty="0">
                <a:solidFill>
                  <a:srgbClr val="FFFFFF"/>
                </a:solidFill>
                <a:latin typeface="Times New Roman" panose="02020603050405020304" pitchFamily="18" charset="0"/>
                <a:cs typeface="Times New Roman" panose="02020603050405020304" pitchFamily="18" charset="0"/>
              </a:rPr>
              <a:t> </a:t>
            </a:r>
            <a:r>
              <a:rPr lang="ar-SA" altLang="en-US" sz="3900" b="1" dirty="0">
                <a:solidFill>
                  <a:srgbClr val="FFFFFF"/>
                </a:solidFill>
                <a:latin typeface="Times New Roman" panose="02020603050405020304" pitchFamily="18" charset="0"/>
                <a:cs typeface="Times New Roman" panose="02020603050405020304" pitchFamily="18" charset="0"/>
              </a:rPr>
              <a:t>الب</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نطى</a:t>
            </a:r>
            <a:r>
              <a:rPr lang="ar-EG" altLang="en-US" sz="3900" b="1" dirty="0">
                <a:solidFill>
                  <a:srgbClr val="FFFFFF"/>
                </a:solidFill>
                <a:latin typeface="Times New Roman" panose="02020603050405020304" pitchFamily="18" charset="0"/>
                <a:cs typeface="Times New Roman" panose="02020603050405020304" pitchFamily="18" charset="0"/>
              </a:rPr>
              <a:t>. </a:t>
            </a:r>
            <a:br>
              <a:rPr lang="ar-EG" altLang="en-US" sz="3900" b="1" dirty="0">
                <a:solidFill>
                  <a:srgbClr val="FFFFFF"/>
                </a:solidFill>
                <a:latin typeface="Times New Roman" panose="02020603050405020304" pitchFamily="18" charset="0"/>
                <a:cs typeface="Times New Roman" panose="02020603050405020304" pitchFamily="18" charset="0"/>
              </a:rPr>
            </a:br>
            <a:endParaRPr lang="ar-EG" altLang="en-US" sz="3900" b="1" dirty="0">
              <a:solidFill>
                <a:schemeClr val="bg1"/>
              </a:solidFill>
              <a:latin typeface="Times New Roman" panose="02020603050405020304" pitchFamily="18" charset="0"/>
              <a:cs typeface="Times New Roman" panose="02020603050405020304" pitchFamily="18" charset="0"/>
            </a:endParaRPr>
          </a:p>
          <a:p>
            <a:pPr marL="0" marR="0" lvl="0" indent="0" algn="justLow" defTabSz="914400" rtl="1" eaLnBrk="1" fontAlgn="auto" latinLnBrk="0" hangingPunct="1">
              <a:lnSpc>
                <a:spcPct val="100000"/>
              </a:lnSpc>
              <a:spcBef>
                <a:spcPts val="0"/>
              </a:spcBef>
              <a:spcAft>
                <a:spcPts val="0"/>
              </a:spcAft>
              <a:buClrTx/>
              <a:buSzTx/>
              <a:buFontTx/>
              <a:buNone/>
              <a:tabLst/>
              <a:defRPr/>
            </a:pPr>
            <a:endParaRPr lang="en-GB" sz="3900" dirty="0"/>
          </a:p>
        </p:txBody>
      </p:sp>
    </p:spTree>
    <p:extLst>
      <p:ext uri="{BB962C8B-B14F-4D97-AF65-F5344CB8AC3E}">
        <p14:creationId xmlns:p14="http://schemas.microsoft.com/office/powerpoint/2010/main" val="22864919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ar-EG" sz="4800" dirty="0"/>
              <a:t>ذوكسا باترى كى ايو كى اجيو ابنفما تى</a:t>
            </a:r>
          </a:p>
        </p:txBody>
      </p:sp>
      <p:sp>
        <p:nvSpPr>
          <p:cNvPr id="11" name="Text Placeholder 10"/>
          <p:cNvSpPr>
            <a:spLocks noGrp="1"/>
          </p:cNvSpPr>
          <p:nvPr>
            <p:ph type="body" sz="quarter" idx="3"/>
          </p:nvPr>
        </p:nvSpPr>
        <p:spPr/>
        <p:txBody>
          <a:bodyPr/>
          <a:lstStyle/>
          <a:p>
            <a:r>
              <a:rPr lang="pt-BR" sz="4400" dirty="0"/>
              <a:t>Doxa Patri ke `Uiw ke `ajiw Pneumati@</a:t>
            </a:r>
          </a:p>
        </p:txBody>
      </p:sp>
      <p:sp>
        <p:nvSpPr>
          <p:cNvPr id="3" name="Text Placeholder 2">
            <a:extLst>
              <a:ext uri="{FF2B5EF4-FFF2-40B4-BE49-F238E27FC236}">
                <a16:creationId xmlns:a16="http://schemas.microsoft.com/office/drawing/2014/main" id="{5CB8AFA3-EDDF-4E11-8CE0-3E581A049A09}"/>
              </a:ext>
            </a:extLst>
          </p:cNvPr>
          <p:cNvSpPr>
            <a:spLocks noGrp="1"/>
          </p:cNvSpPr>
          <p:nvPr>
            <p:ph type="body" sz="quarter" idx="10"/>
          </p:nvPr>
        </p:nvSpPr>
        <p:spPr>
          <a:xfrm>
            <a:off x="-1" y="4383039"/>
            <a:ext cx="9144000" cy="731521"/>
          </a:xfrm>
        </p:spPr>
        <p:txBody>
          <a:bodyPr/>
          <a:lstStyle/>
          <a:p>
            <a:pPr rtl="1"/>
            <a:r>
              <a:rPr lang="ar-EG" sz="4800" dirty="0"/>
              <a:t>المجد للاب والابن والروح القدس،</a:t>
            </a:r>
          </a:p>
        </p:txBody>
      </p:sp>
    </p:spTree>
    <p:extLst>
      <p:ext uri="{BB962C8B-B14F-4D97-AF65-F5344CB8AC3E}">
        <p14:creationId xmlns:p14="http://schemas.microsoft.com/office/powerpoint/2010/main" val="380570252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بغواية الحية </a:t>
            </a:r>
          </a:p>
        </p:txBody>
      </p:sp>
      <p:sp>
        <p:nvSpPr>
          <p:cNvPr id="10" name="Text Placeholder 9"/>
          <p:cNvSpPr>
            <a:spLocks noGrp="1"/>
          </p:cNvSpPr>
          <p:nvPr>
            <p:ph type="body" idx="1"/>
          </p:nvPr>
        </p:nvSpPr>
        <p:spPr/>
        <p:txBody>
          <a:bodyPr/>
          <a:lstStyle/>
          <a:p>
            <a:r>
              <a:rPr lang="ar-EG" sz="5400" dirty="0"/>
              <a:t>هيتين ني آباتي إنتي بيهوف </a:t>
            </a:r>
          </a:p>
        </p:txBody>
      </p:sp>
      <p:sp>
        <p:nvSpPr>
          <p:cNvPr id="11" name="Text Placeholder 10"/>
          <p:cNvSpPr>
            <a:spLocks noGrp="1"/>
          </p:cNvSpPr>
          <p:nvPr>
            <p:ph type="body" sz="quarter" idx="3"/>
          </p:nvPr>
        </p:nvSpPr>
        <p:spPr/>
        <p:txBody>
          <a:bodyPr/>
          <a:lstStyle/>
          <a:p>
            <a:r>
              <a:rPr lang="en-US" sz="5400" dirty="0"/>
              <a:t>\</a:t>
            </a:r>
            <a:r>
              <a:rPr lang="en-US" sz="5400" dirty="0" err="1"/>
              <a:t>iten</a:t>
            </a:r>
            <a:r>
              <a:rPr lang="en-US" sz="5400" dirty="0"/>
              <a:t> ;`</a:t>
            </a:r>
            <a:r>
              <a:rPr lang="en-US" sz="5400" dirty="0" err="1"/>
              <a:t>apath</a:t>
            </a:r>
            <a:r>
              <a:rPr lang="en-US" sz="5400" dirty="0"/>
              <a:t> `</a:t>
            </a:r>
            <a:r>
              <a:rPr lang="en-US" sz="5400" dirty="0" err="1"/>
              <a:t>nte</a:t>
            </a:r>
            <a:r>
              <a:rPr lang="en-US" sz="5400" dirty="0"/>
              <a:t> pi\of</a:t>
            </a:r>
          </a:p>
        </p:txBody>
      </p:sp>
    </p:spTree>
    <p:extLst>
      <p:ext uri="{BB962C8B-B14F-4D97-AF65-F5344CB8AC3E}">
        <p14:creationId xmlns:p14="http://schemas.microsoft.com/office/powerpoint/2010/main" val="88734552"/>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سقطنا من الحياة الأبدية </a:t>
            </a:r>
          </a:p>
        </p:txBody>
      </p:sp>
      <p:sp>
        <p:nvSpPr>
          <p:cNvPr id="10" name="Text Placeholder 9"/>
          <p:cNvSpPr>
            <a:spLocks noGrp="1"/>
          </p:cNvSpPr>
          <p:nvPr>
            <p:ph type="body" idx="1"/>
          </p:nvPr>
        </p:nvSpPr>
        <p:spPr/>
        <p:txBody>
          <a:bodyPr/>
          <a:lstStyle/>
          <a:p>
            <a:r>
              <a:rPr lang="ar-EG" sz="5400" dirty="0"/>
              <a:t>أنهي إيفول خين بي كونخ إن إينيه</a:t>
            </a:r>
          </a:p>
        </p:txBody>
      </p:sp>
      <p:sp>
        <p:nvSpPr>
          <p:cNvPr id="11" name="Text Placeholder 10"/>
          <p:cNvSpPr>
            <a:spLocks noGrp="1"/>
          </p:cNvSpPr>
          <p:nvPr>
            <p:ph type="body" sz="quarter" idx="3"/>
          </p:nvPr>
        </p:nvSpPr>
        <p:spPr/>
        <p:txBody>
          <a:bodyPr/>
          <a:lstStyle/>
          <a:p>
            <a:r>
              <a:rPr lang="da-DK" sz="5400" dirty="0"/>
              <a:t>an\ei</a:t>
            </a:r>
            <a:r>
              <a:rPr lang="ar-EG" sz="5400" dirty="0"/>
              <a:t> </a:t>
            </a:r>
            <a:r>
              <a:rPr lang="da-DK" sz="5400" dirty="0"/>
              <a:t> `ebol 'en piwn’ `n`ene\</a:t>
            </a:r>
          </a:p>
        </p:txBody>
      </p:sp>
    </p:spTree>
    <p:extLst>
      <p:ext uri="{BB962C8B-B14F-4D97-AF65-F5344CB8AC3E}">
        <p14:creationId xmlns:p14="http://schemas.microsoft.com/office/powerpoint/2010/main" val="325281875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287565"/>
            <a:ext cx="9144000" cy="782371"/>
          </a:xfrm>
        </p:spPr>
        <p:txBody>
          <a:bodyPr>
            <a:normAutofit/>
          </a:bodyPr>
          <a:lstStyle/>
          <a:p>
            <a:r>
              <a:rPr lang="ar-EG" sz="4400" dirty="0"/>
              <a:t>و نفينا من فردوس النعيم </a:t>
            </a:r>
            <a:endParaRPr lang="en-US" sz="4400" dirty="0"/>
          </a:p>
        </p:txBody>
      </p:sp>
      <p:sp>
        <p:nvSpPr>
          <p:cNvPr id="10" name="Text Placeholder 9"/>
          <p:cNvSpPr>
            <a:spLocks noGrp="1"/>
          </p:cNvSpPr>
          <p:nvPr>
            <p:ph type="body" idx="1"/>
          </p:nvPr>
        </p:nvSpPr>
        <p:spPr>
          <a:xfrm>
            <a:off x="0" y="6068157"/>
            <a:ext cx="9143999" cy="808893"/>
          </a:xfrm>
        </p:spPr>
        <p:txBody>
          <a:bodyPr/>
          <a:lstStyle/>
          <a:p>
            <a:r>
              <a:rPr lang="ar-EG" dirty="0"/>
              <a:t>أووه أفئرإكسوريزين إممون إيقول خين بي بارذيسوس إنتي إبؤونوف</a:t>
            </a:r>
          </a:p>
        </p:txBody>
      </p:sp>
      <p:sp>
        <p:nvSpPr>
          <p:cNvPr id="11" name="Text Placeholder 10"/>
          <p:cNvSpPr>
            <a:spLocks noGrp="1"/>
          </p:cNvSpPr>
          <p:nvPr>
            <p:ph type="body" sz="quarter" idx="3"/>
          </p:nvPr>
        </p:nvSpPr>
        <p:spPr/>
        <p:txBody>
          <a:bodyPr/>
          <a:lstStyle/>
          <a:p>
            <a:r>
              <a:rPr lang="es-ES" dirty="0" err="1"/>
              <a:t>ouo</a:t>
            </a:r>
            <a:r>
              <a:rPr lang="es-ES" dirty="0"/>
              <a:t>\ </a:t>
            </a:r>
            <a:r>
              <a:rPr lang="es-ES" dirty="0" err="1"/>
              <a:t>auere</a:t>
            </a:r>
            <a:r>
              <a:rPr lang="es-ES" dirty="0"/>
              <a:t>[</a:t>
            </a:r>
            <a:r>
              <a:rPr lang="es-ES" dirty="0" err="1"/>
              <a:t>orizin</a:t>
            </a:r>
            <a:r>
              <a:rPr lang="ar-EG" dirty="0"/>
              <a:t> </a:t>
            </a:r>
            <a:r>
              <a:rPr lang="es-ES" dirty="0"/>
              <a:t> `</a:t>
            </a:r>
            <a:r>
              <a:rPr lang="es-ES" dirty="0" err="1"/>
              <a:t>mmon</a:t>
            </a:r>
            <a:r>
              <a:rPr lang="es-ES" dirty="0"/>
              <a:t> `</a:t>
            </a:r>
            <a:r>
              <a:rPr lang="es-ES" dirty="0" err="1"/>
              <a:t>ebol</a:t>
            </a:r>
            <a:r>
              <a:rPr lang="es-ES" dirty="0"/>
              <a:t> 'en </a:t>
            </a:r>
            <a:r>
              <a:rPr lang="es-ES" dirty="0" err="1"/>
              <a:t>piparadicoc</a:t>
            </a:r>
            <a:r>
              <a:rPr lang="ar-EG" dirty="0"/>
              <a:t> </a:t>
            </a:r>
            <a:r>
              <a:rPr lang="es-ES" dirty="0"/>
              <a:t> `</a:t>
            </a:r>
            <a:r>
              <a:rPr lang="es-ES" dirty="0" err="1"/>
              <a:t>nte</a:t>
            </a:r>
            <a:r>
              <a:rPr lang="es-ES" dirty="0"/>
              <a:t>  `</a:t>
            </a:r>
            <a:r>
              <a:rPr lang="es-ES" dirty="0" err="1"/>
              <a:t>pounof</a:t>
            </a:r>
            <a:endParaRPr lang="es-ES" dirty="0"/>
          </a:p>
        </p:txBody>
      </p:sp>
    </p:spTree>
    <p:extLst>
      <p:ext uri="{BB962C8B-B14F-4D97-AF65-F5344CB8AC3E}">
        <p14:creationId xmlns:p14="http://schemas.microsoft.com/office/powerpoint/2010/main" val="100922375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فلم تتركنا عنك أيضاً إلى الإنقضاء</a:t>
            </a:r>
            <a:endParaRPr lang="en-US" sz="4800" dirty="0"/>
          </a:p>
        </p:txBody>
      </p:sp>
      <p:sp>
        <p:nvSpPr>
          <p:cNvPr id="10" name="Text Placeholder 9"/>
          <p:cNvSpPr>
            <a:spLocks noGrp="1"/>
          </p:cNvSpPr>
          <p:nvPr>
            <p:ph type="body" idx="1"/>
          </p:nvPr>
        </p:nvSpPr>
        <p:spPr/>
        <p:txBody>
          <a:bodyPr/>
          <a:lstStyle/>
          <a:p>
            <a:r>
              <a:rPr lang="ar-EG" sz="4800" dirty="0"/>
              <a:t>إمبيك كان إنثوك أون شا إيفول </a:t>
            </a:r>
          </a:p>
        </p:txBody>
      </p:sp>
      <p:sp>
        <p:nvSpPr>
          <p:cNvPr id="11" name="Text Placeholder 10"/>
          <p:cNvSpPr>
            <a:spLocks noGrp="1"/>
          </p:cNvSpPr>
          <p:nvPr>
            <p:ph type="body" sz="quarter" idx="3"/>
          </p:nvPr>
        </p:nvSpPr>
        <p:spPr/>
        <p:txBody>
          <a:bodyPr/>
          <a:lstStyle/>
          <a:p>
            <a:r>
              <a:rPr lang="en-US" sz="4800" dirty="0"/>
              <a:t>~</a:t>
            </a:r>
            <a:r>
              <a:rPr lang="en-US" sz="4800" dirty="0" err="1"/>
              <a:t>Mpekxan</a:t>
            </a:r>
            <a:r>
              <a:rPr lang="ar-EG" sz="4800" dirty="0"/>
              <a:t> </a:t>
            </a:r>
            <a:r>
              <a:rPr lang="en-US" sz="4800" dirty="0"/>
              <a:t> `</a:t>
            </a:r>
            <a:r>
              <a:rPr lang="en-US" sz="4800" dirty="0" err="1"/>
              <a:t>ncwk</a:t>
            </a:r>
            <a:r>
              <a:rPr lang="en-US" sz="4800" dirty="0"/>
              <a:t> on ]a `</a:t>
            </a:r>
            <a:r>
              <a:rPr lang="en-US" sz="4800" dirty="0" err="1"/>
              <a:t>ebol</a:t>
            </a:r>
            <a:endParaRPr lang="en-US" sz="4800" dirty="0"/>
          </a:p>
        </p:txBody>
      </p:sp>
    </p:spTree>
    <p:extLst>
      <p:ext uri="{BB962C8B-B14F-4D97-AF65-F5344CB8AC3E}">
        <p14:creationId xmlns:p14="http://schemas.microsoft.com/office/powerpoint/2010/main" val="19553479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 y="4302804"/>
            <a:ext cx="9144000" cy="782371"/>
          </a:xfrm>
        </p:spPr>
        <p:txBody>
          <a:bodyPr>
            <a:normAutofit/>
          </a:bodyPr>
          <a:lstStyle/>
          <a:p>
            <a:r>
              <a:rPr lang="ar-EG" dirty="0"/>
              <a:t>بل تعهدتنا دائماً بأنبيائك القديسين </a:t>
            </a:r>
            <a:endParaRPr lang="en-US" dirty="0"/>
          </a:p>
        </p:txBody>
      </p:sp>
      <p:sp>
        <p:nvSpPr>
          <p:cNvPr id="10" name="Text Placeholder 9"/>
          <p:cNvSpPr>
            <a:spLocks noGrp="1"/>
          </p:cNvSpPr>
          <p:nvPr>
            <p:ph type="body" idx="1"/>
          </p:nvPr>
        </p:nvSpPr>
        <p:spPr>
          <a:xfrm>
            <a:off x="0" y="6106257"/>
            <a:ext cx="9143999" cy="808893"/>
          </a:xfrm>
        </p:spPr>
        <p:txBody>
          <a:bodyPr/>
          <a:lstStyle/>
          <a:p>
            <a:r>
              <a:rPr lang="ar-EG" dirty="0"/>
              <a:t>آللا أك جيم بين شيني خين أو مون إيفول هيتين نيك إبروفيتيس إثؤواب</a:t>
            </a:r>
          </a:p>
        </p:txBody>
      </p:sp>
      <p:sp>
        <p:nvSpPr>
          <p:cNvPr id="11" name="Text Placeholder 10"/>
          <p:cNvSpPr>
            <a:spLocks noGrp="1"/>
          </p:cNvSpPr>
          <p:nvPr>
            <p:ph type="body" sz="quarter" idx="3"/>
          </p:nvPr>
        </p:nvSpPr>
        <p:spPr/>
        <p:txBody>
          <a:bodyPr/>
          <a:lstStyle/>
          <a:p>
            <a:r>
              <a:rPr lang="en-US" dirty="0" err="1"/>
              <a:t>alla</a:t>
            </a:r>
            <a:r>
              <a:rPr lang="en-US" dirty="0"/>
              <a:t> </a:t>
            </a:r>
            <a:r>
              <a:rPr lang="en-US" dirty="0" err="1"/>
              <a:t>akjempen</a:t>
            </a:r>
            <a:r>
              <a:rPr lang="en-US" dirty="0"/>
              <a:t>]</a:t>
            </a:r>
            <a:r>
              <a:rPr lang="en-US" dirty="0" err="1"/>
              <a:t>ini</a:t>
            </a:r>
            <a:endParaRPr lang="en-US" dirty="0"/>
          </a:p>
          <a:p>
            <a:r>
              <a:rPr lang="en-US" dirty="0"/>
              <a:t> '</a:t>
            </a:r>
            <a:r>
              <a:rPr lang="en-US" dirty="0" err="1"/>
              <a:t>en</a:t>
            </a:r>
            <a:r>
              <a:rPr lang="en-US" dirty="0"/>
              <a:t> </a:t>
            </a:r>
            <a:r>
              <a:rPr lang="en-US" dirty="0" err="1"/>
              <a:t>oumoun</a:t>
            </a:r>
            <a:r>
              <a:rPr lang="en-US" dirty="0"/>
              <a:t> `</a:t>
            </a:r>
            <a:r>
              <a:rPr lang="en-US" dirty="0" err="1"/>
              <a:t>ebol</a:t>
            </a:r>
            <a:r>
              <a:rPr lang="en-US" dirty="0"/>
              <a:t> \</a:t>
            </a:r>
            <a:r>
              <a:rPr lang="en-US" dirty="0" err="1"/>
              <a:t>iten</a:t>
            </a:r>
            <a:r>
              <a:rPr lang="en-US" dirty="0"/>
              <a:t> </a:t>
            </a:r>
            <a:r>
              <a:rPr lang="en-US" dirty="0" err="1"/>
              <a:t>nek`provhthc</a:t>
            </a:r>
            <a:r>
              <a:rPr lang="ar-EG" dirty="0"/>
              <a:t> </a:t>
            </a:r>
            <a:r>
              <a:rPr lang="en-US" dirty="0"/>
              <a:t> `</a:t>
            </a:r>
            <a:r>
              <a:rPr lang="en-US" dirty="0" err="1"/>
              <a:t>eqouab</a:t>
            </a:r>
            <a:endParaRPr lang="en-US" dirty="0"/>
          </a:p>
        </p:txBody>
      </p:sp>
    </p:spTree>
    <p:extLst>
      <p:ext uri="{BB962C8B-B14F-4D97-AF65-F5344CB8AC3E}">
        <p14:creationId xmlns:p14="http://schemas.microsoft.com/office/powerpoint/2010/main" val="135952676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وفي أخر الأيام ظهرت لنا</a:t>
            </a:r>
          </a:p>
        </p:txBody>
      </p:sp>
      <p:sp>
        <p:nvSpPr>
          <p:cNvPr id="10" name="Text Placeholder 9"/>
          <p:cNvSpPr>
            <a:spLocks noGrp="1"/>
          </p:cNvSpPr>
          <p:nvPr>
            <p:ph type="body" idx="1"/>
          </p:nvPr>
        </p:nvSpPr>
        <p:spPr/>
        <p:txBody>
          <a:bodyPr/>
          <a:lstStyle/>
          <a:p>
            <a:r>
              <a:rPr lang="ar-EG" sz="4000" dirty="0"/>
              <a:t>أووه خين إيتخائي إنتي نيئيهوؤو أكؤونه نان إيفول</a:t>
            </a:r>
          </a:p>
        </p:txBody>
      </p:sp>
      <p:sp>
        <p:nvSpPr>
          <p:cNvPr id="11" name="Text Placeholder 10"/>
          <p:cNvSpPr>
            <a:spLocks noGrp="1"/>
          </p:cNvSpPr>
          <p:nvPr>
            <p:ph type="body" sz="quarter" idx="3"/>
          </p:nvPr>
        </p:nvSpPr>
        <p:spPr/>
        <p:txBody>
          <a:bodyPr/>
          <a:lstStyle/>
          <a:p>
            <a:r>
              <a:rPr lang="es-ES" dirty="0" err="1"/>
              <a:t>Ouo</a:t>
            </a:r>
            <a:r>
              <a:rPr lang="es-ES" dirty="0"/>
              <a:t>\ 'en  `</a:t>
            </a:r>
            <a:r>
              <a:rPr lang="es-ES" dirty="0" err="1"/>
              <a:t>t'a`e</a:t>
            </a:r>
            <a:r>
              <a:rPr lang="ar-EG" dirty="0"/>
              <a:t> </a:t>
            </a:r>
            <a:r>
              <a:rPr lang="es-ES" dirty="0"/>
              <a:t> `</a:t>
            </a:r>
            <a:r>
              <a:rPr lang="es-ES" dirty="0" err="1"/>
              <a:t>nte</a:t>
            </a:r>
            <a:r>
              <a:rPr lang="es-ES" dirty="0"/>
              <a:t>  </a:t>
            </a:r>
            <a:r>
              <a:rPr lang="es-ES" dirty="0" err="1"/>
              <a:t>ni`e</a:t>
            </a:r>
            <a:r>
              <a:rPr lang="es-ES" dirty="0"/>
              <a:t>\</a:t>
            </a:r>
            <a:r>
              <a:rPr lang="es-ES" dirty="0" err="1"/>
              <a:t>oou</a:t>
            </a:r>
            <a:r>
              <a:rPr lang="ar-EG" dirty="0"/>
              <a:t> </a:t>
            </a:r>
            <a:r>
              <a:rPr lang="es-ES" dirty="0" err="1"/>
              <a:t>Akouwn</a:t>
            </a:r>
            <a:r>
              <a:rPr lang="es-ES" dirty="0"/>
              <a:t>\</a:t>
            </a:r>
            <a:r>
              <a:rPr lang="ar-EG" dirty="0"/>
              <a:t> </a:t>
            </a:r>
            <a:r>
              <a:rPr lang="es-ES" dirty="0"/>
              <a:t> </a:t>
            </a:r>
            <a:r>
              <a:rPr lang="es-ES" dirty="0" err="1"/>
              <a:t>nan</a:t>
            </a:r>
            <a:r>
              <a:rPr lang="es-ES" dirty="0"/>
              <a:t>   `</a:t>
            </a:r>
            <a:r>
              <a:rPr lang="es-ES" dirty="0" err="1"/>
              <a:t>ebol</a:t>
            </a:r>
            <a:endParaRPr lang="es-ES" dirty="0"/>
          </a:p>
        </p:txBody>
      </p:sp>
    </p:spTree>
    <p:extLst>
      <p:ext uri="{BB962C8B-B14F-4D97-AF65-F5344CB8AC3E}">
        <p14:creationId xmlns:p14="http://schemas.microsoft.com/office/powerpoint/2010/main" val="423903157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400" dirty="0"/>
              <a:t>نحن الجلوس في الظلمة وظلال الموت </a:t>
            </a:r>
          </a:p>
        </p:txBody>
      </p:sp>
      <p:sp>
        <p:nvSpPr>
          <p:cNvPr id="10" name="Text Placeholder 9"/>
          <p:cNvSpPr>
            <a:spLocks noGrp="1"/>
          </p:cNvSpPr>
          <p:nvPr>
            <p:ph type="body" idx="1"/>
          </p:nvPr>
        </p:nvSpPr>
        <p:spPr/>
        <p:txBody>
          <a:bodyPr/>
          <a:lstStyle/>
          <a:p>
            <a:r>
              <a:rPr lang="ar-EG" sz="4400" dirty="0"/>
              <a:t>أنون خانيئتهيمسي خين إبكاكي نيم إتخيفي إم إفمو </a:t>
            </a:r>
          </a:p>
        </p:txBody>
      </p:sp>
      <p:sp>
        <p:nvSpPr>
          <p:cNvPr id="11" name="Text Placeholder 10"/>
          <p:cNvSpPr>
            <a:spLocks noGrp="1"/>
          </p:cNvSpPr>
          <p:nvPr>
            <p:ph type="body" sz="quarter" idx="3"/>
          </p:nvPr>
        </p:nvSpPr>
        <p:spPr/>
        <p:txBody>
          <a:bodyPr/>
          <a:lstStyle/>
          <a:p>
            <a:r>
              <a:rPr lang="en-US" dirty="0"/>
              <a:t>`anon</a:t>
            </a:r>
            <a:r>
              <a:rPr lang="ar-EG" dirty="0"/>
              <a:t> </a:t>
            </a:r>
            <a:r>
              <a:rPr lang="en-US" dirty="0"/>
              <a:t> ‘</a:t>
            </a:r>
            <a:r>
              <a:rPr lang="en-US" dirty="0" err="1"/>
              <a:t>anhet</a:t>
            </a:r>
            <a:r>
              <a:rPr lang="en-US" dirty="0"/>
              <a:t>\</a:t>
            </a:r>
            <a:r>
              <a:rPr lang="en-US" dirty="0" err="1"/>
              <a:t>emci</a:t>
            </a:r>
            <a:r>
              <a:rPr lang="en-US" dirty="0"/>
              <a:t> '</a:t>
            </a:r>
            <a:r>
              <a:rPr lang="en-US" dirty="0" err="1"/>
              <a:t>en</a:t>
            </a:r>
            <a:r>
              <a:rPr lang="en-US" dirty="0"/>
              <a:t> `</a:t>
            </a:r>
            <a:r>
              <a:rPr lang="en-US" dirty="0" err="1"/>
              <a:t>pxaki</a:t>
            </a:r>
            <a:r>
              <a:rPr lang="en-US" dirty="0"/>
              <a:t>  </a:t>
            </a:r>
            <a:r>
              <a:rPr lang="en-US" dirty="0" err="1"/>
              <a:t>nem</a:t>
            </a:r>
            <a:r>
              <a:rPr lang="en-US" dirty="0"/>
              <a:t> </a:t>
            </a:r>
            <a:r>
              <a:rPr lang="en-US" dirty="0" err="1"/>
              <a:t>t'hib</a:t>
            </a:r>
            <a:r>
              <a:rPr lang="en-US" dirty="0"/>
              <a:t> </a:t>
            </a:r>
            <a:r>
              <a:rPr lang="en-US" dirty="0" err="1"/>
              <a:t>i</a:t>
            </a:r>
            <a:r>
              <a:rPr lang="en-US" dirty="0"/>
              <a:t> `</a:t>
            </a:r>
            <a:r>
              <a:rPr lang="en-US" dirty="0" err="1"/>
              <a:t>m`vmou</a:t>
            </a:r>
            <a:endParaRPr lang="en-US" dirty="0"/>
          </a:p>
        </p:txBody>
      </p:sp>
    </p:spTree>
    <p:extLst>
      <p:ext uri="{BB962C8B-B14F-4D97-AF65-F5344CB8AC3E}">
        <p14:creationId xmlns:p14="http://schemas.microsoft.com/office/powerpoint/2010/main" val="275250742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بإبنك الوحيد الجنس ربنا </a:t>
            </a:r>
            <a:endParaRPr lang="en-US" sz="5400" dirty="0"/>
          </a:p>
        </p:txBody>
      </p:sp>
      <p:sp>
        <p:nvSpPr>
          <p:cNvPr id="10" name="Text Placeholder 9"/>
          <p:cNvSpPr>
            <a:spLocks noGrp="1"/>
          </p:cNvSpPr>
          <p:nvPr>
            <p:ph type="body" idx="1"/>
          </p:nvPr>
        </p:nvSpPr>
        <p:spPr/>
        <p:txBody>
          <a:bodyPr/>
          <a:lstStyle/>
          <a:p>
            <a:r>
              <a:rPr lang="ar-EG" sz="4800" dirty="0"/>
              <a:t>هيتين بيك مونوجينيس إنشيري بين شويس</a:t>
            </a:r>
          </a:p>
        </p:txBody>
      </p:sp>
      <p:sp>
        <p:nvSpPr>
          <p:cNvPr id="11" name="Text Placeholder 10"/>
          <p:cNvSpPr>
            <a:spLocks noGrp="1"/>
          </p:cNvSpPr>
          <p:nvPr>
            <p:ph type="body" sz="quarter" idx="3"/>
          </p:nvPr>
        </p:nvSpPr>
        <p:spPr/>
        <p:txBody>
          <a:bodyPr/>
          <a:lstStyle/>
          <a:p>
            <a:r>
              <a:rPr lang="en-US" sz="4800" dirty="0"/>
              <a:t>|</a:t>
            </a:r>
            <a:r>
              <a:rPr lang="en-US" sz="4800" dirty="0" err="1"/>
              <a:t>iten</a:t>
            </a:r>
            <a:r>
              <a:rPr lang="en-US" sz="4800" dirty="0"/>
              <a:t> </a:t>
            </a:r>
            <a:r>
              <a:rPr lang="en-US" sz="4800" dirty="0" err="1"/>
              <a:t>pekmonogenhc</a:t>
            </a:r>
            <a:r>
              <a:rPr lang="ar-EG" sz="4800" dirty="0"/>
              <a:t> </a:t>
            </a:r>
            <a:r>
              <a:rPr lang="en-US" sz="4800" dirty="0"/>
              <a:t> `n}</a:t>
            </a:r>
            <a:r>
              <a:rPr lang="en-US" sz="4800" dirty="0" err="1"/>
              <a:t>hri</a:t>
            </a:r>
            <a:r>
              <a:rPr lang="en-US" sz="4800" dirty="0"/>
              <a:t> Pen_</a:t>
            </a:r>
          </a:p>
        </p:txBody>
      </p:sp>
    </p:spTree>
    <p:extLst>
      <p:ext uri="{BB962C8B-B14F-4D97-AF65-F5344CB8AC3E}">
        <p14:creationId xmlns:p14="http://schemas.microsoft.com/office/powerpoint/2010/main" val="227597476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وإلهنا ومخلصنا يسوع المسيح </a:t>
            </a:r>
            <a:endParaRPr lang="en-US" sz="5400" dirty="0"/>
          </a:p>
        </p:txBody>
      </p:sp>
      <p:sp>
        <p:nvSpPr>
          <p:cNvPr id="10" name="Text Placeholder 9"/>
          <p:cNvSpPr>
            <a:spLocks noGrp="1"/>
          </p:cNvSpPr>
          <p:nvPr>
            <p:ph type="body" idx="1"/>
          </p:nvPr>
        </p:nvSpPr>
        <p:spPr/>
        <p:txBody>
          <a:bodyPr/>
          <a:lstStyle/>
          <a:p>
            <a:r>
              <a:rPr lang="ar-EG" sz="4000" dirty="0"/>
              <a:t>أووه بيننوتي أووه بينسوتير إيسوس بي إخرستوس </a:t>
            </a:r>
          </a:p>
        </p:txBody>
      </p:sp>
      <p:sp>
        <p:nvSpPr>
          <p:cNvPr id="11" name="Text Placeholder 10"/>
          <p:cNvSpPr>
            <a:spLocks noGrp="1"/>
          </p:cNvSpPr>
          <p:nvPr>
            <p:ph type="body" sz="quarter" idx="3"/>
          </p:nvPr>
        </p:nvSpPr>
        <p:spPr/>
        <p:txBody>
          <a:bodyPr/>
          <a:lstStyle/>
          <a:p>
            <a:r>
              <a:rPr lang="en-US" dirty="0" err="1"/>
              <a:t>ouo</a:t>
            </a:r>
            <a:r>
              <a:rPr lang="en-US" dirty="0"/>
              <a:t>\ </a:t>
            </a:r>
            <a:r>
              <a:rPr lang="en-US" dirty="0" err="1"/>
              <a:t>Pennou</a:t>
            </a:r>
            <a:r>
              <a:rPr lang="en-US" dirty="0"/>
              <a:t>; </a:t>
            </a:r>
            <a:r>
              <a:rPr lang="en-US" dirty="0" err="1"/>
              <a:t>ouo</a:t>
            </a:r>
            <a:r>
              <a:rPr lang="en-US" dirty="0"/>
              <a:t>\ </a:t>
            </a:r>
            <a:r>
              <a:rPr lang="en-US" dirty="0" err="1"/>
              <a:t>pencwthr</a:t>
            </a:r>
            <a:r>
              <a:rPr lang="en-US" dirty="0"/>
              <a:t> </a:t>
            </a:r>
            <a:r>
              <a:rPr lang="en-US" dirty="0" err="1"/>
              <a:t>Ihcouc</a:t>
            </a:r>
            <a:r>
              <a:rPr lang="en-US" dirty="0"/>
              <a:t> </a:t>
            </a:r>
            <a:r>
              <a:rPr lang="en-US" dirty="0" err="1"/>
              <a:t>Pi`xrictoc</a:t>
            </a:r>
            <a:endParaRPr lang="en-US" dirty="0"/>
          </a:p>
        </p:txBody>
      </p:sp>
    </p:spTree>
    <p:extLst>
      <p:ext uri="{BB962C8B-B14F-4D97-AF65-F5344CB8AC3E}">
        <p14:creationId xmlns:p14="http://schemas.microsoft.com/office/powerpoint/2010/main" val="82422440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هذا الذي من الروح القدس</a:t>
            </a:r>
          </a:p>
        </p:txBody>
      </p:sp>
      <p:sp>
        <p:nvSpPr>
          <p:cNvPr id="10" name="Text Placeholder 9"/>
          <p:cNvSpPr>
            <a:spLocks noGrp="1"/>
          </p:cNvSpPr>
          <p:nvPr>
            <p:ph type="body" idx="1"/>
          </p:nvPr>
        </p:nvSpPr>
        <p:spPr/>
        <p:txBody>
          <a:bodyPr/>
          <a:lstStyle/>
          <a:p>
            <a:r>
              <a:rPr lang="ar-EG" sz="4800" dirty="0"/>
              <a:t>فاي إيتي إيفول خين بي إبنيفما إثؤواب </a:t>
            </a:r>
          </a:p>
        </p:txBody>
      </p:sp>
      <p:sp>
        <p:nvSpPr>
          <p:cNvPr id="11" name="Text Placeholder 10"/>
          <p:cNvSpPr>
            <a:spLocks noGrp="1"/>
          </p:cNvSpPr>
          <p:nvPr>
            <p:ph type="body" sz="quarter" idx="3"/>
          </p:nvPr>
        </p:nvSpPr>
        <p:spPr/>
        <p:txBody>
          <a:bodyPr/>
          <a:lstStyle/>
          <a:p>
            <a:r>
              <a:rPr lang="en-US" sz="4800" dirty="0" err="1"/>
              <a:t>Vai</a:t>
            </a:r>
            <a:r>
              <a:rPr lang="en-US" sz="4800" dirty="0"/>
              <a:t> `</a:t>
            </a:r>
            <a:r>
              <a:rPr lang="en-US" sz="4800" dirty="0" err="1"/>
              <a:t>ete</a:t>
            </a:r>
            <a:r>
              <a:rPr lang="en-US" sz="4800" dirty="0"/>
              <a:t>   `</a:t>
            </a:r>
            <a:r>
              <a:rPr lang="en-US" sz="4800" dirty="0" err="1"/>
              <a:t>ebol</a:t>
            </a:r>
            <a:r>
              <a:rPr lang="ar-EG" sz="4800" dirty="0"/>
              <a:t> </a:t>
            </a:r>
            <a:r>
              <a:rPr lang="en-US" sz="4800" dirty="0"/>
              <a:t>'</a:t>
            </a:r>
            <a:r>
              <a:rPr lang="en-US" sz="4800" dirty="0" err="1"/>
              <a:t>en</a:t>
            </a:r>
            <a:r>
              <a:rPr lang="en-US" sz="4800" dirty="0"/>
              <a:t> </a:t>
            </a:r>
            <a:r>
              <a:rPr lang="en-US" sz="4800" dirty="0" err="1"/>
              <a:t>Pi`pneuma</a:t>
            </a:r>
            <a:r>
              <a:rPr lang="ar-EG" sz="4800" dirty="0"/>
              <a:t> </a:t>
            </a:r>
            <a:r>
              <a:rPr lang="en-US" sz="4800" dirty="0"/>
              <a:t>`</a:t>
            </a:r>
            <a:r>
              <a:rPr lang="en-US" sz="4800" dirty="0" err="1"/>
              <a:t>eqouab</a:t>
            </a:r>
            <a:endParaRPr lang="en-US" sz="4800" dirty="0"/>
          </a:p>
        </p:txBody>
      </p:sp>
    </p:spTree>
    <p:extLst>
      <p:ext uri="{BB962C8B-B14F-4D97-AF65-F5344CB8AC3E}">
        <p14:creationId xmlns:p14="http://schemas.microsoft.com/office/powerpoint/2010/main" val="3140845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0" y="6199094"/>
            <a:ext cx="9143999" cy="658906"/>
          </a:xfrm>
        </p:spPr>
        <p:txBody>
          <a:bodyPr anchor="ctr"/>
          <a:lstStyle/>
          <a:p>
            <a:r>
              <a:rPr lang="ar-EG" sz="3400" dirty="0"/>
              <a:t>كى نين كى ا اى كى استوس اى اوناستون اى اوون أمين الليلويا</a:t>
            </a:r>
          </a:p>
        </p:txBody>
      </p:sp>
      <p:sp>
        <p:nvSpPr>
          <p:cNvPr id="11" name="Text Placeholder 10"/>
          <p:cNvSpPr>
            <a:spLocks noGrp="1"/>
          </p:cNvSpPr>
          <p:nvPr>
            <p:ph type="body" sz="quarter" idx="3"/>
          </p:nvPr>
        </p:nvSpPr>
        <p:spPr>
          <a:xfrm>
            <a:off x="0" y="5114560"/>
            <a:ext cx="9144000" cy="1084534"/>
          </a:xfrm>
        </p:spPr>
        <p:txBody>
          <a:bodyPr/>
          <a:lstStyle/>
          <a:p>
            <a:pPr>
              <a:lnSpc>
                <a:spcPct val="100000"/>
              </a:lnSpc>
            </a:pPr>
            <a:r>
              <a:rPr lang="en-US" sz="4000" dirty="0" err="1"/>
              <a:t>Ke</a:t>
            </a:r>
            <a:r>
              <a:rPr lang="en-US" sz="4000" dirty="0"/>
              <a:t> nun </a:t>
            </a:r>
            <a:r>
              <a:rPr lang="en-US" sz="4000" dirty="0" err="1"/>
              <a:t>ke</a:t>
            </a:r>
            <a:r>
              <a:rPr lang="en-US" sz="4000" dirty="0"/>
              <a:t> `</a:t>
            </a:r>
            <a:r>
              <a:rPr lang="en-US" sz="4000" dirty="0" err="1"/>
              <a:t>a`i</a:t>
            </a:r>
            <a:r>
              <a:rPr lang="en-US" sz="4000" dirty="0"/>
              <a:t> </a:t>
            </a:r>
            <a:r>
              <a:rPr lang="en-US" sz="4000" dirty="0" err="1"/>
              <a:t>ke</a:t>
            </a:r>
            <a:r>
              <a:rPr lang="en-US" sz="4000" dirty="0"/>
              <a:t> </a:t>
            </a:r>
            <a:r>
              <a:rPr lang="en-US" sz="4000" dirty="0" err="1"/>
              <a:t>ictouc</a:t>
            </a:r>
            <a:r>
              <a:rPr lang="en-US" sz="4000" dirty="0"/>
              <a:t> `</a:t>
            </a:r>
            <a:r>
              <a:rPr lang="en-US" sz="4000" dirty="0" err="1"/>
              <a:t>ew`nac</a:t>
            </a:r>
            <a:r>
              <a:rPr lang="en-US" sz="4000" dirty="0"/>
              <a:t> </a:t>
            </a:r>
            <a:r>
              <a:rPr lang="en-US" sz="4000" dirty="0" err="1"/>
              <a:t>twn</a:t>
            </a:r>
            <a:r>
              <a:rPr lang="en-US" sz="4000" dirty="0"/>
              <a:t> `</a:t>
            </a:r>
            <a:r>
              <a:rPr lang="en-US" sz="4000" dirty="0" err="1"/>
              <a:t>ewnwn</a:t>
            </a:r>
            <a:r>
              <a:rPr lang="en-US" sz="4000" dirty="0"/>
              <a:t> </a:t>
            </a:r>
            <a:r>
              <a:rPr lang="en-US" sz="4000" dirty="0" err="1"/>
              <a:t>amyn</a:t>
            </a:r>
            <a:r>
              <a:rPr lang="en-US" sz="4000" dirty="0"/>
              <a:t> </a:t>
            </a:r>
            <a:r>
              <a:rPr lang="en-US" sz="4000" dirty="0" err="1"/>
              <a:t>allylouia</a:t>
            </a:r>
            <a:r>
              <a:rPr lang="en-US" sz="4000" dirty="0"/>
              <a:t>. </a:t>
            </a:r>
          </a:p>
        </p:txBody>
      </p:sp>
      <p:sp>
        <p:nvSpPr>
          <p:cNvPr id="3" name="Text Placeholder 2">
            <a:extLst>
              <a:ext uri="{FF2B5EF4-FFF2-40B4-BE49-F238E27FC236}">
                <a16:creationId xmlns:a16="http://schemas.microsoft.com/office/drawing/2014/main" id="{DFB10370-B57C-4FE4-BD8F-3E1C40BE7C8C}"/>
              </a:ext>
            </a:extLst>
          </p:cNvPr>
          <p:cNvSpPr>
            <a:spLocks noGrp="1"/>
          </p:cNvSpPr>
          <p:nvPr>
            <p:ph type="body" sz="quarter" idx="10"/>
          </p:nvPr>
        </p:nvSpPr>
        <p:spPr>
          <a:xfrm>
            <a:off x="-1" y="4383039"/>
            <a:ext cx="9144000" cy="731521"/>
          </a:xfrm>
        </p:spPr>
        <p:txBody>
          <a:bodyPr/>
          <a:lstStyle/>
          <a:p>
            <a:pPr rtl="1"/>
            <a:r>
              <a:rPr lang="ar-EG" sz="4400" dirty="0">
                <a:cs typeface="+mj-cs"/>
              </a:rPr>
              <a:t>الآن وكل أوان وإلى دهر الدهور، آمين. هلليلويا.</a:t>
            </a:r>
          </a:p>
        </p:txBody>
      </p:sp>
    </p:spTree>
    <p:extLst>
      <p:ext uri="{BB962C8B-B14F-4D97-AF65-F5344CB8AC3E}">
        <p14:creationId xmlns:p14="http://schemas.microsoft.com/office/powerpoint/2010/main" val="2528024858"/>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ومن العذراء القديسة مريم</a:t>
            </a:r>
            <a:endParaRPr lang="en-US" sz="5400" dirty="0"/>
          </a:p>
        </p:txBody>
      </p:sp>
      <p:sp>
        <p:nvSpPr>
          <p:cNvPr id="10" name="Text Placeholder 9"/>
          <p:cNvSpPr>
            <a:spLocks noGrp="1"/>
          </p:cNvSpPr>
          <p:nvPr>
            <p:ph type="body" idx="1"/>
          </p:nvPr>
        </p:nvSpPr>
        <p:spPr/>
        <p:txBody>
          <a:bodyPr/>
          <a:lstStyle/>
          <a:p>
            <a:r>
              <a:rPr lang="ar-EG" sz="4800" dirty="0"/>
              <a:t>نيم إيفول خين تي بارثينوس إثؤواب ماريا</a:t>
            </a:r>
          </a:p>
        </p:txBody>
      </p:sp>
      <p:sp>
        <p:nvSpPr>
          <p:cNvPr id="11" name="Text Placeholder 10"/>
          <p:cNvSpPr>
            <a:spLocks noGrp="1"/>
          </p:cNvSpPr>
          <p:nvPr>
            <p:ph type="body" sz="quarter" idx="3"/>
          </p:nvPr>
        </p:nvSpPr>
        <p:spPr/>
        <p:txBody>
          <a:bodyPr/>
          <a:lstStyle/>
          <a:p>
            <a:r>
              <a:rPr lang="pt-BR" sz="4800" dirty="0"/>
              <a:t>nem `ebol 'en ;parqenoc</a:t>
            </a:r>
            <a:r>
              <a:rPr lang="ar-EG" sz="4800" dirty="0"/>
              <a:t> </a:t>
            </a:r>
            <a:r>
              <a:rPr lang="pt-BR" sz="4800" dirty="0"/>
              <a:t>`eqouab Mari`a</a:t>
            </a:r>
          </a:p>
        </p:txBody>
      </p:sp>
    </p:spTree>
    <p:extLst>
      <p:ext uri="{BB962C8B-B14F-4D97-AF65-F5344CB8AC3E}">
        <p14:creationId xmlns:p14="http://schemas.microsoft.com/office/powerpoint/2010/main" val="3990472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478065"/>
            <a:ext cx="9144000" cy="782371"/>
          </a:xfrm>
        </p:spPr>
        <p:txBody>
          <a:bodyPr>
            <a:noAutofit/>
          </a:bodyPr>
          <a:lstStyle/>
          <a:p>
            <a:r>
              <a:rPr lang="ar-EG" sz="6600" dirty="0"/>
              <a:t>حقاً</a:t>
            </a:r>
            <a:endParaRPr lang="en-US" sz="6600" dirty="0"/>
          </a:p>
        </p:txBody>
      </p:sp>
      <p:sp>
        <p:nvSpPr>
          <p:cNvPr id="10" name="Text Placeholder 9"/>
          <p:cNvSpPr>
            <a:spLocks noGrp="1"/>
          </p:cNvSpPr>
          <p:nvPr>
            <p:ph type="body" idx="1"/>
          </p:nvPr>
        </p:nvSpPr>
        <p:spPr/>
        <p:txBody>
          <a:bodyPr/>
          <a:lstStyle/>
          <a:p>
            <a:r>
              <a:rPr lang="ar-EG" sz="7200" dirty="0"/>
              <a:t>آمين</a:t>
            </a:r>
            <a:endParaRPr lang="en-US" sz="7200" dirty="0"/>
          </a:p>
        </p:txBody>
      </p:sp>
      <p:sp>
        <p:nvSpPr>
          <p:cNvPr id="11" name="Text Placeholder 10"/>
          <p:cNvSpPr>
            <a:spLocks noGrp="1"/>
          </p:cNvSpPr>
          <p:nvPr>
            <p:ph type="body" sz="quarter" idx="3"/>
          </p:nvPr>
        </p:nvSpPr>
        <p:spPr/>
        <p:txBody>
          <a:bodyPr/>
          <a:lstStyle/>
          <a:p>
            <a:r>
              <a:rPr lang="en-US" sz="6000" dirty="0"/>
              <a:t>~</a:t>
            </a:r>
            <a:r>
              <a:rPr lang="en-US" sz="6000" dirty="0" err="1"/>
              <a:t>Amhn</a:t>
            </a:r>
            <a:endParaRPr lang="en-US" sz="6000" dirty="0"/>
          </a:p>
        </p:txBody>
      </p:sp>
    </p:spTree>
    <p:extLst>
      <p:ext uri="{BB962C8B-B14F-4D97-AF65-F5344CB8AC3E}">
        <p14:creationId xmlns:p14="http://schemas.microsoft.com/office/powerpoint/2010/main" val="317582797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تجسد و تأنس</a:t>
            </a:r>
            <a:endParaRPr lang="en-US" sz="6000" dirty="0"/>
          </a:p>
        </p:txBody>
      </p:sp>
      <p:sp>
        <p:nvSpPr>
          <p:cNvPr id="10" name="Text Placeholder 9"/>
          <p:cNvSpPr>
            <a:spLocks noGrp="1"/>
          </p:cNvSpPr>
          <p:nvPr>
            <p:ph type="body" idx="1"/>
          </p:nvPr>
        </p:nvSpPr>
        <p:spPr/>
        <p:txBody>
          <a:bodyPr/>
          <a:lstStyle/>
          <a:p>
            <a:r>
              <a:rPr lang="ar-EG" sz="4800" dirty="0"/>
              <a:t>آفتشي ساركس أووه آفئير رومي</a:t>
            </a:r>
          </a:p>
        </p:txBody>
      </p:sp>
      <p:sp>
        <p:nvSpPr>
          <p:cNvPr id="11" name="Text Placeholder 10"/>
          <p:cNvSpPr>
            <a:spLocks noGrp="1"/>
          </p:cNvSpPr>
          <p:nvPr>
            <p:ph type="body" sz="quarter" idx="3"/>
          </p:nvPr>
        </p:nvSpPr>
        <p:spPr/>
        <p:txBody>
          <a:bodyPr/>
          <a:lstStyle/>
          <a:p>
            <a:r>
              <a:rPr lang="en-US" sz="5400" dirty="0" err="1"/>
              <a:t>Afsicar</a:t>
            </a:r>
            <a:r>
              <a:rPr lang="en-US" sz="5400" dirty="0"/>
              <a:t>[ </a:t>
            </a:r>
            <a:r>
              <a:rPr lang="en-US" sz="5400" dirty="0" err="1"/>
              <a:t>ouo</a:t>
            </a:r>
            <a:r>
              <a:rPr lang="en-US" sz="5400" dirty="0"/>
              <a:t>\ </a:t>
            </a:r>
            <a:r>
              <a:rPr lang="en-US" sz="5400" dirty="0" err="1"/>
              <a:t>aferrwmi</a:t>
            </a:r>
            <a:endParaRPr lang="en-US" sz="5400" dirty="0"/>
          </a:p>
        </p:txBody>
      </p:sp>
    </p:spTree>
    <p:extLst>
      <p:ext uri="{BB962C8B-B14F-4D97-AF65-F5344CB8AC3E}">
        <p14:creationId xmlns:p14="http://schemas.microsoft.com/office/powerpoint/2010/main" val="126475417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وعلمنا طرق الخلاص</a:t>
            </a:r>
            <a:endParaRPr lang="en-US" sz="6000" dirty="0"/>
          </a:p>
        </p:txBody>
      </p:sp>
      <p:sp>
        <p:nvSpPr>
          <p:cNvPr id="10" name="Text Placeholder 9"/>
          <p:cNvSpPr>
            <a:spLocks noGrp="1"/>
          </p:cNvSpPr>
          <p:nvPr>
            <p:ph type="body" idx="1"/>
          </p:nvPr>
        </p:nvSpPr>
        <p:spPr/>
        <p:txBody>
          <a:bodyPr/>
          <a:lstStyle/>
          <a:p>
            <a:r>
              <a:rPr lang="ar-EG" sz="4800" dirty="0"/>
              <a:t>أووه آف إتسافون إيهان مويت إنتي بي أوجاي</a:t>
            </a:r>
          </a:p>
        </p:txBody>
      </p:sp>
      <p:sp>
        <p:nvSpPr>
          <p:cNvPr id="11" name="Text Placeholder 10"/>
          <p:cNvSpPr>
            <a:spLocks noGrp="1"/>
          </p:cNvSpPr>
          <p:nvPr>
            <p:ph type="body" sz="quarter" idx="3"/>
          </p:nvPr>
        </p:nvSpPr>
        <p:spPr/>
        <p:txBody>
          <a:bodyPr/>
          <a:lstStyle/>
          <a:p>
            <a:r>
              <a:rPr lang="en-US" sz="4400" dirty="0" err="1"/>
              <a:t>Ouo</a:t>
            </a:r>
            <a:r>
              <a:rPr lang="en-US" sz="4400" dirty="0"/>
              <a:t>\ </a:t>
            </a:r>
            <a:r>
              <a:rPr lang="en-US" sz="4400" dirty="0" err="1"/>
              <a:t>af`tcabon</a:t>
            </a:r>
            <a:r>
              <a:rPr lang="ar-EG" sz="4400" dirty="0"/>
              <a:t> </a:t>
            </a:r>
            <a:r>
              <a:rPr lang="en-US" sz="4400" dirty="0"/>
              <a:t> `e\</a:t>
            </a:r>
            <a:r>
              <a:rPr lang="en-US" sz="4400" dirty="0" err="1"/>
              <a:t>anmwit</a:t>
            </a:r>
            <a:r>
              <a:rPr lang="en-US" sz="4400" dirty="0"/>
              <a:t> </a:t>
            </a:r>
            <a:r>
              <a:rPr lang="ar-EG" sz="4400" dirty="0"/>
              <a:t> </a:t>
            </a:r>
            <a:r>
              <a:rPr lang="en-US" sz="4400" dirty="0"/>
              <a:t>`</a:t>
            </a:r>
            <a:r>
              <a:rPr lang="en-US" sz="4400" dirty="0" err="1"/>
              <a:t>nte</a:t>
            </a:r>
            <a:r>
              <a:rPr lang="en-US" sz="4400" dirty="0"/>
              <a:t>   </a:t>
            </a:r>
            <a:r>
              <a:rPr lang="en-US" sz="4400" dirty="0" err="1"/>
              <a:t>pioujai</a:t>
            </a:r>
            <a:endParaRPr lang="en-US" sz="4400" dirty="0"/>
          </a:p>
        </p:txBody>
      </p:sp>
    </p:spTree>
    <p:extLst>
      <p:ext uri="{BB962C8B-B14F-4D97-AF65-F5344CB8AC3E}">
        <p14:creationId xmlns:p14="http://schemas.microsoft.com/office/powerpoint/2010/main" val="246133460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وأنعم علينا بالميلاد الذي من فوق</a:t>
            </a:r>
          </a:p>
        </p:txBody>
      </p:sp>
      <p:sp>
        <p:nvSpPr>
          <p:cNvPr id="10" name="Text Placeholder 9"/>
          <p:cNvSpPr>
            <a:spLocks noGrp="1"/>
          </p:cNvSpPr>
          <p:nvPr>
            <p:ph type="body" idx="1"/>
          </p:nvPr>
        </p:nvSpPr>
        <p:spPr/>
        <p:txBody>
          <a:bodyPr/>
          <a:lstStyle/>
          <a:p>
            <a:r>
              <a:rPr lang="ar-EG" sz="4000" dirty="0"/>
              <a:t>إى آفئير خارزستي نان إمبي يسي بي إيفول إم إبشوي</a:t>
            </a:r>
          </a:p>
        </p:txBody>
      </p:sp>
      <p:sp>
        <p:nvSpPr>
          <p:cNvPr id="11" name="Text Placeholder 10"/>
          <p:cNvSpPr>
            <a:spLocks noGrp="1"/>
          </p:cNvSpPr>
          <p:nvPr>
            <p:ph type="body" sz="quarter" idx="3"/>
          </p:nvPr>
        </p:nvSpPr>
        <p:spPr/>
        <p:txBody>
          <a:bodyPr/>
          <a:lstStyle/>
          <a:p>
            <a:r>
              <a:rPr lang="en-US" sz="4000" dirty="0" err="1"/>
              <a:t>Eaferxarizecqe</a:t>
            </a:r>
            <a:r>
              <a:rPr lang="en-US" sz="4000" dirty="0"/>
              <a:t> nan `</a:t>
            </a:r>
            <a:r>
              <a:rPr lang="en-US" sz="4000" dirty="0" err="1"/>
              <a:t>mpimici</a:t>
            </a:r>
            <a:r>
              <a:rPr lang="en-US" sz="4000" dirty="0"/>
              <a:t> pi `</a:t>
            </a:r>
            <a:r>
              <a:rPr lang="en-US" sz="4000" dirty="0" err="1"/>
              <a:t>ebol</a:t>
            </a:r>
            <a:r>
              <a:rPr lang="en-US" sz="4000" dirty="0"/>
              <a:t> `</a:t>
            </a:r>
            <a:r>
              <a:rPr lang="en-US" sz="4000" dirty="0" err="1"/>
              <a:t>m`p</a:t>
            </a:r>
            <a:r>
              <a:rPr lang="en-US" sz="4000" dirty="0"/>
              <a:t>]</a:t>
            </a:r>
            <a:r>
              <a:rPr lang="en-US" sz="4000" dirty="0" err="1"/>
              <a:t>wi</a:t>
            </a:r>
            <a:endParaRPr lang="en-US" sz="4000" dirty="0"/>
          </a:p>
        </p:txBody>
      </p:sp>
    </p:spTree>
    <p:extLst>
      <p:ext uri="{BB962C8B-B14F-4D97-AF65-F5344CB8AC3E}">
        <p14:creationId xmlns:p14="http://schemas.microsoft.com/office/powerpoint/2010/main" val="242373917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a:t>بواسطة الماء والروح</a:t>
            </a:r>
          </a:p>
        </p:txBody>
      </p:sp>
      <p:sp>
        <p:nvSpPr>
          <p:cNvPr id="10" name="Text Placeholder 9"/>
          <p:cNvSpPr>
            <a:spLocks noGrp="1"/>
          </p:cNvSpPr>
          <p:nvPr>
            <p:ph type="body" idx="1"/>
          </p:nvPr>
        </p:nvSpPr>
        <p:spPr/>
        <p:txBody>
          <a:bodyPr/>
          <a:lstStyle/>
          <a:p>
            <a:r>
              <a:rPr lang="ar-EG" sz="5400"/>
              <a:t>هيتين أوموؤو نيم او إبنيفما</a:t>
            </a:r>
          </a:p>
        </p:txBody>
      </p:sp>
      <p:sp>
        <p:nvSpPr>
          <p:cNvPr id="11" name="Text Placeholder 10"/>
          <p:cNvSpPr>
            <a:spLocks noGrp="1"/>
          </p:cNvSpPr>
          <p:nvPr>
            <p:ph type="body" sz="quarter" idx="3"/>
          </p:nvPr>
        </p:nvSpPr>
        <p:spPr/>
        <p:txBody>
          <a:bodyPr/>
          <a:lstStyle/>
          <a:p>
            <a:r>
              <a:rPr lang="en-US" sz="5400" dirty="0"/>
              <a:t>\</a:t>
            </a:r>
            <a:r>
              <a:rPr lang="en-US" sz="5400" dirty="0" err="1"/>
              <a:t>iten</a:t>
            </a:r>
            <a:r>
              <a:rPr lang="en-US" sz="5400" dirty="0"/>
              <a:t> </a:t>
            </a:r>
            <a:r>
              <a:rPr lang="en-US" sz="5400" dirty="0" err="1"/>
              <a:t>oumwou</a:t>
            </a:r>
            <a:r>
              <a:rPr lang="en-US" sz="5400" dirty="0"/>
              <a:t> </a:t>
            </a:r>
            <a:r>
              <a:rPr lang="en-US" sz="5400" dirty="0" err="1"/>
              <a:t>nem</a:t>
            </a:r>
            <a:r>
              <a:rPr lang="ar-EG" sz="5400" dirty="0"/>
              <a:t> </a:t>
            </a:r>
            <a:r>
              <a:rPr lang="en-US" sz="5400" dirty="0" err="1"/>
              <a:t>ou`pneuma</a:t>
            </a:r>
            <a:endParaRPr lang="en-US" sz="5400" dirty="0"/>
          </a:p>
        </p:txBody>
      </p:sp>
    </p:spTree>
    <p:extLst>
      <p:ext uri="{BB962C8B-B14F-4D97-AF65-F5344CB8AC3E}">
        <p14:creationId xmlns:p14="http://schemas.microsoft.com/office/powerpoint/2010/main" val="1094354238"/>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وجعلنا له شعباً مجتمعاً</a:t>
            </a:r>
          </a:p>
        </p:txBody>
      </p:sp>
      <p:sp>
        <p:nvSpPr>
          <p:cNvPr id="10" name="Text Placeholder 9"/>
          <p:cNvSpPr>
            <a:spLocks noGrp="1"/>
          </p:cNvSpPr>
          <p:nvPr>
            <p:ph type="body" idx="1"/>
          </p:nvPr>
        </p:nvSpPr>
        <p:spPr/>
        <p:txBody>
          <a:bodyPr/>
          <a:lstStyle/>
          <a:p>
            <a:r>
              <a:rPr lang="ar-EG" sz="4800"/>
              <a:t>آف أيتين ناف إن أو لاؤس إفثويت</a:t>
            </a:r>
            <a:endParaRPr lang="ar-EG" sz="4800" dirty="0"/>
          </a:p>
        </p:txBody>
      </p:sp>
      <p:sp>
        <p:nvSpPr>
          <p:cNvPr id="11" name="Text Placeholder 10"/>
          <p:cNvSpPr>
            <a:spLocks noGrp="1"/>
          </p:cNvSpPr>
          <p:nvPr>
            <p:ph type="body" sz="quarter" idx="3"/>
          </p:nvPr>
        </p:nvSpPr>
        <p:spPr/>
        <p:txBody>
          <a:bodyPr/>
          <a:lstStyle/>
          <a:p>
            <a:r>
              <a:rPr lang="en-US" sz="4800" dirty="0" err="1"/>
              <a:t>Afaiten</a:t>
            </a:r>
            <a:r>
              <a:rPr lang="en-US" sz="4800" dirty="0"/>
              <a:t> </a:t>
            </a:r>
            <a:r>
              <a:rPr lang="en-US" sz="4800" dirty="0" err="1"/>
              <a:t>naf</a:t>
            </a:r>
            <a:r>
              <a:rPr lang="en-US" sz="4800" dirty="0"/>
              <a:t> `</a:t>
            </a:r>
            <a:r>
              <a:rPr lang="en-US" sz="4800" dirty="0" err="1"/>
              <a:t>noulaoc</a:t>
            </a:r>
            <a:r>
              <a:rPr lang="ar-EG" sz="4800" dirty="0"/>
              <a:t> </a:t>
            </a:r>
            <a:r>
              <a:rPr lang="en-US" sz="4800" dirty="0" err="1"/>
              <a:t>efqouht</a:t>
            </a:r>
            <a:endParaRPr lang="en-US" sz="4800" dirty="0"/>
          </a:p>
        </p:txBody>
      </p:sp>
    </p:spTree>
    <p:extLst>
      <p:ext uri="{BB962C8B-B14F-4D97-AF65-F5344CB8AC3E}">
        <p14:creationId xmlns:p14="http://schemas.microsoft.com/office/powerpoint/2010/main" val="94522539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 صيرنا أطهاراً</a:t>
            </a:r>
            <a:endParaRPr lang="ar-EG" sz="5400" dirty="0"/>
          </a:p>
        </p:txBody>
      </p:sp>
      <p:sp>
        <p:nvSpPr>
          <p:cNvPr id="10" name="Text Placeholder 9"/>
          <p:cNvSpPr>
            <a:spLocks noGrp="1"/>
          </p:cNvSpPr>
          <p:nvPr>
            <p:ph type="body" idx="1"/>
          </p:nvPr>
        </p:nvSpPr>
        <p:spPr/>
        <p:txBody>
          <a:bodyPr/>
          <a:lstStyle/>
          <a:p>
            <a:r>
              <a:rPr lang="ar-EG" sz="6000" dirty="0"/>
              <a:t>أفئيرين شوبي إنؤواب</a:t>
            </a:r>
          </a:p>
        </p:txBody>
      </p:sp>
      <p:sp>
        <p:nvSpPr>
          <p:cNvPr id="11" name="Text Placeholder 10"/>
          <p:cNvSpPr>
            <a:spLocks noGrp="1"/>
          </p:cNvSpPr>
          <p:nvPr>
            <p:ph type="body" sz="quarter" idx="3"/>
          </p:nvPr>
        </p:nvSpPr>
        <p:spPr/>
        <p:txBody>
          <a:bodyPr/>
          <a:lstStyle/>
          <a:p>
            <a:r>
              <a:rPr lang="en-US" sz="5400"/>
              <a:t>af`qren]wpi enouab</a:t>
            </a:r>
            <a:endParaRPr lang="en-US" sz="5400" dirty="0"/>
          </a:p>
        </p:txBody>
      </p:sp>
    </p:spTree>
    <p:extLst>
      <p:ext uri="{BB962C8B-B14F-4D97-AF65-F5344CB8AC3E}">
        <p14:creationId xmlns:p14="http://schemas.microsoft.com/office/powerpoint/2010/main" val="95609008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a:t>بروحك القدوس </a:t>
            </a:r>
          </a:p>
        </p:txBody>
      </p:sp>
      <p:sp>
        <p:nvSpPr>
          <p:cNvPr id="10" name="Text Placeholder 9"/>
          <p:cNvSpPr>
            <a:spLocks noGrp="1"/>
          </p:cNvSpPr>
          <p:nvPr>
            <p:ph type="body" idx="1"/>
          </p:nvPr>
        </p:nvSpPr>
        <p:spPr/>
        <p:txBody>
          <a:bodyPr/>
          <a:lstStyle/>
          <a:p>
            <a:r>
              <a:rPr lang="ar-EG" sz="5400"/>
              <a:t>هيتين بيك إبنيفما إثؤواب</a:t>
            </a:r>
          </a:p>
        </p:txBody>
      </p:sp>
      <p:sp>
        <p:nvSpPr>
          <p:cNvPr id="11" name="Text Placeholder 10"/>
          <p:cNvSpPr>
            <a:spLocks noGrp="1"/>
          </p:cNvSpPr>
          <p:nvPr>
            <p:ph type="body" sz="quarter" idx="3"/>
          </p:nvPr>
        </p:nvSpPr>
        <p:spPr/>
        <p:txBody>
          <a:bodyPr/>
          <a:lstStyle/>
          <a:p>
            <a:r>
              <a:rPr lang="en-US" sz="5400" dirty="0"/>
              <a:t>\</a:t>
            </a:r>
            <a:r>
              <a:rPr lang="en-US" sz="5400" dirty="0" err="1"/>
              <a:t>iten</a:t>
            </a:r>
            <a:r>
              <a:rPr lang="en-US" sz="5400" dirty="0"/>
              <a:t> </a:t>
            </a:r>
            <a:r>
              <a:rPr lang="en-US" sz="5400" dirty="0" err="1"/>
              <a:t>pek~Pneuma</a:t>
            </a:r>
            <a:r>
              <a:rPr lang="ar-EG" sz="5400" dirty="0"/>
              <a:t> </a:t>
            </a:r>
            <a:r>
              <a:rPr lang="en-US" sz="5400" dirty="0"/>
              <a:t> `</a:t>
            </a:r>
            <a:r>
              <a:rPr lang="en-US" sz="5400" dirty="0" err="1"/>
              <a:t>eqouab</a:t>
            </a:r>
            <a:endParaRPr lang="en-US" sz="5400" dirty="0"/>
          </a:p>
        </p:txBody>
      </p:sp>
    </p:spTree>
    <p:extLst>
      <p:ext uri="{BB962C8B-B14F-4D97-AF65-F5344CB8AC3E}">
        <p14:creationId xmlns:p14="http://schemas.microsoft.com/office/powerpoint/2010/main" val="5192068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4800"/>
              <a:t>هذا الذي أحب خاصته الذين في العالم </a:t>
            </a:r>
            <a:endParaRPr lang="ar-EG" sz="4800" dirty="0"/>
          </a:p>
        </p:txBody>
      </p:sp>
      <p:sp>
        <p:nvSpPr>
          <p:cNvPr id="10" name="Text Placeholder 9"/>
          <p:cNvSpPr>
            <a:spLocks noGrp="1"/>
          </p:cNvSpPr>
          <p:nvPr>
            <p:ph type="body" idx="1"/>
          </p:nvPr>
        </p:nvSpPr>
        <p:spPr/>
        <p:txBody>
          <a:bodyPr/>
          <a:lstStyle/>
          <a:p>
            <a:r>
              <a:rPr lang="ar-EG" sz="4000"/>
              <a:t>فاي إيطاف منري ني إيتي نوف إيتخين بي كوزموس </a:t>
            </a:r>
            <a:endParaRPr lang="ar-EG" sz="4000" dirty="0"/>
          </a:p>
        </p:txBody>
      </p:sp>
      <p:sp>
        <p:nvSpPr>
          <p:cNvPr id="11" name="Text Placeholder 10"/>
          <p:cNvSpPr>
            <a:spLocks noGrp="1"/>
          </p:cNvSpPr>
          <p:nvPr>
            <p:ph type="body" sz="quarter" idx="3"/>
          </p:nvPr>
        </p:nvSpPr>
        <p:spPr/>
        <p:txBody>
          <a:bodyPr/>
          <a:lstStyle/>
          <a:p>
            <a:r>
              <a:rPr lang="en-US" sz="4000" dirty="0" err="1"/>
              <a:t>Vai</a:t>
            </a:r>
            <a:r>
              <a:rPr lang="en-US" sz="4000" dirty="0"/>
              <a:t> </a:t>
            </a:r>
            <a:r>
              <a:rPr lang="ar-EG" sz="4000" dirty="0"/>
              <a:t> </a:t>
            </a:r>
            <a:r>
              <a:rPr lang="en-US" sz="4000" dirty="0"/>
              <a:t> `</a:t>
            </a:r>
            <a:r>
              <a:rPr lang="en-US" sz="4000" dirty="0" err="1"/>
              <a:t>etafmenre</a:t>
            </a:r>
            <a:r>
              <a:rPr lang="en-US" sz="4000" dirty="0"/>
              <a:t> </a:t>
            </a:r>
            <a:r>
              <a:rPr lang="en-US" sz="4000" dirty="0" err="1"/>
              <a:t>nh`ete</a:t>
            </a:r>
            <a:r>
              <a:rPr lang="en-US" sz="4000" dirty="0"/>
              <a:t>  </a:t>
            </a:r>
            <a:r>
              <a:rPr lang="en-US" sz="4000" dirty="0" err="1"/>
              <a:t>nouf</a:t>
            </a:r>
            <a:r>
              <a:rPr lang="en-US" sz="4000" dirty="0"/>
              <a:t>  et '</a:t>
            </a:r>
            <a:r>
              <a:rPr lang="en-US" sz="4000" dirty="0" err="1"/>
              <a:t>en</a:t>
            </a:r>
            <a:r>
              <a:rPr lang="en-US" sz="4000" dirty="0"/>
              <a:t> </a:t>
            </a:r>
            <a:r>
              <a:rPr lang="en-US" sz="4000" dirty="0" err="1"/>
              <a:t>pikocmoc</a:t>
            </a:r>
            <a:endParaRPr lang="en-US" sz="4000" dirty="0"/>
          </a:p>
        </p:txBody>
      </p:sp>
    </p:spTree>
    <p:extLst>
      <p:ext uri="{BB962C8B-B14F-4D97-AF65-F5344CB8AC3E}">
        <p14:creationId xmlns:p14="http://schemas.microsoft.com/office/powerpoint/2010/main" val="42218528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صلاة الشكر</a:t>
            </a:r>
            <a:endParaRPr lang="en-US" sz="4800" dirty="0"/>
          </a:p>
        </p:txBody>
      </p:sp>
      <p:sp>
        <p:nvSpPr>
          <p:cNvPr id="6" name="Text Placeholder 5"/>
          <p:cNvSpPr>
            <a:spLocks noGrp="1"/>
          </p:cNvSpPr>
          <p:nvPr>
            <p:ph type="body" idx="1"/>
          </p:nvPr>
        </p:nvSpPr>
        <p:spPr/>
        <p:txBody>
          <a:bodyPr anchor="ctr"/>
          <a:lstStyle/>
          <a:p>
            <a:r>
              <a:rPr lang="ar-EG" sz="6000" dirty="0"/>
              <a:t>إشليل</a:t>
            </a:r>
          </a:p>
        </p:txBody>
      </p:sp>
      <p:sp>
        <p:nvSpPr>
          <p:cNvPr id="7" name="Text Placeholder 6"/>
          <p:cNvSpPr>
            <a:spLocks noGrp="1"/>
          </p:cNvSpPr>
          <p:nvPr>
            <p:ph type="body" sz="quarter" idx="3"/>
          </p:nvPr>
        </p:nvSpPr>
        <p:spPr/>
        <p:txBody>
          <a:bodyPr>
            <a:normAutofit fontScale="92500" lnSpcReduction="20000"/>
          </a:bodyPr>
          <a:lstStyle/>
          <a:p>
            <a:r>
              <a:rPr lang="en-US" sz="6000" dirty="0" err="1"/>
              <a:t>Slyl</a:t>
            </a:r>
            <a:endParaRPr lang="en-US" sz="6000" dirty="0"/>
          </a:p>
        </p:txBody>
      </p:sp>
      <p:sp>
        <p:nvSpPr>
          <p:cNvPr id="2" name="Text Placeholder 1">
            <a:extLst>
              <a:ext uri="{FF2B5EF4-FFF2-40B4-BE49-F238E27FC236}">
                <a16:creationId xmlns:a16="http://schemas.microsoft.com/office/drawing/2014/main" id="{970AB599-F522-4E55-9650-2745117DC08E}"/>
              </a:ext>
            </a:extLst>
          </p:cNvPr>
          <p:cNvSpPr>
            <a:spLocks noGrp="1"/>
          </p:cNvSpPr>
          <p:nvPr>
            <p:ph type="body" sz="quarter" idx="10"/>
          </p:nvPr>
        </p:nvSpPr>
        <p:spPr>
          <a:xfrm>
            <a:off x="0" y="4326379"/>
            <a:ext cx="9144000" cy="808038"/>
          </a:xfrm>
        </p:spPr>
        <p:txBody>
          <a:bodyPr/>
          <a:lstStyle/>
          <a:p>
            <a:r>
              <a:rPr lang="ar-EG" sz="6000" dirty="0"/>
              <a:t>صل</a:t>
            </a:r>
            <a:endParaRPr lang="en-US" sz="6000" dirty="0"/>
          </a:p>
        </p:txBody>
      </p:sp>
    </p:spTree>
    <p:extLst>
      <p:ext uri="{BB962C8B-B14F-4D97-AF65-F5344CB8AC3E}">
        <p14:creationId xmlns:p14="http://schemas.microsoft.com/office/powerpoint/2010/main" val="1440626314"/>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وأسلم ذاته فداءاً عنا </a:t>
            </a:r>
            <a:endParaRPr lang="ar-EG" sz="5400" dirty="0"/>
          </a:p>
        </p:txBody>
      </p:sp>
      <p:sp>
        <p:nvSpPr>
          <p:cNvPr id="10" name="Text Placeholder 9"/>
          <p:cNvSpPr>
            <a:spLocks noGrp="1"/>
          </p:cNvSpPr>
          <p:nvPr>
            <p:ph type="body" idx="1"/>
          </p:nvPr>
        </p:nvSpPr>
        <p:spPr/>
        <p:txBody>
          <a:bodyPr/>
          <a:lstStyle/>
          <a:p>
            <a:r>
              <a:rPr lang="ar-EG" sz="4800"/>
              <a:t>آفتيف إممين إمموف إن سوتي خارون</a:t>
            </a:r>
          </a:p>
        </p:txBody>
      </p:sp>
      <p:sp>
        <p:nvSpPr>
          <p:cNvPr id="11" name="Text Placeholder 10"/>
          <p:cNvSpPr>
            <a:spLocks noGrp="1"/>
          </p:cNvSpPr>
          <p:nvPr>
            <p:ph type="body" sz="quarter" idx="3"/>
          </p:nvPr>
        </p:nvSpPr>
        <p:spPr/>
        <p:txBody>
          <a:bodyPr/>
          <a:lstStyle/>
          <a:p>
            <a:r>
              <a:rPr lang="en-US" sz="5400" dirty="0" err="1"/>
              <a:t>afthif</a:t>
            </a:r>
            <a:r>
              <a:rPr lang="en-US" sz="5400" dirty="0"/>
              <a:t> `</a:t>
            </a:r>
            <a:r>
              <a:rPr lang="en-US" sz="5400" dirty="0" err="1"/>
              <a:t>mmin</a:t>
            </a:r>
            <a:r>
              <a:rPr lang="ar-EG" sz="5400" dirty="0"/>
              <a:t> </a:t>
            </a:r>
            <a:r>
              <a:rPr lang="en-US" sz="5400" dirty="0"/>
              <a:t> `</a:t>
            </a:r>
            <a:r>
              <a:rPr lang="en-US" sz="5400" dirty="0" err="1"/>
              <a:t>mmof</a:t>
            </a:r>
            <a:r>
              <a:rPr lang="ar-EG" sz="5400" dirty="0"/>
              <a:t> </a:t>
            </a:r>
            <a:r>
              <a:rPr lang="en-US" sz="5400" dirty="0"/>
              <a:t>`</a:t>
            </a:r>
            <a:r>
              <a:rPr lang="en-US" sz="5400" dirty="0" err="1"/>
              <a:t>ncw</a:t>
            </a:r>
            <a:r>
              <a:rPr lang="en-US" sz="5400" dirty="0"/>
              <a:t>; '</a:t>
            </a:r>
            <a:r>
              <a:rPr lang="en-US" sz="5400" dirty="0" err="1"/>
              <a:t>aron</a:t>
            </a:r>
            <a:endParaRPr lang="en-US" sz="5400" dirty="0"/>
          </a:p>
        </p:txBody>
      </p:sp>
    </p:spTree>
    <p:extLst>
      <p:ext uri="{BB962C8B-B14F-4D97-AF65-F5344CB8AC3E}">
        <p14:creationId xmlns:p14="http://schemas.microsoft.com/office/powerpoint/2010/main" val="183721978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إلى  الموت الذي تملك علينا</a:t>
            </a:r>
          </a:p>
        </p:txBody>
      </p:sp>
      <p:sp>
        <p:nvSpPr>
          <p:cNvPr id="10" name="Text Placeholder 9"/>
          <p:cNvSpPr>
            <a:spLocks noGrp="1"/>
          </p:cNvSpPr>
          <p:nvPr>
            <p:ph type="body" idx="1"/>
          </p:nvPr>
        </p:nvSpPr>
        <p:spPr/>
        <p:txBody>
          <a:bodyPr/>
          <a:lstStyle/>
          <a:p>
            <a:r>
              <a:rPr lang="ar-EG" sz="5400"/>
              <a:t>إيئفمو إت أوي إنئورو إيئهري إيجون </a:t>
            </a:r>
            <a:endParaRPr lang="ar-EG" sz="5400" dirty="0"/>
          </a:p>
        </p:txBody>
      </p:sp>
      <p:sp>
        <p:nvSpPr>
          <p:cNvPr id="11" name="Text Placeholder 10"/>
          <p:cNvSpPr>
            <a:spLocks noGrp="1"/>
          </p:cNvSpPr>
          <p:nvPr>
            <p:ph type="body" sz="quarter" idx="3"/>
          </p:nvPr>
        </p:nvSpPr>
        <p:spPr/>
        <p:txBody>
          <a:bodyPr/>
          <a:lstStyle/>
          <a:p>
            <a:r>
              <a:rPr lang="pt-BR" sz="5400" dirty="0"/>
              <a:t>e`vmou etoi `nouro</a:t>
            </a:r>
            <a:r>
              <a:rPr lang="ar-EG" sz="5400" dirty="0"/>
              <a:t> </a:t>
            </a:r>
            <a:r>
              <a:rPr lang="pt-BR" sz="5400" dirty="0"/>
              <a:t>`e`\rhi `ejwn</a:t>
            </a:r>
          </a:p>
        </p:txBody>
      </p:sp>
    </p:spTree>
    <p:extLst>
      <p:ext uri="{BB962C8B-B14F-4D97-AF65-F5344CB8AC3E}">
        <p14:creationId xmlns:p14="http://schemas.microsoft.com/office/powerpoint/2010/main" val="239988715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هذا الذي كنا ممسكين به</a:t>
            </a:r>
            <a:endParaRPr lang="ar-EG" sz="5400" dirty="0"/>
          </a:p>
        </p:txBody>
      </p:sp>
      <p:sp>
        <p:nvSpPr>
          <p:cNvPr id="10" name="Text Placeholder 9"/>
          <p:cNvSpPr>
            <a:spLocks noGrp="1"/>
          </p:cNvSpPr>
          <p:nvPr>
            <p:ph type="body" idx="1"/>
          </p:nvPr>
        </p:nvSpPr>
        <p:spPr/>
        <p:txBody>
          <a:bodyPr/>
          <a:lstStyle/>
          <a:p>
            <a:r>
              <a:rPr lang="ar-EG" sz="4800"/>
              <a:t>فاي إيناف أموني إممون إيفول هيططف </a:t>
            </a:r>
          </a:p>
        </p:txBody>
      </p:sp>
      <p:sp>
        <p:nvSpPr>
          <p:cNvPr id="11" name="Text Placeholder 10"/>
          <p:cNvSpPr>
            <a:spLocks noGrp="1"/>
          </p:cNvSpPr>
          <p:nvPr>
            <p:ph type="body" sz="quarter" idx="3"/>
          </p:nvPr>
        </p:nvSpPr>
        <p:spPr/>
        <p:txBody>
          <a:bodyPr/>
          <a:lstStyle/>
          <a:p>
            <a:r>
              <a:rPr lang="en-US" sz="4800" dirty="0" err="1"/>
              <a:t>vai</a:t>
            </a:r>
            <a:r>
              <a:rPr lang="en-US" sz="4800" dirty="0"/>
              <a:t> `</a:t>
            </a:r>
            <a:r>
              <a:rPr lang="en-US" sz="4800" dirty="0" err="1"/>
              <a:t>enau</a:t>
            </a:r>
            <a:r>
              <a:rPr lang="ar-EG" sz="4800" dirty="0"/>
              <a:t> </a:t>
            </a:r>
            <a:r>
              <a:rPr lang="en-US" sz="4800" dirty="0"/>
              <a:t>`</a:t>
            </a:r>
            <a:r>
              <a:rPr lang="en-US" sz="4800" dirty="0" err="1"/>
              <a:t>amoni</a:t>
            </a:r>
            <a:r>
              <a:rPr lang="en-US" sz="4800" dirty="0"/>
              <a:t> `</a:t>
            </a:r>
            <a:r>
              <a:rPr lang="en-US" sz="4800" dirty="0" err="1"/>
              <a:t>mmon</a:t>
            </a:r>
            <a:r>
              <a:rPr lang="ar-EG" sz="4800" dirty="0"/>
              <a:t> </a:t>
            </a:r>
            <a:r>
              <a:rPr lang="en-US" sz="4800" dirty="0"/>
              <a:t>`</a:t>
            </a:r>
            <a:r>
              <a:rPr lang="en-US" sz="4800" dirty="0" err="1"/>
              <a:t>ebol</a:t>
            </a:r>
            <a:r>
              <a:rPr lang="en-US" sz="4800" dirty="0"/>
              <a:t> \</a:t>
            </a:r>
            <a:r>
              <a:rPr lang="en-US" sz="4800" dirty="0" err="1"/>
              <a:t>itotf</a:t>
            </a:r>
            <a:endParaRPr lang="en-US" sz="4800" dirty="0"/>
          </a:p>
        </p:txBody>
      </p:sp>
    </p:spTree>
    <p:extLst>
      <p:ext uri="{BB962C8B-B14F-4D97-AF65-F5344CB8AC3E}">
        <p14:creationId xmlns:p14="http://schemas.microsoft.com/office/powerpoint/2010/main" val="317642864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مبيعين من قبل خطايانا </a:t>
            </a:r>
          </a:p>
        </p:txBody>
      </p:sp>
      <p:sp>
        <p:nvSpPr>
          <p:cNvPr id="10" name="Text Placeholder 9"/>
          <p:cNvSpPr>
            <a:spLocks noGrp="1"/>
          </p:cNvSpPr>
          <p:nvPr>
            <p:ph type="body" idx="1"/>
          </p:nvPr>
        </p:nvSpPr>
        <p:spPr/>
        <p:txBody>
          <a:bodyPr/>
          <a:lstStyle/>
          <a:p>
            <a:r>
              <a:rPr lang="ar-EG" sz="4800"/>
              <a:t>إنطوي إيفول هيتين نين نوفي</a:t>
            </a:r>
            <a:endParaRPr lang="ar-EG" sz="4800" dirty="0"/>
          </a:p>
        </p:txBody>
      </p:sp>
      <p:sp>
        <p:nvSpPr>
          <p:cNvPr id="11" name="Text Placeholder 10"/>
          <p:cNvSpPr>
            <a:spLocks noGrp="1"/>
          </p:cNvSpPr>
          <p:nvPr>
            <p:ph type="body" sz="quarter" idx="3"/>
          </p:nvPr>
        </p:nvSpPr>
        <p:spPr/>
        <p:txBody>
          <a:bodyPr/>
          <a:lstStyle/>
          <a:p>
            <a:r>
              <a:rPr lang="en-US" sz="5400" dirty="0" err="1"/>
              <a:t>entoi</a:t>
            </a:r>
            <a:r>
              <a:rPr lang="en-US" sz="5400" dirty="0"/>
              <a:t> `</a:t>
            </a:r>
            <a:r>
              <a:rPr lang="en-US" sz="5400" dirty="0" err="1"/>
              <a:t>ebol</a:t>
            </a:r>
            <a:r>
              <a:rPr lang="en-US" sz="5400" dirty="0"/>
              <a:t> \</a:t>
            </a:r>
            <a:r>
              <a:rPr lang="en-US" sz="5400" dirty="0" err="1"/>
              <a:t>iten</a:t>
            </a:r>
            <a:r>
              <a:rPr lang="ar-EG" sz="5400" dirty="0"/>
              <a:t> </a:t>
            </a:r>
            <a:r>
              <a:rPr lang="en-US" sz="5400" dirty="0" err="1"/>
              <a:t>nennobi</a:t>
            </a:r>
            <a:endParaRPr lang="en-US" sz="5400" dirty="0"/>
          </a:p>
        </p:txBody>
      </p:sp>
    </p:spTree>
    <p:extLst>
      <p:ext uri="{BB962C8B-B14F-4D97-AF65-F5344CB8AC3E}">
        <p14:creationId xmlns:p14="http://schemas.microsoft.com/office/powerpoint/2010/main" val="185874353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نزل إلى الجحيم عن طريق الصليب</a:t>
            </a:r>
          </a:p>
        </p:txBody>
      </p:sp>
      <p:sp>
        <p:nvSpPr>
          <p:cNvPr id="10" name="Text Placeholder 9"/>
          <p:cNvSpPr>
            <a:spLocks noGrp="1"/>
          </p:cNvSpPr>
          <p:nvPr>
            <p:ph type="body" idx="1"/>
          </p:nvPr>
        </p:nvSpPr>
        <p:spPr/>
        <p:txBody>
          <a:bodyPr/>
          <a:lstStyle/>
          <a:p>
            <a:r>
              <a:rPr lang="ar-EG" sz="4000"/>
              <a:t>أفشيناف إيبيسيت إى آمنتي إيفول هيتين بي إستافروس</a:t>
            </a:r>
          </a:p>
        </p:txBody>
      </p:sp>
      <p:sp>
        <p:nvSpPr>
          <p:cNvPr id="11" name="Text Placeholder 10"/>
          <p:cNvSpPr>
            <a:spLocks noGrp="1"/>
          </p:cNvSpPr>
          <p:nvPr>
            <p:ph type="body" sz="quarter" idx="3"/>
          </p:nvPr>
        </p:nvSpPr>
        <p:spPr/>
        <p:txBody>
          <a:bodyPr/>
          <a:lstStyle/>
          <a:p>
            <a:r>
              <a:rPr lang="en-US" dirty="0" err="1"/>
              <a:t>Af</a:t>
            </a:r>
            <a:r>
              <a:rPr lang="en-US" dirty="0"/>
              <a:t>]</a:t>
            </a:r>
            <a:r>
              <a:rPr lang="en-US" dirty="0" err="1"/>
              <a:t>enaf</a:t>
            </a:r>
            <a:r>
              <a:rPr lang="en-US" dirty="0"/>
              <a:t> </a:t>
            </a:r>
            <a:r>
              <a:rPr lang="ar-EG" dirty="0"/>
              <a:t> </a:t>
            </a:r>
            <a:r>
              <a:rPr lang="en-US" dirty="0"/>
              <a:t>`</a:t>
            </a:r>
            <a:r>
              <a:rPr lang="en-US" dirty="0" err="1"/>
              <a:t>epecht</a:t>
            </a:r>
            <a:r>
              <a:rPr lang="en-US" dirty="0"/>
              <a:t> `</a:t>
            </a:r>
            <a:r>
              <a:rPr lang="en-US" dirty="0" err="1"/>
              <a:t>e`amen</a:t>
            </a:r>
            <a:r>
              <a:rPr lang="en-US" dirty="0"/>
              <a:t>;</a:t>
            </a:r>
            <a:r>
              <a:rPr lang="ar-EG" dirty="0"/>
              <a:t> </a:t>
            </a:r>
            <a:r>
              <a:rPr lang="en-US" dirty="0"/>
              <a:t> `</a:t>
            </a:r>
            <a:r>
              <a:rPr lang="en-US" dirty="0" err="1"/>
              <a:t>ebol</a:t>
            </a:r>
            <a:r>
              <a:rPr lang="en-US" dirty="0"/>
              <a:t>\</a:t>
            </a:r>
            <a:r>
              <a:rPr lang="en-US" dirty="0" err="1"/>
              <a:t>iten</a:t>
            </a:r>
            <a:r>
              <a:rPr lang="en-US" dirty="0"/>
              <a:t> </a:t>
            </a:r>
            <a:r>
              <a:rPr lang="en-US" dirty="0" err="1"/>
              <a:t>pi`ctauroc</a:t>
            </a:r>
            <a:endParaRPr lang="en-US" dirty="0"/>
          </a:p>
        </p:txBody>
      </p:sp>
    </p:spTree>
    <p:extLst>
      <p:ext uri="{BB962C8B-B14F-4D97-AF65-F5344CB8AC3E}">
        <p14:creationId xmlns:p14="http://schemas.microsoft.com/office/powerpoint/2010/main" val="27549836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600"/>
              <a:t>حقاً نؤمن</a:t>
            </a:r>
          </a:p>
        </p:txBody>
      </p:sp>
      <p:sp>
        <p:nvSpPr>
          <p:cNvPr id="10" name="Text Placeholder 9"/>
          <p:cNvSpPr>
            <a:spLocks noGrp="1"/>
          </p:cNvSpPr>
          <p:nvPr>
            <p:ph type="body" idx="1"/>
          </p:nvPr>
        </p:nvSpPr>
        <p:spPr/>
        <p:txBody>
          <a:bodyPr/>
          <a:lstStyle/>
          <a:p>
            <a:r>
              <a:rPr lang="ar-EG" sz="4800" dirty="0"/>
              <a:t>آمين تي ناهتي</a:t>
            </a:r>
          </a:p>
        </p:txBody>
      </p:sp>
      <p:sp>
        <p:nvSpPr>
          <p:cNvPr id="11" name="Text Placeholder 10"/>
          <p:cNvSpPr>
            <a:spLocks noGrp="1"/>
          </p:cNvSpPr>
          <p:nvPr>
            <p:ph type="body" sz="quarter" idx="3"/>
          </p:nvPr>
        </p:nvSpPr>
        <p:spPr/>
        <p:txBody>
          <a:bodyPr/>
          <a:lstStyle/>
          <a:p>
            <a:r>
              <a:rPr lang="en-US" sz="5400" dirty="0"/>
              <a:t>~</a:t>
            </a:r>
            <a:r>
              <a:rPr lang="en-US" sz="5400" dirty="0" err="1"/>
              <a:t>Amhn</a:t>
            </a:r>
            <a:r>
              <a:rPr lang="en-US" sz="5400" dirty="0"/>
              <a:t> ;</a:t>
            </a:r>
            <a:r>
              <a:rPr lang="en-US" sz="5400" dirty="0" err="1"/>
              <a:t>na</a:t>
            </a:r>
            <a:r>
              <a:rPr lang="en-US" sz="5400" dirty="0"/>
              <a:t>\;</a:t>
            </a:r>
          </a:p>
        </p:txBody>
      </p:sp>
    </p:spTree>
    <p:extLst>
      <p:ext uri="{BB962C8B-B14F-4D97-AF65-F5344CB8AC3E}">
        <p14:creationId xmlns:p14="http://schemas.microsoft.com/office/powerpoint/2010/main" val="369818750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a:t>وقام من الأموات في اليوم الثالث </a:t>
            </a:r>
          </a:p>
        </p:txBody>
      </p:sp>
      <p:sp>
        <p:nvSpPr>
          <p:cNvPr id="10" name="Text Placeholder 9"/>
          <p:cNvSpPr>
            <a:spLocks noGrp="1"/>
          </p:cNvSpPr>
          <p:nvPr>
            <p:ph type="body" idx="1"/>
          </p:nvPr>
        </p:nvSpPr>
        <p:spPr/>
        <p:txBody>
          <a:bodyPr/>
          <a:lstStyle/>
          <a:p>
            <a:r>
              <a:rPr lang="ar-EG"/>
              <a:t>آفطونف ايفول خين نيئثموؤت خين لي إيهوؤو إم ماه شمت</a:t>
            </a:r>
            <a:endParaRPr lang="ar-EG" dirty="0"/>
          </a:p>
        </p:txBody>
      </p:sp>
      <p:sp>
        <p:nvSpPr>
          <p:cNvPr id="11" name="Text Placeholder 10"/>
          <p:cNvSpPr>
            <a:spLocks noGrp="1"/>
          </p:cNvSpPr>
          <p:nvPr>
            <p:ph type="body" sz="quarter" idx="3"/>
          </p:nvPr>
        </p:nvSpPr>
        <p:spPr>
          <a:xfrm>
            <a:off x="0" y="5479328"/>
            <a:ext cx="9144000" cy="682357"/>
          </a:xfrm>
        </p:spPr>
        <p:txBody>
          <a:bodyPr/>
          <a:lstStyle/>
          <a:p>
            <a:r>
              <a:rPr lang="en-US" dirty="0" err="1"/>
              <a:t>Aftwnf</a:t>
            </a:r>
            <a:r>
              <a:rPr lang="en-US" dirty="0"/>
              <a:t> `</a:t>
            </a:r>
            <a:r>
              <a:rPr lang="en-US" dirty="0" err="1"/>
              <a:t>ebol'en</a:t>
            </a:r>
            <a:r>
              <a:rPr lang="en-US" dirty="0"/>
              <a:t> </a:t>
            </a:r>
            <a:r>
              <a:rPr lang="en-US" dirty="0" err="1"/>
              <a:t>nheqmwout</a:t>
            </a:r>
            <a:r>
              <a:rPr lang="en-US" dirty="0"/>
              <a:t>&gt;</a:t>
            </a:r>
            <a:r>
              <a:rPr lang="ar-EG" dirty="0"/>
              <a:t> </a:t>
            </a:r>
            <a:r>
              <a:rPr lang="en-US" dirty="0"/>
              <a:t>'</a:t>
            </a:r>
            <a:r>
              <a:rPr lang="en-US" dirty="0" err="1"/>
              <a:t>en</a:t>
            </a:r>
            <a:r>
              <a:rPr lang="en-US" dirty="0"/>
              <a:t> </a:t>
            </a:r>
            <a:r>
              <a:rPr lang="en-US" dirty="0" err="1"/>
              <a:t>pi`e</a:t>
            </a:r>
            <a:r>
              <a:rPr lang="en-US" dirty="0"/>
              <a:t>\</a:t>
            </a:r>
            <a:r>
              <a:rPr lang="en-US" dirty="0" err="1"/>
              <a:t>oou</a:t>
            </a:r>
            <a:r>
              <a:rPr lang="ar-EG" dirty="0"/>
              <a:t> </a:t>
            </a:r>
            <a:r>
              <a:rPr lang="en-US" dirty="0"/>
              <a:t> `</a:t>
            </a:r>
            <a:r>
              <a:rPr lang="en-US" dirty="0" err="1"/>
              <a:t>mma</a:t>
            </a:r>
            <a:r>
              <a:rPr lang="en-US" dirty="0"/>
              <a:t>\]</a:t>
            </a:r>
            <a:r>
              <a:rPr lang="en-US" dirty="0" err="1"/>
              <a:t>omt</a:t>
            </a:r>
            <a:endParaRPr lang="en-US" dirty="0"/>
          </a:p>
        </p:txBody>
      </p:sp>
    </p:spTree>
    <p:extLst>
      <p:ext uri="{BB962C8B-B14F-4D97-AF65-F5344CB8AC3E}">
        <p14:creationId xmlns:p14="http://schemas.microsoft.com/office/powerpoint/2010/main" val="341700384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وصعد إلى السموات</a:t>
            </a:r>
          </a:p>
        </p:txBody>
      </p:sp>
      <p:sp>
        <p:nvSpPr>
          <p:cNvPr id="10" name="Text Placeholder 9"/>
          <p:cNvSpPr>
            <a:spLocks noGrp="1"/>
          </p:cNvSpPr>
          <p:nvPr>
            <p:ph type="body" idx="1"/>
          </p:nvPr>
        </p:nvSpPr>
        <p:spPr/>
        <p:txBody>
          <a:bodyPr/>
          <a:lstStyle/>
          <a:p>
            <a:r>
              <a:rPr lang="ar-EG" sz="5400"/>
              <a:t>أفشيناف إي إبشوى إبنيفيئوي </a:t>
            </a:r>
          </a:p>
        </p:txBody>
      </p:sp>
      <p:sp>
        <p:nvSpPr>
          <p:cNvPr id="11" name="Text Placeholder 10"/>
          <p:cNvSpPr>
            <a:spLocks noGrp="1"/>
          </p:cNvSpPr>
          <p:nvPr>
            <p:ph type="body" sz="quarter" idx="3"/>
          </p:nvPr>
        </p:nvSpPr>
        <p:spPr/>
        <p:txBody>
          <a:bodyPr/>
          <a:lstStyle/>
          <a:p>
            <a:r>
              <a:rPr lang="en-US" sz="5400" dirty="0" err="1"/>
              <a:t>Af</a:t>
            </a:r>
            <a:r>
              <a:rPr lang="en-US" sz="5400" dirty="0"/>
              <a:t>]</a:t>
            </a:r>
            <a:r>
              <a:rPr lang="en-US" sz="5400" dirty="0" err="1"/>
              <a:t>enaf</a:t>
            </a:r>
            <a:r>
              <a:rPr lang="ar-EG" sz="5400" dirty="0"/>
              <a:t> </a:t>
            </a:r>
            <a:r>
              <a:rPr lang="en-US" sz="5400" dirty="0"/>
              <a:t> `</a:t>
            </a:r>
            <a:r>
              <a:rPr lang="en-US" sz="5400" dirty="0" err="1"/>
              <a:t>e`p</a:t>
            </a:r>
            <a:r>
              <a:rPr lang="en-US" sz="5400" dirty="0"/>
              <a:t>]</a:t>
            </a:r>
            <a:r>
              <a:rPr lang="en-US" sz="5400" dirty="0" err="1"/>
              <a:t>wi</a:t>
            </a:r>
            <a:r>
              <a:rPr lang="ar-EG" sz="5400" dirty="0"/>
              <a:t> </a:t>
            </a:r>
            <a:r>
              <a:rPr lang="en-US" sz="5400" dirty="0"/>
              <a:t> `</a:t>
            </a:r>
            <a:r>
              <a:rPr lang="en-US" sz="5400" dirty="0" err="1"/>
              <a:t>enivhou`i</a:t>
            </a:r>
            <a:endParaRPr lang="en-US" sz="5400" dirty="0"/>
          </a:p>
        </p:txBody>
      </p:sp>
    </p:spTree>
    <p:extLst>
      <p:ext uri="{BB962C8B-B14F-4D97-AF65-F5344CB8AC3E}">
        <p14:creationId xmlns:p14="http://schemas.microsoft.com/office/powerpoint/2010/main" val="216316678"/>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وجلس عن يمينك أيها الأب </a:t>
            </a:r>
            <a:endParaRPr lang="ar-EG" sz="5400" dirty="0"/>
          </a:p>
        </p:txBody>
      </p:sp>
      <p:sp>
        <p:nvSpPr>
          <p:cNvPr id="10" name="Text Placeholder 9"/>
          <p:cNvSpPr>
            <a:spLocks noGrp="1"/>
          </p:cNvSpPr>
          <p:nvPr>
            <p:ph type="body" idx="1"/>
          </p:nvPr>
        </p:nvSpPr>
        <p:spPr/>
        <p:txBody>
          <a:bodyPr/>
          <a:lstStyle/>
          <a:p>
            <a:r>
              <a:rPr lang="ar-EG" sz="5400"/>
              <a:t>أفهيمسي ساتيك أوى نام إفيوت</a:t>
            </a:r>
          </a:p>
        </p:txBody>
      </p:sp>
      <p:sp>
        <p:nvSpPr>
          <p:cNvPr id="11" name="Text Placeholder 10"/>
          <p:cNvSpPr>
            <a:spLocks noGrp="1"/>
          </p:cNvSpPr>
          <p:nvPr>
            <p:ph type="body" sz="quarter" idx="3"/>
          </p:nvPr>
        </p:nvSpPr>
        <p:spPr/>
        <p:txBody>
          <a:bodyPr/>
          <a:lstStyle/>
          <a:p>
            <a:r>
              <a:rPr lang="en-US" sz="5400" dirty="0" err="1"/>
              <a:t>af</a:t>
            </a:r>
            <a:r>
              <a:rPr lang="en-US" sz="5400" dirty="0"/>
              <a:t>\</a:t>
            </a:r>
            <a:r>
              <a:rPr lang="en-US" sz="5400" dirty="0" err="1"/>
              <a:t>emci</a:t>
            </a:r>
            <a:r>
              <a:rPr lang="en-US" sz="5400" dirty="0"/>
              <a:t> </a:t>
            </a:r>
            <a:r>
              <a:rPr lang="en-US" sz="5400" dirty="0" err="1"/>
              <a:t>catekou`inam</a:t>
            </a:r>
            <a:r>
              <a:rPr lang="en-US" sz="5400" dirty="0"/>
              <a:t> ~</a:t>
            </a:r>
            <a:r>
              <a:rPr lang="en-US" sz="5400" dirty="0" err="1"/>
              <a:t>Viwt</a:t>
            </a:r>
            <a:endParaRPr lang="en-US" sz="5400" dirty="0"/>
          </a:p>
        </p:txBody>
      </p:sp>
    </p:spTree>
    <p:extLst>
      <p:ext uri="{BB962C8B-B14F-4D97-AF65-F5344CB8AC3E}">
        <p14:creationId xmlns:p14="http://schemas.microsoft.com/office/powerpoint/2010/main" val="175221202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ورسم يوما للمجازاة </a:t>
            </a:r>
            <a:endParaRPr lang="ar-EG" sz="5400" dirty="0"/>
          </a:p>
        </p:txBody>
      </p:sp>
      <p:sp>
        <p:nvSpPr>
          <p:cNvPr id="10" name="Text Placeholder 9"/>
          <p:cNvSpPr>
            <a:spLocks noGrp="1"/>
          </p:cNvSpPr>
          <p:nvPr>
            <p:ph type="body" idx="1"/>
          </p:nvPr>
        </p:nvSpPr>
        <p:spPr/>
        <p:txBody>
          <a:bodyPr/>
          <a:lstStyle/>
          <a:p>
            <a:r>
              <a:rPr lang="ar-EG" sz="4800"/>
              <a:t>إي أفئوش إن أو إيهوؤوإنتي شيفيو</a:t>
            </a:r>
          </a:p>
        </p:txBody>
      </p:sp>
      <p:sp>
        <p:nvSpPr>
          <p:cNvPr id="11" name="Text Placeholder 10"/>
          <p:cNvSpPr>
            <a:spLocks noGrp="1"/>
          </p:cNvSpPr>
          <p:nvPr>
            <p:ph type="body" sz="quarter" idx="3"/>
          </p:nvPr>
        </p:nvSpPr>
        <p:spPr/>
        <p:txBody>
          <a:bodyPr/>
          <a:lstStyle/>
          <a:p>
            <a:r>
              <a:rPr lang="en-US" sz="5400" dirty="0" err="1"/>
              <a:t>Eafqw</a:t>
            </a:r>
            <a:r>
              <a:rPr lang="en-US" sz="5400" dirty="0"/>
              <a:t>]</a:t>
            </a:r>
            <a:r>
              <a:rPr lang="ar-EG" sz="5400" dirty="0"/>
              <a:t> </a:t>
            </a:r>
            <a:r>
              <a:rPr lang="en-US" sz="5400" dirty="0"/>
              <a:t> `</a:t>
            </a:r>
            <a:r>
              <a:rPr lang="en-US" sz="5400" dirty="0" err="1"/>
              <a:t>nou`e</a:t>
            </a:r>
            <a:r>
              <a:rPr lang="en-US" sz="5400" dirty="0"/>
              <a:t>\</a:t>
            </a:r>
            <a:r>
              <a:rPr lang="en-US" sz="5400" dirty="0" err="1"/>
              <a:t>oou</a:t>
            </a:r>
            <a:r>
              <a:rPr lang="ar-EG" sz="5400" dirty="0"/>
              <a:t> </a:t>
            </a:r>
            <a:r>
              <a:rPr lang="en-US" sz="5400" dirty="0"/>
              <a:t> `n;]</a:t>
            </a:r>
            <a:r>
              <a:rPr lang="en-US" sz="5400" dirty="0" err="1"/>
              <a:t>ebi`w</a:t>
            </a:r>
            <a:endParaRPr lang="en-US" sz="5400" dirty="0"/>
          </a:p>
        </p:txBody>
      </p:sp>
    </p:spTree>
    <p:extLst>
      <p:ext uri="{BB962C8B-B14F-4D97-AF65-F5344CB8AC3E}">
        <p14:creationId xmlns:p14="http://schemas.microsoft.com/office/powerpoint/2010/main" val="529972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800" dirty="0"/>
              <a:t>إيبى إبروس إفكى إستاثيتى</a:t>
            </a:r>
          </a:p>
        </p:txBody>
      </p:sp>
      <p:sp>
        <p:nvSpPr>
          <p:cNvPr id="7" name="Text Placeholder 6"/>
          <p:cNvSpPr>
            <a:spLocks noGrp="1"/>
          </p:cNvSpPr>
          <p:nvPr>
            <p:ph type="body" sz="quarter" idx="3"/>
          </p:nvPr>
        </p:nvSpPr>
        <p:spPr/>
        <p:txBody>
          <a:bodyPr>
            <a:normAutofit/>
          </a:bodyPr>
          <a:lstStyle/>
          <a:p>
            <a:r>
              <a:rPr lang="en-US" sz="4800" dirty="0"/>
              <a:t>Epi `</a:t>
            </a:r>
            <a:r>
              <a:rPr lang="en-US" sz="4800" dirty="0" err="1"/>
              <a:t>proceu,y</a:t>
            </a:r>
            <a:r>
              <a:rPr lang="en-US" sz="4800" dirty="0"/>
              <a:t> `</a:t>
            </a:r>
            <a:r>
              <a:rPr lang="en-US" sz="4800" dirty="0" err="1"/>
              <a:t>cta;yte</a:t>
            </a:r>
            <a:endParaRPr lang="en-US" sz="4800" dirty="0"/>
          </a:p>
        </p:txBody>
      </p:sp>
      <p:sp>
        <p:nvSpPr>
          <p:cNvPr id="3" name="Text Placeholder 2">
            <a:extLst>
              <a:ext uri="{FF2B5EF4-FFF2-40B4-BE49-F238E27FC236}">
                <a16:creationId xmlns:a16="http://schemas.microsoft.com/office/drawing/2014/main" id="{28F2637B-790C-442E-8F19-63B769F1475E}"/>
              </a:ext>
            </a:extLst>
          </p:cNvPr>
          <p:cNvSpPr>
            <a:spLocks noGrp="1"/>
          </p:cNvSpPr>
          <p:nvPr>
            <p:ph type="body" sz="quarter" idx="10"/>
          </p:nvPr>
        </p:nvSpPr>
        <p:spPr/>
        <p:txBody>
          <a:bodyPr/>
          <a:lstStyle/>
          <a:p>
            <a:r>
              <a:rPr lang="ar-EG" sz="6000" dirty="0"/>
              <a:t>للصلاة قفوا</a:t>
            </a:r>
            <a:endParaRPr lang="en-US" sz="6000" dirty="0"/>
          </a:p>
        </p:txBody>
      </p:sp>
    </p:spTree>
    <p:extLst>
      <p:ext uri="{BB962C8B-B14F-4D97-AF65-F5344CB8AC3E}">
        <p14:creationId xmlns:p14="http://schemas.microsoft.com/office/powerpoint/2010/main" val="2056346203"/>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pPr rtl="0"/>
            <a:r>
              <a:rPr lang="ar-EG" sz="5400"/>
              <a:t>هذا الذي يظهر فيه</a:t>
            </a:r>
            <a:endParaRPr lang="ar-EG" sz="5400" dirty="0"/>
          </a:p>
        </p:txBody>
      </p:sp>
      <p:sp>
        <p:nvSpPr>
          <p:cNvPr id="10" name="Text Placeholder 9"/>
          <p:cNvSpPr>
            <a:spLocks noGrp="1"/>
          </p:cNvSpPr>
          <p:nvPr>
            <p:ph type="body" idx="1"/>
          </p:nvPr>
        </p:nvSpPr>
        <p:spPr/>
        <p:txBody>
          <a:bodyPr/>
          <a:lstStyle/>
          <a:p>
            <a:r>
              <a:rPr lang="ar-EG" sz="5400"/>
              <a:t>فاى إيتي إفناؤونه إيفول إنخيتف </a:t>
            </a:r>
            <a:endParaRPr lang="ar-EG" sz="5400" dirty="0"/>
          </a:p>
        </p:txBody>
      </p:sp>
      <p:sp>
        <p:nvSpPr>
          <p:cNvPr id="11" name="Text Placeholder 10"/>
          <p:cNvSpPr>
            <a:spLocks noGrp="1"/>
          </p:cNvSpPr>
          <p:nvPr>
            <p:ph type="body" sz="quarter" idx="3"/>
          </p:nvPr>
        </p:nvSpPr>
        <p:spPr/>
        <p:txBody>
          <a:bodyPr/>
          <a:lstStyle/>
          <a:p>
            <a:r>
              <a:rPr lang="en-US" sz="5400" dirty="0" err="1"/>
              <a:t>Vai</a:t>
            </a:r>
            <a:r>
              <a:rPr lang="ar-EG" sz="5400" dirty="0"/>
              <a:t> </a:t>
            </a:r>
            <a:r>
              <a:rPr lang="en-US" sz="5400" dirty="0"/>
              <a:t> `</a:t>
            </a:r>
            <a:r>
              <a:rPr lang="en-US" sz="5400" dirty="0" err="1"/>
              <a:t>etefnaouwn</a:t>
            </a:r>
            <a:r>
              <a:rPr lang="en-US" sz="5400" dirty="0"/>
              <a:t>\</a:t>
            </a:r>
            <a:r>
              <a:rPr lang="ar-EG" sz="5400" dirty="0"/>
              <a:t> </a:t>
            </a:r>
            <a:r>
              <a:rPr lang="en-US" sz="5400" dirty="0"/>
              <a:t> `</a:t>
            </a:r>
            <a:r>
              <a:rPr lang="en-US" sz="5400" dirty="0" err="1"/>
              <a:t>ebol</a:t>
            </a:r>
            <a:r>
              <a:rPr lang="en-US" sz="5400" dirty="0"/>
              <a:t> `</a:t>
            </a:r>
            <a:r>
              <a:rPr lang="en-US" sz="5400" dirty="0" err="1"/>
              <a:t>n'htf</a:t>
            </a:r>
            <a:endParaRPr lang="en-US" sz="5400" dirty="0"/>
          </a:p>
        </p:txBody>
      </p:sp>
    </p:spTree>
    <p:extLst>
      <p:ext uri="{BB962C8B-B14F-4D97-AF65-F5344CB8AC3E}">
        <p14:creationId xmlns:p14="http://schemas.microsoft.com/office/powerpoint/2010/main" val="400848734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ليدين المسكونة بالعدل</a:t>
            </a:r>
            <a:endParaRPr lang="ar-EG" sz="5400" dirty="0"/>
          </a:p>
        </p:txBody>
      </p:sp>
      <p:sp>
        <p:nvSpPr>
          <p:cNvPr id="10" name="Text Placeholder 9"/>
          <p:cNvSpPr>
            <a:spLocks noGrp="1"/>
          </p:cNvSpPr>
          <p:nvPr>
            <p:ph type="body" idx="1"/>
          </p:nvPr>
        </p:nvSpPr>
        <p:spPr/>
        <p:txBody>
          <a:bodyPr/>
          <a:lstStyle/>
          <a:p>
            <a:r>
              <a:rPr lang="ar-EG" sz="4800"/>
              <a:t>إيتهاب إتيئيكوميني خين أوذيكيئو سيني</a:t>
            </a:r>
          </a:p>
        </p:txBody>
      </p:sp>
      <p:sp>
        <p:nvSpPr>
          <p:cNvPr id="11" name="Text Placeholder 10"/>
          <p:cNvSpPr>
            <a:spLocks noGrp="1"/>
          </p:cNvSpPr>
          <p:nvPr>
            <p:ph type="body" sz="quarter" idx="3"/>
          </p:nvPr>
        </p:nvSpPr>
        <p:spPr/>
        <p:txBody>
          <a:bodyPr/>
          <a:lstStyle/>
          <a:p>
            <a:r>
              <a:rPr lang="en-US" sz="4800" dirty="0"/>
              <a:t>`e;\</a:t>
            </a:r>
            <a:r>
              <a:rPr lang="en-US" sz="4800" dirty="0" err="1"/>
              <a:t>ap</a:t>
            </a:r>
            <a:r>
              <a:rPr lang="en-US" sz="4800" dirty="0"/>
              <a:t> `</a:t>
            </a:r>
            <a:r>
              <a:rPr lang="en-US" sz="4800" dirty="0" err="1"/>
              <a:t>e;oikoumenh</a:t>
            </a:r>
            <a:r>
              <a:rPr lang="en-US" sz="4800" dirty="0"/>
              <a:t> '</a:t>
            </a:r>
            <a:r>
              <a:rPr lang="en-US" sz="4800" dirty="0" err="1"/>
              <a:t>en</a:t>
            </a:r>
            <a:r>
              <a:rPr lang="ar-EG" sz="4800" dirty="0"/>
              <a:t> </a:t>
            </a:r>
            <a:r>
              <a:rPr lang="en-US" sz="4800" dirty="0" err="1"/>
              <a:t>oudike`ocunh</a:t>
            </a:r>
            <a:endParaRPr lang="en-US" sz="4800" dirty="0"/>
          </a:p>
        </p:txBody>
      </p:sp>
    </p:spTree>
    <p:extLst>
      <p:ext uri="{BB962C8B-B14F-4D97-AF65-F5344CB8AC3E}">
        <p14:creationId xmlns:p14="http://schemas.microsoft.com/office/powerpoint/2010/main" val="161270491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ويعطي كل واحد كنحو أعماله </a:t>
            </a:r>
          </a:p>
        </p:txBody>
      </p:sp>
      <p:sp>
        <p:nvSpPr>
          <p:cNvPr id="10" name="Text Placeholder 9"/>
          <p:cNvSpPr>
            <a:spLocks noGrp="1"/>
          </p:cNvSpPr>
          <p:nvPr>
            <p:ph type="body" idx="1"/>
          </p:nvPr>
        </p:nvSpPr>
        <p:spPr/>
        <p:txBody>
          <a:bodyPr/>
          <a:lstStyle/>
          <a:p>
            <a:r>
              <a:rPr lang="ar-EG" sz="4400"/>
              <a:t>أووه إفناتي إمبي أواي بي أواي كاتا نيف إهفيئوي</a:t>
            </a:r>
            <a:endParaRPr lang="ar-EG" sz="4400" dirty="0"/>
          </a:p>
        </p:txBody>
      </p:sp>
      <p:sp>
        <p:nvSpPr>
          <p:cNvPr id="11" name="Text Placeholder 10"/>
          <p:cNvSpPr>
            <a:spLocks noGrp="1"/>
          </p:cNvSpPr>
          <p:nvPr>
            <p:ph type="body" sz="quarter" idx="3"/>
          </p:nvPr>
        </p:nvSpPr>
        <p:spPr/>
        <p:txBody>
          <a:bodyPr/>
          <a:lstStyle/>
          <a:p>
            <a:r>
              <a:rPr lang="pt-BR" sz="4000" dirty="0"/>
              <a:t>ouo\ `fna;</a:t>
            </a:r>
            <a:r>
              <a:rPr lang="ar-EG" sz="4000" dirty="0"/>
              <a:t> </a:t>
            </a:r>
            <a:r>
              <a:rPr lang="pt-BR" sz="4000" dirty="0"/>
              <a:t> `mpiouai</a:t>
            </a:r>
            <a:r>
              <a:rPr lang="ar-EG" sz="4000" dirty="0"/>
              <a:t> </a:t>
            </a:r>
            <a:r>
              <a:rPr lang="pt-BR" sz="4000" dirty="0"/>
              <a:t>piouai  kata nef`\bhou`i</a:t>
            </a:r>
          </a:p>
        </p:txBody>
      </p:sp>
    </p:spTree>
    <p:extLst>
      <p:ext uri="{BB962C8B-B14F-4D97-AF65-F5344CB8AC3E}">
        <p14:creationId xmlns:p14="http://schemas.microsoft.com/office/powerpoint/2010/main" val="324257720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كرحمتك يا رب </a:t>
            </a:r>
          </a:p>
        </p:txBody>
      </p:sp>
      <p:sp>
        <p:nvSpPr>
          <p:cNvPr id="10" name="Text Placeholder 9"/>
          <p:cNvSpPr>
            <a:spLocks noGrp="1"/>
          </p:cNvSpPr>
          <p:nvPr>
            <p:ph type="body" idx="1"/>
          </p:nvPr>
        </p:nvSpPr>
        <p:spPr/>
        <p:txBody>
          <a:bodyPr/>
          <a:lstStyle/>
          <a:p>
            <a:r>
              <a:rPr lang="ar-EG" sz="5400" dirty="0"/>
              <a:t>كاطا طو إيليؤوس سو كيريي </a:t>
            </a:r>
          </a:p>
        </p:txBody>
      </p:sp>
      <p:sp>
        <p:nvSpPr>
          <p:cNvPr id="11" name="Text Placeholder 10"/>
          <p:cNvSpPr>
            <a:spLocks noGrp="1"/>
          </p:cNvSpPr>
          <p:nvPr>
            <p:ph type="body" sz="quarter" idx="3"/>
          </p:nvPr>
        </p:nvSpPr>
        <p:spPr/>
        <p:txBody>
          <a:bodyPr/>
          <a:lstStyle/>
          <a:p>
            <a:r>
              <a:rPr lang="fi-FI" sz="5400" dirty="0"/>
              <a:t>Kata to `eleoc cou Kuri`e</a:t>
            </a:r>
          </a:p>
        </p:txBody>
      </p:sp>
    </p:spTree>
    <p:extLst>
      <p:ext uri="{BB962C8B-B14F-4D97-AF65-F5344CB8AC3E}">
        <p14:creationId xmlns:p14="http://schemas.microsoft.com/office/powerpoint/2010/main" val="66119013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ولا كخطايانا</a:t>
            </a:r>
          </a:p>
        </p:txBody>
      </p:sp>
      <p:sp>
        <p:nvSpPr>
          <p:cNvPr id="10" name="Text Placeholder 9"/>
          <p:cNvSpPr>
            <a:spLocks noGrp="1"/>
          </p:cNvSpPr>
          <p:nvPr>
            <p:ph type="body" idx="1"/>
          </p:nvPr>
        </p:nvSpPr>
        <p:spPr/>
        <p:txBody>
          <a:bodyPr/>
          <a:lstStyle/>
          <a:p>
            <a:r>
              <a:rPr lang="ar-EG" sz="5400"/>
              <a:t>كي مي كاطاطس أمرتياس إيمون</a:t>
            </a:r>
          </a:p>
        </p:txBody>
      </p:sp>
      <p:sp>
        <p:nvSpPr>
          <p:cNvPr id="11" name="Text Placeholder 10"/>
          <p:cNvSpPr>
            <a:spLocks noGrp="1"/>
          </p:cNvSpPr>
          <p:nvPr>
            <p:ph type="body" sz="quarter" idx="3"/>
          </p:nvPr>
        </p:nvSpPr>
        <p:spPr/>
        <p:txBody>
          <a:bodyPr/>
          <a:lstStyle/>
          <a:p>
            <a:r>
              <a:rPr lang="pl-PL" dirty="0"/>
              <a:t>ke m3 kata tac `amartiac `3mwn</a:t>
            </a:r>
          </a:p>
        </p:txBody>
      </p:sp>
    </p:spTree>
    <p:extLst>
      <p:ext uri="{BB962C8B-B14F-4D97-AF65-F5344CB8AC3E}">
        <p14:creationId xmlns:p14="http://schemas.microsoft.com/office/powerpoint/2010/main" val="250157124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400" dirty="0"/>
              <a:t>و وضع لنا </a:t>
            </a:r>
            <a:endParaRPr lang="en-US" sz="4400" dirty="0"/>
          </a:p>
        </p:txBody>
      </p:sp>
      <p:sp>
        <p:nvSpPr>
          <p:cNvPr id="3" name="Text Placeholder 2"/>
          <p:cNvSpPr>
            <a:spLocks noGrp="1"/>
          </p:cNvSpPr>
          <p:nvPr>
            <p:ph type="body" idx="1"/>
          </p:nvPr>
        </p:nvSpPr>
        <p:spPr/>
        <p:txBody>
          <a:bodyPr/>
          <a:lstStyle/>
          <a:p>
            <a:r>
              <a:rPr lang="ar-EG" sz="4800" dirty="0"/>
              <a:t>أفكودي نان </a:t>
            </a:r>
          </a:p>
        </p:txBody>
      </p:sp>
      <p:sp>
        <p:nvSpPr>
          <p:cNvPr id="4" name="Text Placeholder 3"/>
          <p:cNvSpPr>
            <a:spLocks noGrp="1"/>
          </p:cNvSpPr>
          <p:nvPr>
            <p:ph type="body" sz="quarter" idx="3"/>
          </p:nvPr>
        </p:nvSpPr>
        <p:spPr/>
        <p:txBody>
          <a:bodyPr/>
          <a:lstStyle/>
          <a:p>
            <a:r>
              <a:rPr lang="en-US" sz="4800" dirty="0" err="1"/>
              <a:t>Afxw</a:t>
            </a:r>
            <a:r>
              <a:rPr lang="en-US" sz="4800" dirty="0"/>
              <a:t> de nan</a:t>
            </a:r>
          </a:p>
        </p:txBody>
      </p:sp>
    </p:spTree>
    <p:extLst>
      <p:ext uri="{BB962C8B-B14F-4D97-AF65-F5344CB8AC3E}">
        <p14:creationId xmlns:p14="http://schemas.microsoft.com/office/powerpoint/2010/main" val="86054238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هذا السر العظيم الذي للتقوي</a:t>
            </a:r>
            <a:endParaRPr lang="en-US" sz="4400" dirty="0"/>
          </a:p>
        </p:txBody>
      </p:sp>
      <p:sp>
        <p:nvSpPr>
          <p:cNvPr id="3" name="Text Placeholder 2"/>
          <p:cNvSpPr>
            <a:spLocks noGrp="1"/>
          </p:cNvSpPr>
          <p:nvPr>
            <p:ph type="body" idx="1"/>
          </p:nvPr>
        </p:nvSpPr>
        <p:spPr/>
        <p:txBody>
          <a:bodyPr/>
          <a:lstStyle/>
          <a:p>
            <a:r>
              <a:rPr lang="ar-EG" dirty="0"/>
              <a:t>إى إخري إمباي نشتي إمميستيريون إنتي تيميت إيفسبيس</a:t>
            </a:r>
          </a:p>
        </p:txBody>
      </p:sp>
      <p:sp>
        <p:nvSpPr>
          <p:cNvPr id="4" name="Text Placeholder 3"/>
          <p:cNvSpPr>
            <a:spLocks noGrp="1"/>
          </p:cNvSpPr>
          <p:nvPr>
            <p:ph type="body" sz="quarter" idx="3"/>
          </p:nvPr>
        </p:nvSpPr>
        <p:spPr/>
        <p:txBody>
          <a:bodyPr/>
          <a:lstStyle/>
          <a:p>
            <a:r>
              <a:rPr lang="en-US" dirty="0"/>
              <a:t>e`'</a:t>
            </a:r>
            <a:r>
              <a:rPr lang="en-US" dirty="0" err="1"/>
              <a:t>rhi</a:t>
            </a:r>
            <a:r>
              <a:rPr lang="en-US" dirty="0"/>
              <a:t>  `</a:t>
            </a:r>
            <a:r>
              <a:rPr lang="en-US" dirty="0" err="1"/>
              <a:t>mpai</a:t>
            </a:r>
            <a:r>
              <a:rPr lang="en-US" dirty="0"/>
              <a:t> </a:t>
            </a:r>
            <a:r>
              <a:rPr lang="en-US" dirty="0" err="1"/>
              <a:t>ni</a:t>
            </a:r>
            <a:r>
              <a:rPr lang="en-US" dirty="0"/>
              <a:t>];</a:t>
            </a:r>
            <a:r>
              <a:rPr lang="ar-EG" dirty="0"/>
              <a:t> </a:t>
            </a:r>
            <a:r>
              <a:rPr lang="en-US" dirty="0"/>
              <a:t>`</a:t>
            </a:r>
            <a:r>
              <a:rPr lang="en-US" dirty="0" err="1"/>
              <a:t>mmucthrion</a:t>
            </a:r>
            <a:r>
              <a:rPr lang="ar-EG" dirty="0"/>
              <a:t> </a:t>
            </a:r>
            <a:r>
              <a:rPr lang="en-US" dirty="0"/>
              <a:t> `</a:t>
            </a:r>
            <a:r>
              <a:rPr lang="en-US" dirty="0" err="1"/>
              <a:t>nte</a:t>
            </a:r>
            <a:r>
              <a:rPr lang="en-US" dirty="0"/>
              <a:t> ;</a:t>
            </a:r>
            <a:r>
              <a:rPr lang="en-US" dirty="0" err="1"/>
              <a:t>meteucebhc</a:t>
            </a:r>
            <a:endParaRPr lang="en-US" dirty="0"/>
          </a:p>
        </p:txBody>
      </p:sp>
      <p:sp>
        <p:nvSpPr>
          <p:cNvPr id="5" name="Rectangle 4">
            <a:hlinkClick r:id="" action="ppaction://noaction"/>
            <a:extLst>
              <a:ext uri="{FF2B5EF4-FFF2-40B4-BE49-F238E27FC236}">
                <a16:creationId xmlns:a16="http://schemas.microsoft.com/office/drawing/2014/main" id="{AD216595-9265-F7D9-A7A6-7CC3A83E578A}"/>
              </a:ext>
            </a:extLst>
          </p:cNvPr>
          <p:cNvSpPr/>
          <p:nvPr/>
        </p:nvSpPr>
        <p:spPr>
          <a:xfrm>
            <a:off x="6271097" y="4039855"/>
            <a:ext cx="287290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اقدم لك يا سيدي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8045816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لأنه فيما هو راسم </a:t>
            </a:r>
            <a:endParaRPr lang="en-US" sz="4800" dirty="0"/>
          </a:p>
        </p:txBody>
      </p:sp>
      <p:sp>
        <p:nvSpPr>
          <p:cNvPr id="3" name="Text Placeholder 2"/>
          <p:cNvSpPr>
            <a:spLocks noGrp="1"/>
          </p:cNvSpPr>
          <p:nvPr>
            <p:ph type="body" idx="1"/>
          </p:nvPr>
        </p:nvSpPr>
        <p:spPr/>
        <p:txBody>
          <a:bodyPr/>
          <a:lstStyle/>
          <a:p>
            <a:r>
              <a:rPr lang="ar-EG" sz="4400" dirty="0"/>
              <a:t>إيفثيش غارإيتيف إى إفمو </a:t>
            </a:r>
          </a:p>
        </p:txBody>
      </p:sp>
      <p:sp>
        <p:nvSpPr>
          <p:cNvPr id="4" name="Text Placeholder 3"/>
          <p:cNvSpPr>
            <a:spLocks noGrp="1"/>
          </p:cNvSpPr>
          <p:nvPr>
            <p:ph type="body" sz="quarter" idx="3"/>
          </p:nvPr>
        </p:nvSpPr>
        <p:spPr/>
        <p:txBody>
          <a:bodyPr/>
          <a:lstStyle/>
          <a:p>
            <a:r>
              <a:rPr lang="en-US" sz="4400" dirty="0" err="1"/>
              <a:t>Efqh</a:t>
            </a:r>
            <a:r>
              <a:rPr lang="en-US" sz="4400" dirty="0"/>
              <a:t>] gar</a:t>
            </a:r>
            <a:r>
              <a:rPr lang="ar-EG" sz="4400" dirty="0"/>
              <a:t> </a:t>
            </a:r>
            <a:r>
              <a:rPr lang="en-US" sz="4400" dirty="0"/>
              <a:t> `</a:t>
            </a:r>
            <a:r>
              <a:rPr lang="en-US" sz="4400" dirty="0" err="1"/>
              <a:t>ethif</a:t>
            </a:r>
            <a:r>
              <a:rPr lang="en-US" sz="4400" dirty="0"/>
              <a:t> ` </a:t>
            </a:r>
            <a:r>
              <a:rPr lang="en-US" sz="4400" dirty="0" err="1"/>
              <a:t>e`vmou</a:t>
            </a:r>
            <a:endParaRPr lang="en-US" sz="4400" dirty="0"/>
          </a:p>
        </p:txBody>
      </p:sp>
    </p:spTree>
    <p:extLst>
      <p:ext uri="{BB962C8B-B14F-4D97-AF65-F5344CB8AC3E}">
        <p14:creationId xmlns:p14="http://schemas.microsoft.com/office/powerpoint/2010/main" val="181741173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أن </a:t>
            </a:r>
            <a:r>
              <a:rPr lang="ar-SA" sz="4800" dirty="0"/>
              <a:t>يسلم نفسه للموت عن حياة العالم</a:t>
            </a:r>
            <a:endParaRPr lang="en-US" sz="4800" dirty="0"/>
          </a:p>
        </p:txBody>
      </p:sp>
      <p:sp>
        <p:nvSpPr>
          <p:cNvPr id="3" name="Text Placeholder 2"/>
          <p:cNvSpPr>
            <a:spLocks noGrp="1"/>
          </p:cNvSpPr>
          <p:nvPr>
            <p:ph type="body" idx="1"/>
          </p:nvPr>
        </p:nvSpPr>
        <p:spPr/>
        <p:txBody>
          <a:bodyPr/>
          <a:lstStyle/>
          <a:p>
            <a:r>
              <a:rPr lang="ar-EG" sz="4800" dirty="0"/>
              <a:t>خا إبؤنخ إم بي كوزموس</a:t>
            </a:r>
          </a:p>
        </p:txBody>
      </p:sp>
      <p:sp>
        <p:nvSpPr>
          <p:cNvPr id="4" name="Text Placeholder 3"/>
          <p:cNvSpPr>
            <a:spLocks noGrp="1"/>
          </p:cNvSpPr>
          <p:nvPr>
            <p:ph type="body" sz="quarter" idx="3"/>
          </p:nvPr>
        </p:nvSpPr>
        <p:spPr/>
        <p:txBody>
          <a:bodyPr/>
          <a:lstStyle/>
          <a:p>
            <a:r>
              <a:rPr lang="en-US" sz="4400" dirty="0"/>
              <a:t>'a `</a:t>
            </a:r>
            <a:r>
              <a:rPr lang="en-US" sz="4400" dirty="0" err="1"/>
              <a:t>pwn</a:t>
            </a:r>
            <a:r>
              <a:rPr lang="en-US" sz="4400" dirty="0"/>
              <a:t>‘</a:t>
            </a:r>
            <a:r>
              <a:rPr lang="ar-EG" sz="4400" dirty="0"/>
              <a:t> </a:t>
            </a:r>
            <a:r>
              <a:rPr lang="en-US" sz="4400" dirty="0"/>
              <a:t> `</a:t>
            </a:r>
            <a:r>
              <a:rPr lang="en-US" sz="4400" dirty="0" err="1"/>
              <a:t>mpikocmoc</a:t>
            </a:r>
            <a:endParaRPr lang="en-US" sz="4400" dirty="0"/>
          </a:p>
        </p:txBody>
      </p:sp>
    </p:spTree>
    <p:extLst>
      <p:ext uri="{BB962C8B-B14F-4D97-AF65-F5344CB8AC3E}">
        <p14:creationId xmlns:p14="http://schemas.microsoft.com/office/powerpoint/2010/main" val="2729303825"/>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نؤمن</a:t>
            </a:r>
            <a:endParaRPr lang="en-US" sz="5400" dirty="0"/>
          </a:p>
        </p:txBody>
      </p:sp>
      <p:sp>
        <p:nvSpPr>
          <p:cNvPr id="3" name="Text Placeholder 2"/>
          <p:cNvSpPr>
            <a:spLocks noGrp="1"/>
          </p:cNvSpPr>
          <p:nvPr>
            <p:ph type="body" idx="1"/>
          </p:nvPr>
        </p:nvSpPr>
        <p:spPr/>
        <p:txBody>
          <a:bodyPr/>
          <a:lstStyle/>
          <a:p>
            <a:r>
              <a:rPr lang="ar-EG" sz="4800" dirty="0"/>
              <a:t>بيستيف آومين</a:t>
            </a:r>
          </a:p>
        </p:txBody>
      </p:sp>
      <p:sp>
        <p:nvSpPr>
          <p:cNvPr id="4" name="Text Placeholder 3"/>
          <p:cNvSpPr>
            <a:spLocks noGrp="1"/>
          </p:cNvSpPr>
          <p:nvPr>
            <p:ph type="body" sz="quarter" idx="3"/>
          </p:nvPr>
        </p:nvSpPr>
        <p:spPr/>
        <p:txBody>
          <a:bodyPr/>
          <a:lstStyle/>
          <a:p>
            <a:r>
              <a:rPr lang="en-US" sz="4800" dirty="0" err="1"/>
              <a:t>Picteuomen</a:t>
            </a:r>
            <a:endParaRPr lang="en-US" sz="4800" dirty="0"/>
          </a:p>
        </p:txBody>
      </p:sp>
    </p:spTree>
    <p:extLst>
      <p:ext uri="{BB962C8B-B14F-4D97-AF65-F5344CB8AC3E}">
        <p14:creationId xmlns:p14="http://schemas.microsoft.com/office/powerpoint/2010/main" val="10817913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normAutofit lnSpcReduction="10000"/>
          </a:bodyPr>
          <a:lstStyle/>
          <a:p>
            <a:r>
              <a:rPr lang="ar-EG" sz="5400" dirty="0"/>
              <a:t>إيرينى باسى</a:t>
            </a:r>
          </a:p>
        </p:txBody>
      </p:sp>
      <p:sp>
        <p:nvSpPr>
          <p:cNvPr id="7" name="Text Placeholder 6"/>
          <p:cNvSpPr>
            <a:spLocks noGrp="1"/>
          </p:cNvSpPr>
          <p:nvPr>
            <p:ph type="body" sz="quarter" idx="3"/>
          </p:nvPr>
        </p:nvSpPr>
        <p:spPr>
          <a:xfrm>
            <a:off x="-2" y="5186427"/>
            <a:ext cx="9144000" cy="862680"/>
          </a:xfrm>
        </p:spPr>
        <p:txBody>
          <a:bodyPr anchor="b">
            <a:normAutofit fontScale="92500" lnSpcReduction="10000"/>
          </a:bodyPr>
          <a:lstStyle/>
          <a:p>
            <a:r>
              <a:rPr lang="en-US" sz="6000" dirty="0" err="1"/>
              <a:t>Iryny</a:t>
            </a:r>
            <a:r>
              <a:rPr lang="en-US" sz="6000" dirty="0"/>
              <a:t> </a:t>
            </a:r>
            <a:r>
              <a:rPr lang="en-US" sz="6000" dirty="0" err="1"/>
              <a:t>paci</a:t>
            </a:r>
            <a:endParaRPr lang="en-US" sz="6000" dirty="0"/>
          </a:p>
        </p:txBody>
      </p:sp>
      <p:sp>
        <p:nvSpPr>
          <p:cNvPr id="2" name="Text Placeholder 1">
            <a:extLst>
              <a:ext uri="{FF2B5EF4-FFF2-40B4-BE49-F238E27FC236}">
                <a16:creationId xmlns:a16="http://schemas.microsoft.com/office/drawing/2014/main" id="{2752A7A2-7F6A-4EF4-B222-C8C579ADC2F3}"/>
              </a:ext>
            </a:extLst>
          </p:cNvPr>
          <p:cNvSpPr>
            <a:spLocks noGrp="1"/>
          </p:cNvSpPr>
          <p:nvPr>
            <p:ph type="body" sz="quarter" idx="10"/>
          </p:nvPr>
        </p:nvSpPr>
        <p:spPr>
          <a:xfrm>
            <a:off x="-3" y="4378389"/>
            <a:ext cx="9144000" cy="808038"/>
          </a:xfrm>
        </p:spPr>
        <p:txBody>
          <a:bodyPr/>
          <a:lstStyle/>
          <a:p>
            <a:r>
              <a:rPr lang="ar-EG" sz="5400" dirty="0"/>
              <a:t>السلام لجميعكم</a:t>
            </a:r>
            <a:endParaRPr lang="en-US" sz="5400" dirty="0"/>
          </a:p>
        </p:txBody>
      </p:sp>
    </p:spTree>
    <p:extLst>
      <p:ext uri="{BB962C8B-B14F-4D97-AF65-F5344CB8AC3E}">
        <p14:creationId xmlns:p14="http://schemas.microsoft.com/office/powerpoint/2010/main" val="3034554994"/>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اخذ خبزاً على يديه الطاهرتين </a:t>
            </a:r>
            <a:endParaRPr lang="en-US" sz="4800" dirty="0"/>
          </a:p>
        </p:txBody>
      </p:sp>
      <p:sp>
        <p:nvSpPr>
          <p:cNvPr id="3" name="Text Placeholder 2"/>
          <p:cNvSpPr>
            <a:spLocks noGrp="1"/>
          </p:cNvSpPr>
          <p:nvPr>
            <p:ph type="body" idx="1"/>
          </p:nvPr>
        </p:nvSpPr>
        <p:spPr/>
        <p:txBody>
          <a:bodyPr/>
          <a:lstStyle/>
          <a:p>
            <a:r>
              <a:rPr lang="ar-EG" sz="4400" dirty="0"/>
              <a:t>أفتشي إن أويك إيجين نيف جيج أثؤواب </a:t>
            </a:r>
          </a:p>
        </p:txBody>
      </p:sp>
      <p:sp>
        <p:nvSpPr>
          <p:cNvPr id="4" name="Text Placeholder 3"/>
          <p:cNvSpPr>
            <a:spLocks noGrp="1"/>
          </p:cNvSpPr>
          <p:nvPr>
            <p:ph type="body" sz="quarter" idx="3"/>
          </p:nvPr>
        </p:nvSpPr>
        <p:spPr/>
        <p:txBody>
          <a:bodyPr/>
          <a:lstStyle/>
          <a:p>
            <a:r>
              <a:rPr lang="en-US" sz="4400" dirty="0" err="1"/>
              <a:t>Afsi</a:t>
            </a:r>
            <a:r>
              <a:rPr lang="en-US" sz="4400" dirty="0"/>
              <a:t> `</a:t>
            </a:r>
            <a:r>
              <a:rPr lang="en-US" sz="4400" dirty="0" err="1"/>
              <a:t>nouwik</a:t>
            </a:r>
            <a:r>
              <a:rPr lang="ar-EG" sz="4400" dirty="0"/>
              <a:t> </a:t>
            </a:r>
            <a:r>
              <a:rPr lang="en-US" sz="4400" dirty="0"/>
              <a:t> `</a:t>
            </a:r>
            <a:r>
              <a:rPr lang="en-US" sz="4400" dirty="0" err="1"/>
              <a:t>ejen</a:t>
            </a:r>
            <a:r>
              <a:rPr lang="en-US" sz="4400" dirty="0"/>
              <a:t> </a:t>
            </a:r>
            <a:r>
              <a:rPr lang="en-US" sz="4400" dirty="0" err="1"/>
              <a:t>nefjij</a:t>
            </a:r>
            <a:r>
              <a:rPr lang="ar-EG" sz="4400" dirty="0"/>
              <a:t> </a:t>
            </a:r>
            <a:r>
              <a:rPr lang="en-US" sz="4400" dirty="0"/>
              <a:t>`</a:t>
            </a:r>
            <a:r>
              <a:rPr lang="en-US" sz="4400" dirty="0" err="1"/>
              <a:t>eqouab</a:t>
            </a:r>
            <a:endParaRPr lang="en-US" sz="4400" dirty="0"/>
          </a:p>
        </p:txBody>
      </p:sp>
    </p:spTree>
    <p:extLst>
      <p:ext uri="{BB962C8B-B14F-4D97-AF65-F5344CB8AC3E}">
        <p14:creationId xmlns:p14="http://schemas.microsoft.com/office/powerpoint/2010/main" val="187596528"/>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اللتين بلا عيب ولا دنس </a:t>
            </a:r>
            <a:endParaRPr lang="en-US" sz="5400" dirty="0"/>
          </a:p>
        </p:txBody>
      </p:sp>
      <p:sp>
        <p:nvSpPr>
          <p:cNvPr id="3" name="Text Placeholder 2"/>
          <p:cNvSpPr>
            <a:spLocks noGrp="1"/>
          </p:cNvSpPr>
          <p:nvPr>
            <p:ph type="body" idx="1"/>
          </p:nvPr>
        </p:nvSpPr>
        <p:spPr/>
        <p:txBody>
          <a:bodyPr/>
          <a:lstStyle/>
          <a:p>
            <a:r>
              <a:rPr lang="ar-EG" sz="4800" dirty="0"/>
              <a:t>إنآتتشني أووه إن آتثوليب</a:t>
            </a:r>
          </a:p>
        </p:txBody>
      </p:sp>
      <p:sp>
        <p:nvSpPr>
          <p:cNvPr id="4" name="Text Placeholder 3"/>
          <p:cNvSpPr>
            <a:spLocks noGrp="1"/>
          </p:cNvSpPr>
          <p:nvPr>
            <p:ph type="body" sz="quarter" idx="3"/>
          </p:nvPr>
        </p:nvSpPr>
        <p:spPr/>
        <p:txBody>
          <a:bodyPr/>
          <a:lstStyle/>
          <a:p>
            <a:r>
              <a:rPr lang="en-US" sz="4800" dirty="0"/>
              <a:t> `</a:t>
            </a:r>
            <a:r>
              <a:rPr lang="en-US" sz="4800" dirty="0" err="1"/>
              <a:t>natasni</a:t>
            </a:r>
            <a:r>
              <a:rPr lang="en-US" sz="4800" dirty="0"/>
              <a:t> </a:t>
            </a:r>
            <a:r>
              <a:rPr lang="en-US" sz="4800" dirty="0" err="1"/>
              <a:t>ouo</a:t>
            </a:r>
            <a:r>
              <a:rPr lang="en-US" sz="4800" dirty="0"/>
              <a:t>\</a:t>
            </a:r>
            <a:r>
              <a:rPr lang="ar-EG" sz="4800" dirty="0"/>
              <a:t> </a:t>
            </a:r>
            <a:r>
              <a:rPr lang="en-US" sz="4800" dirty="0"/>
              <a:t> `</a:t>
            </a:r>
            <a:r>
              <a:rPr lang="en-US" sz="4800" dirty="0" err="1"/>
              <a:t>natqwleb</a:t>
            </a:r>
            <a:endParaRPr lang="en-US" sz="4800" dirty="0"/>
          </a:p>
        </p:txBody>
      </p:sp>
    </p:spTree>
    <p:extLst>
      <p:ext uri="{BB962C8B-B14F-4D97-AF65-F5344CB8AC3E}">
        <p14:creationId xmlns:p14="http://schemas.microsoft.com/office/powerpoint/2010/main" val="394399425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sz="4800" dirty="0"/>
              <a:t>الطوباويتين المحييتين </a:t>
            </a:r>
            <a:endParaRPr lang="en-US" sz="4800" dirty="0"/>
          </a:p>
        </p:txBody>
      </p:sp>
      <p:sp>
        <p:nvSpPr>
          <p:cNvPr id="3" name="Text Placeholder 2"/>
          <p:cNvSpPr>
            <a:spLocks noGrp="1"/>
          </p:cNvSpPr>
          <p:nvPr>
            <p:ph type="body" idx="1"/>
          </p:nvPr>
        </p:nvSpPr>
        <p:spPr/>
        <p:txBody>
          <a:bodyPr/>
          <a:lstStyle/>
          <a:p>
            <a:r>
              <a:rPr lang="ar-EG" sz="4400" dirty="0"/>
              <a:t>أووه إم مكاريون أووه إنريف تانخو</a:t>
            </a:r>
          </a:p>
        </p:txBody>
      </p:sp>
      <p:sp>
        <p:nvSpPr>
          <p:cNvPr id="4" name="Text Placeholder 3"/>
          <p:cNvSpPr>
            <a:spLocks noGrp="1"/>
          </p:cNvSpPr>
          <p:nvPr>
            <p:ph type="body" sz="quarter" idx="3"/>
          </p:nvPr>
        </p:nvSpPr>
        <p:spPr/>
        <p:txBody>
          <a:bodyPr/>
          <a:lstStyle/>
          <a:p>
            <a:r>
              <a:rPr lang="en-US" sz="4400" dirty="0" err="1"/>
              <a:t>ouo</a:t>
            </a:r>
            <a:r>
              <a:rPr lang="en-US" sz="4400" dirty="0"/>
              <a:t>\</a:t>
            </a:r>
            <a:r>
              <a:rPr lang="ar-EG" sz="4400" dirty="0"/>
              <a:t> </a:t>
            </a:r>
            <a:r>
              <a:rPr lang="en-US" sz="4400" dirty="0"/>
              <a:t> `</a:t>
            </a:r>
            <a:r>
              <a:rPr lang="en-US" sz="4400" dirty="0" err="1"/>
              <a:t>mmakarion</a:t>
            </a:r>
            <a:r>
              <a:rPr lang="en-US" sz="4400" dirty="0"/>
              <a:t>&gt;</a:t>
            </a:r>
            <a:r>
              <a:rPr lang="ar-EG" sz="4400" dirty="0"/>
              <a:t> </a:t>
            </a:r>
            <a:r>
              <a:rPr lang="en-US" sz="4400" dirty="0" err="1"/>
              <a:t>ouo</a:t>
            </a:r>
            <a:r>
              <a:rPr lang="en-US" sz="4400" dirty="0"/>
              <a:t>\</a:t>
            </a:r>
            <a:r>
              <a:rPr lang="ar-EG" sz="4400" dirty="0"/>
              <a:t> </a:t>
            </a:r>
            <a:r>
              <a:rPr lang="en-US" sz="4400" dirty="0"/>
              <a:t> `</a:t>
            </a:r>
            <a:r>
              <a:rPr lang="en-US" sz="4400" dirty="0" err="1"/>
              <a:t>nreftan'o</a:t>
            </a:r>
            <a:endParaRPr lang="en-US" sz="4400" dirty="0"/>
          </a:p>
        </p:txBody>
      </p:sp>
    </p:spTree>
    <p:extLst>
      <p:ext uri="{BB962C8B-B14F-4D97-AF65-F5344CB8AC3E}">
        <p14:creationId xmlns:p14="http://schemas.microsoft.com/office/powerpoint/2010/main" val="422455932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نؤمن ان هذا هو بالحقيقة آمين</a:t>
            </a:r>
            <a:endParaRPr lang="en-US" sz="4400" dirty="0"/>
          </a:p>
        </p:txBody>
      </p:sp>
      <p:sp>
        <p:nvSpPr>
          <p:cNvPr id="3" name="Text Placeholder 2"/>
          <p:cNvSpPr>
            <a:spLocks noGrp="1"/>
          </p:cNvSpPr>
          <p:nvPr>
            <p:ph type="body" idx="1"/>
          </p:nvPr>
        </p:nvSpPr>
        <p:spPr/>
        <p:txBody>
          <a:bodyPr/>
          <a:lstStyle/>
          <a:p>
            <a:r>
              <a:rPr lang="ar-EG" dirty="0"/>
              <a:t>تيـن ناهتــــــى جى فـــــاى بى خين أو ميثمــــى آميــــــــن</a:t>
            </a:r>
          </a:p>
        </p:txBody>
      </p:sp>
      <p:sp>
        <p:nvSpPr>
          <p:cNvPr id="4" name="Text Placeholder 3"/>
          <p:cNvSpPr>
            <a:spLocks noGrp="1"/>
          </p:cNvSpPr>
          <p:nvPr>
            <p:ph type="body" sz="quarter" idx="3"/>
          </p:nvPr>
        </p:nvSpPr>
        <p:spPr/>
        <p:txBody>
          <a:bodyPr/>
          <a:lstStyle/>
          <a:p>
            <a:r>
              <a:rPr lang="en-US" sz="4000" dirty="0" err="1"/>
              <a:t>Tenna</a:t>
            </a:r>
            <a:r>
              <a:rPr lang="en-US" sz="4000" dirty="0"/>
              <a:t>\; je </a:t>
            </a:r>
            <a:r>
              <a:rPr lang="en-US" sz="4000" dirty="0" err="1"/>
              <a:t>vai</a:t>
            </a:r>
            <a:r>
              <a:rPr lang="en-US" sz="4000" dirty="0"/>
              <a:t>  </a:t>
            </a:r>
            <a:r>
              <a:rPr lang="en-US" sz="4000" dirty="0" err="1"/>
              <a:t>pe</a:t>
            </a:r>
            <a:r>
              <a:rPr lang="en-US" sz="4000" dirty="0"/>
              <a:t> '</a:t>
            </a:r>
            <a:r>
              <a:rPr lang="en-US" sz="4000" dirty="0" err="1"/>
              <a:t>en</a:t>
            </a:r>
            <a:r>
              <a:rPr lang="ar-EG" sz="4000" dirty="0"/>
              <a:t> </a:t>
            </a:r>
            <a:r>
              <a:rPr lang="en-US" sz="4000" dirty="0" err="1"/>
              <a:t>oumeqmhi</a:t>
            </a:r>
            <a:r>
              <a:rPr lang="en-US" sz="4000" dirty="0"/>
              <a:t>&gt;</a:t>
            </a:r>
            <a:r>
              <a:rPr lang="ar-EG" sz="4000" dirty="0"/>
              <a:t> </a:t>
            </a:r>
            <a:r>
              <a:rPr lang="en-US" sz="4000" dirty="0"/>
              <a:t> `</a:t>
            </a:r>
            <a:r>
              <a:rPr lang="en-US" sz="4000" dirty="0" err="1"/>
              <a:t>amhn</a:t>
            </a:r>
            <a:endParaRPr lang="en-US" sz="4000" dirty="0"/>
          </a:p>
        </p:txBody>
      </p:sp>
    </p:spTree>
    <p:extLst>
      <p:ext uri="{BB962C8B-B14F-4D97-AF65-F5344CB8AC3E}">
        <p14:creationId xmlns:p14="http://schemas.microsoft.com/office/powerpoint/2010/main" val="316370300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ونظر إلى فوق </a:t>
            </a:r>
            <a:endParaRPr lang="en-US" sz="5400" dirty="0"/>
          </a:p>
        </p:txBody>
      </p:sp>
      <p:sp>
        <p:nvSpPr>
          <p:cNvPr id="3" name="Text Placeholder 2"/>
          <p:cNvSpPr>
            <a:spLocks noGrp="1"/>
          </p:cNvSpPr>
          <p:nvPr>
            <p:ph type="body" idx="1"/>
          </p:nvPr>
        </p:nvSpPr>
        <p:spPr/>
        <p:txBody>
          <a:bodyPr/>
          <a:lstStyle/>
          <a:p>
            <a:r>
              <a:rPr lang="ar-EG" sz="4800" dirty="0"/>
              <a:t>آفجوشت إي إبشوي إي إتفي هاروك </a:t>
            </a:r>
          </a:p>
        </p:txBody>
      </p:sp>
      <p:sp>
        <p:nvSpPr>
          <p:cNvPr id="4" name="Text Placeholder 3"/>
          <p:cNvSpPr>
            <a:spLocks noGrp="1"/>
          </p:cNvSpPr>
          <p:nvPr>
            <p:ph type="body" sz="quarter" idx="3"/>
          </p:nvPr>
        </p:nvSpPr>
        <p:spPr/>
        <p:txBody>
          <a:bodyPr/>
          <a:lstStyle/>
          <a:p>
            <a:r>
              <a:rPr lang="en-US" sz="4800" dirty="0" err="1"/>
              <a:t>Afjou</a:t>
            </a:r>
            <a:r>
              <a:rPr lang="en-US" sz="4800" dirty="0"/>
              <a:t>]t </a:t>
            </a:r>
            <a:r>
              <a:rPr lang="ar-EG" sz="4800" dirty="0"/>
              <a:t> </a:t>
            </a:r>
            <a:r>
              <a:rPr lang="en-US" sz="4800" dirty="0"/>
              <a:t>`</a:t>
            </a:r>
            <a:r>
              <a:rPr lang="en-US" sz="4800" dirty="0" err="1"/>
              <a:t>e`p</a:t>
            </a:r>
            <a:r>
              <a:rPr lang="en-US" sz="4800" dirty="0"/>
              <a:t>]</a:t>
            </a:r>
            <a:r>
              <a:rPr lang="en-US" sz="4800" dirty="0" err="1"/>
              <a:t>wi</a:t>
            </a:r>
            <a:r>
              <a:rPr lang="en-US" sz="4800" dirty="0"/>
              <a:t> `</a:t>
            </a:r>
            <a:r>
              <a:rPr lang="en-US" sz="4800" dirty="0" err="1"/>
              <a:t>e`tve</a:t>
            </a:r>
            <a:r>
              <a:rPr lang="en-US" sz="4800" dirty="0"/>
              <a:t> \</a:t>
            </a:r>
            <a:r>
              <a:rPr lang="en-US" sz="4800" dirty="0" err="1"/>
              <a:t>arok</a:t>
            </a:r>
            <a:endParaRPr lang="en-US" sz="4800" dirty="0"/>
          </a:p>
        </p:txBody>
      </p:sp>
    </p:spTree>
    <p:extLst>
      <p:ext uri="{BB962C8B-B14F-4D97-AF65-F5344CB8AC3E}">
        <p14:creationId xmlns:p14="http://schemas.microsoft.com/office/powerpoint/2010/main" val="177454768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نحو السماء إليك يا الله </a:t>
            </a:r>
            <a:endParaRPr lang="en-US" sz="5400" dirty="0"/>
          </a:p>
        </p:txBody>
      </p:sp>
      <p:sp>
        <p:nvSpPr>
          <p:cNvPr id="3" name="Text Placeholder 2"/>
          <p:cNvSpPr>
            <a:spLocks noGrp="1"/>
          </p:cNvSpPr>
          <p:nvPr>
            <p:ph type="body" idx="1"/>
          </p:nvPr>
        </p:nvSpPr>
        <p:spPr/>
        <p:txBody>
          <a:bodyPr/>
          <a:lstStyle/>
          <a:p>
            <a:r>
              <a:rPr lang="ar-EG" sz="4800" dirty="0"/>
              <a:t>فيئتيفوف إنيوت إفنوتي </a:t>
            </a:r>
          </a:p>
        </p:txBody>
      </p:sp>
      <p:sp>
        <p:nvSpPr>
          <p:cNvPr id="4" name="Text Placeholder 3"/>
          <p:cNvSpPr>
            <a:spLocks noGrp="1"/>
          </p:cNvSpPr>
          <p:nvPr>
            <p:ph type="body" sz="quarter" idx="3"/>
          </p:nvPr>
        </p:nvSpPr>
        <p:spPr/>
        <p:txBody>
          <a:bodyPr/>
          <a:lstStyle/>
          <a:p>
            <a:r>
              <a:rPr lang="en-US" sz="4800" dirty="0" err="1"/>
              <a:t>vh`ete</a:t>
            </a:r>
            <a:r>
              <a:rPr lang="en-US" sz="4800" dirty="0"/>
              <a:t> </a:t>
            </a:r>
            <a:r>
              <a:rPr lang="en-US" sz="4800" dirty="0" err="1"/>
              <a:t>vwf</a:t>
            </a:r>
            <a:r>
              <a:rPr lang="en-US" sz="4800" dirty="0"/>
              <a:t> `</a:t>
            </a:r>
            <a:r>
              <a:rPr lang="en-US" sz="4800" dirty="0" err="1"/>
              <a:t>niwt</a:t>
            </a:r>
            <a:r>
              <a:rPr lang="en-US" sz="4800" dirty="0"/>
              <a:t> V;</a:t>
            </a:r>
          </a:p>
        </p:txBody>
      </p:sp>
    </p:spTree>
    <p:extLst>
      <p:ext uri="{BB962C8B-B14F-4D97-AF65-F5344CB8AC3E}">
        <p14:creationId xmlns:p14="http://schemas.microsoft.com/office/powerpoint/2010/main" val="129493238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أباه وسيد كل أحد</a:t>
            </a:r>
            <a:endParaRPr lang="en-US" sz="5400" dirty="0"/>
          </a:p>
        </p:txBody>
      </p:sp>
      <p:sp>
        <p:nvSpPr>
          <p:cNvPr id="3" name="Text Placeholder 2"/>
          <p:cNvSpPr>
            <a:spLocks noGrp="1"/>
          </p:cNvSpPr>
          <p:nvPr>
            <p:ph type="body" idx="1"/>
          </p:nvPr>
        </p:nvSpPr>
        <p:spPr/>
        <p:txBody>
          <a:bodyPr/>
          <a:lstStyle/>
          <a:p>
            <a:r>
              <a:rPr lang="ar-EG" sz="4800" dirty="0"/>
              <a:t>أووه إفنيب إنتي أؤون نيفين</a:t>
            </a:r>
          </a:p>
        </p:txBody>
      </p:sp>
      <p:sp>
        <p:nvSpPr>
          <p:cNvPr id="4" name="Text Placeholder 3"/>
          <p:cNvSpPr>
            <a:spLocks noGrp="1"/>
          </p:cNvSpPr>
          <p:nvPr>
            <p:ph type="body" sz="quarter" idx="3"/>
          </p:nvPr>
        </p:nvSpPr>
        <p:spPr/>
        <p:txBody>
          <a:bodyPr/>
          <a:lstStyle/>
          <a:p>
            <a:r>
              <a:rPr lang="en-US" sz="4800" dirty="0" err="1"/>
              <a:t>ouo</a:t>
            </a:r>
            <a:r>
              <a:rPr lang="en-US" sz="4800" dirty="0"/>
              <a:t>\ `</a:t>
            </a:r>
            <a:r>
              <a:rPr lang="en-US" sz="4800" dirty="0" err="1"/>
              <a:t>vnhb</a:t>
            </a:r>
            <a:r>
              <a:rPr lang="ar-EG" sz="4800" dirty="0"/>
              <a:t> </a:t>
            </a:r>
            <a:r>
              <a:rPr lang="en-US" sz="4800" dirty="0"/>
              <a:t>`</a:t>
            </a:r>
            <a:r>
              <a:rPr lang="en-US" sz="4800" dirty="0" err="1"/>
              <a:t>nte</a:t>
            </a:r>
            <a:r>
              <a:rPr lang="en-US" sz="4800" dirty="0"/>
              <a:t> </a:t>
            </a:r>
            <a:r>
              <a:rPr lang="en-US" sz="4800" dirty="0" err="1"/>
              <a:t>ouo</a:t>
            </a:r>
            <a:r>
              <a:rPr lang="en-US" sz="4800" dirty="0"/>
              <a:t>\ </a:t>
            </a:r>
            <a:r>
              <a:rPr lang="en-US" sz="4800" dirty="0" err="1"/>
              <a:t>niben</a:t>
            </a:r>
            <a:endParaRPr lang="en-US" sz="4800" dirty="0"/>
          </a:p>
        </p:txBody>
      </p:sp>
    </p:spTree>
    <p:extLst>
      <p:ext uri="{BB962C8B-B14F-4D97-AF65-F5344CB8AC3E}">
        <p14:creationId xmlns:p14="http://schemas.microsoft.com/office/powerpoint/2010/main" val="963624981"/>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t>و شكر</a:t>
            </a:r>
            <a:endParaRPr lang="en-US" sz="6000" dirty="0"/>
          </a:p>
        </p:txBody>
      </p:sp>
      <p:sp>
        <p:nvSpPr>
          <p:cNvPr id="3" name="Text Placeholder 2"/>
          <p:cNvSpPr>
            <a:spLocks noGrp="1"/>
          </p:cNvSpPr>
          <p:nvPr>
            <p:ph type="body" idx="1"/>
          </p:nvPr>
        </p:nvSpPr>
        <p:spPr/>
        <p:txBody>
          <a:bodyPr/>
          <a:lstStyle/>
          <a:p>
            <a:r>
              <a:rPr lang="ar-EG" sz="4400" dirty="0"/>
              <a:t>إيطاف شيبئهموت</a:t>
            </a:r>
          </a:p>
        </p:txBody>
      </p:sp>
      <p:sp>
        <p:nvSpPr>
          <p:cNvPr id="4" name="Text Placeholder 3"/>
          <p:cNvSpPr>
            <a:spLocks noGrp="1"/>
          </p:cNvSpPr>
          <p:nvPr>
            <p:ph type="body" sz="quarter" idx="3"/>
          </p:nvPr>
        </p:nvSpPr>
        <p:spPr/>
        <p:txBody>
          <a:bodyPr/>
          <a:lstStyle/>
          <a:p>
            <a:r>
              <a:rPr lang="en-US" sz="4400" dirty="0"/>
              <a:t>Eta4 2ep`hmot</a:t>
            </a:r>
          </a:p>
        </p:txBody>
      </p:sp>
    </p:spTree>
    <p:extLst>
      <p:ext uri="{BB962C8B-B14F-4D97-AF65-F5344CB8AC3E}">
        <p14:creationId xmlns:p14="http://schemas.microsoft.com/office/powerpoint/2010/main" val="335698023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29641138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t>و باركه</a:t>
            </a:r>
            <a:endParaRPr lang="en-US" sz="6000" dirty="0"/>
          </a:p>
        </p:txBody>
      </p:sp>
      <p:sp>
        <p:nvSpPr>
          <p:cNvPr id="7" name="Text Placeholder 6"/>
          <p:cNvSpPr>
            <a:spLocks noGrp="1"/>
          </p:cNvSpPr>
          <p:nvPr>
            <p:ph type="body" idx="1"/>
          </p:nvPr>
        </p:nvSpPr>
        <p:spPr/>
        <p:txBody>
          <a:bodyPr/>
          <a:lstStyle/>
          <a:p>
            <a:r>
              <a:rPr lang="ar-EG" sz="4400" dirty="0"/>
              <a:t>آف إزمو إيروف</a:t>
            </a:r>
          </a:p>
        </p:txBody>
      </p:sp>
      <p:sp>
        <p:nvSpPr>
          <p:cNvPr id="8" name="Text Placeholder 7"/>
          <p:cNvSpPr>
            <a:spLocks noGrp="1"/>
          </p:cNvSpPr>
          <p:nvPr>
            <p:ph type="body" sz="quarter" idx="3"/>
          </p:nvPr>
        </p:nvSpPr>
        <p:spPr/>
        <p:txBody>
          <a:bodyPr/>
          <a:lstStyle/>
          <a:p>
            <a:r>
              <a:rPr lang="en-US" sz="4400" dirty="0"/>
              <a:t>A4`cmov `ero4 </a:t>
            </a:r>
          </a:p>
        </p:txBody>
      </p:sp>
    </p:spTree>
    <p:extLst>
      <p:ext uri="{BB962C8B-B14F-4D97-AF65-F5344CB8AC3E}">
        <p14:creationId xmlns:p14="http://schemas.microsoft.com/office/powerpoint/2010/main" val="1582831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6000" dirty="0"/>
              <a:t>كيطو إبنيفماتى سو</a:t>
            </a:r>
          </a:p>
        </p:txBody>
      </p:sp>
      <p:sp>
        <p:nvSpPr>
          <p:cNvPr id="7" name="Text Placeholder 6"/>
          <p:cNvSpPr>
            <a:spLocks noGrp="1"/>
          </p:cNvSpPr>
          <p:nvPr>
            <p:ph type="body" sz="quarter" idx="3"/>
          </p:nvPr>
        </p:nvSpPr>
        <p:spPr/>
        <p:txBody>
          <a:bodyPr>
            <a:normAutofit fontScale="92500" lnSpcReduction="20000"/>
          </a:bodyPr>
          <a:lstStyle/>
          <a:p>
            <a:r>
              <a:rPr lang="en-US" sz="6000" dirty="0" err="1"/>
              <a:t>Ke</a:t>
            </a:r>
            <a:r>
              <a:rPr lang="en-US" sz="6000" dirty="0"/>
              <a:t> </a:t>
            </a:r>
            <a:r>
              <a:rPr lang="en-US" sz="6000" dirty="0" err="1"/>
              <a:t>tw</a:t>
            </a:r>
            <a:r>
              <a:rPr lang="en-US" sz="6000" dirty="0"/>
              <a:t> `</a:t>
            </a:r>
            <a:r>
              <a:rPr lang="en-US" sz="6000" dirty="0" err="1"/>
              <a:t>pneuma</a:t>
            </a:r>
            <a:r>
              <a:rPr lang="en-US" sz="6000" dirty="0"/>
              <a:t> </a:t>
            </a:r>
            <a:r>
              <a:rPr lang="en-US" sz="6000" dirty="0" err="1"/>
              <a:t>ti</a:t>
            </a:r>
            <a:r>
              <a:rPr lang="en-US" sz="6000" dirty="0"/>
              <a:t> </a:t>
            </a:r>
            <a:r>
              <a:rPr lang="en-US" sz="6000" dirty="0" err="1"/>
              <a:t>cou</a:t>
            </a:r>
            <a:endParaRPr lang="en-US" sz="6000" dirty="0"/>
          </a:p>
        </p:txBody>
      </p:sp>
      <p:sp>
        <p:nvSpPr>
          <p:cNvPr id="3" name="Text Placeholder 2">
            <a:extLst>
              <a:ext uri="{FF2B5EF4-FFF2-40B4-BE49-F238E27FC236}">
                <a16:creationId xmlns:a16="http://schemas.microsoft.com/office/drawing/2014/main" id="{D79B6652-CB72-4EF1-9FF2-A507DD3EE08A}"/>
              </a:ext>
            </a:extLst>
          </p:cNvPr>
          <p:cNvSpPr>
            <a:spLocks noGrp="1"/>
          </p:cNvSpPr>
          <p:nvPr>
            <p:ph type="body" sz="quarter" idx="10"/>
          </p:nvPr>
        </p:nvSpPr>
        <p:spPr/>
        <p:txBody>
          <a:bodyPr/>
          <a:lstStyle/>
          <a:p>
            <a:r>
              <a:rPr lang="ar-EG" sz="6000" dirty="0"/>
              <a:t>ولروحك أيضاً</a:t>
            </a:r>
            <a:endParaRPr lang="en-US" sz="6000" dirty="0"/>
          </a:p>
        </p:txBody>
      </p:sp>
    </p:spTree>
    <p:extLst>
      <p:ext uri="{BB962C8B-B14F-4D97-AF65-F5344CB8AC3E}">
        <p14:creationId xmlns:p14="http://schemas.microsoft.com/office/powerpoint/2010/main" val="3911188561"/>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23629941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39965"/>
            <a:ext cx="9144000" cy="782371"/>
          </a:xfrm>
        </p:spPr>
        <p:txBody>
          <a:bodyPr>
            <a:noAutofit/>
          </a:bodyPr>
          <a:lstStyle/>
          <a:p>
            <a:r>
              <a:rPr lang="ar-SA" sz="6000" dirty="0"/>
              <a:t>و</a:t>
            </a:r>
            <a:r>
              <a:rPr lang="ar-EG" sz="6000" dirty="0"/>
              <a:t> </a:t>
            </a:r>
            <a:r>
              <a:rPr lang="ar-SA" sz="6000" dirty="0"/>
              <a:t>قدسه</a:t>
            </a:r>
            <a:endParaRPr lang="en-US" sz="6000" dirty="0"/>
          </a:p>
        </p:txBody>
      </p:sp>
      <p:sp>
        <p:nvSpPr>
          <p:cNvPr id="7" name="Text Placeholder 6"/>
          <p:cNvSpPr>
            <a:spLocks noGrp="1"/>
          </p:cNvSpPr>
          <p:nvPr>
            <p:ph type="body" idx="1"/>
          </p:nvPr>
        </p:nvSpPr>
        <p:spPr/>
        <p:txBody>
          <a:bodyPr/>
          <a:lstStyle/>
          <a:p>
            <a:r>
              <a:rPr lang="ar-EG" sz="4400" dirty="0"/>
              <a:t>آف إير آجيازين إمموف</a:t>
            </a:r>
          </a:p>
        </p:txBody>
      </p:sp>
      <p:sp>
        <p:nvSpPr>
          <p:cNvPr id="8" name="Text Placeholder 7"/>
          <p:cNvSpPr>
            <a:spLocks noGrp="1"/>
          </p:cNvSpPr>
          <p:nvPr>
            <p:ph type="body" sz="quarter" idx="3"/>
          </p:nvPr>
        </p:nvSpPr>
        <p:spPr/>
        <p:txBody>
          <a:bodyPr/>
          <a:lstStyle/>
          <a:p>
            <a:r>
              <a:rPr lang="en-US" sz="4400" dirty="0"/>
              <a:t>A4er`ajiazin `mmo4</a:t>
            </a:r>
          </a:p>
        </p:txBody>
      </p:sp>
    </p:spTree>
    <p:extLst>
      <p:ext uri="{BB962C8B-B14F-4D97-AF65-F5344CB8AC3E}">
        <p14:creationId xmlns:p14="http://schemas.microsoft.com/office/powerpoint/2010/main" val="376818867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2868956162"/>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SA" sz="4400" dirty="0"/>
              <a:t>نؤمن ونعترف ونمجد</a:t>
            </a:r>
            <a:endParaRPr lang="en-US" sz="4400" dirty="0"/>
          </a:p>
        </p:txBody>
      </p:sp>
      <p:sp>
        <p:nvSpPr>
          <p:cNvPr id="7" name="Text Placeholder 6"/>
          <p:cNvSpPr>
            <a:spLocks noGrp="1"/>
          </p:cNvSpPr>
          <p:nvPr>
            <p:ph type="body" idx="1"/>
          </p:nvPr>
        </p:nvSpPr>
        <p:spPr/>
        <p:txBody>
          <a:bodyPr/>
          <a:lstStyle/>
          <a:p>
            <a:r>
              <a:rPr lang="ar-EG" sz="4400" dirty="0"/>
              <a:t>بيستيف أومين كي أومولوغومين كي ذوكساذومين</a:t>
            </a:r>
          </a:p>
        </p:txBody>
      </p:sp>
      <p:sp>
        <p:nvSpPr>
          <p:cNvPr id="8" name="Text Placeholder 7"/>
          <p:cNvSpPr>
            <a:spLocks noGrp="1"/>
          </p:cNvSpPr>
          <p:nvPr>
            <p:ph type="body" sz="quarter" idx="3"/>
          </p:nvPr>
        </p:nvSpPr>
        <p:spPr>
          <a:xfrm>
            <a:off x="0" y="5395076"/>
            <a:ext cx="9144000" cy="682357"/>
          </a:xfrm>
        </p:spPr>
        <p:txBody>
          <a:bodyPr/>
          <a:lstStyle/>
          <a:p>
            <a:r>
              <a:rPr lang="en-US" sz="3200" dirty="0" err="1"/>
              <a:t>Picteuomen</a:t>
            </a:r>
            <a:r>
              <a:rPr lang="en-US" sz="3200" dirty="0"/>
              <a:t> </a:t>
            </a:r>
            <a:r>
              <a:rPr lang="en-US" sz="3200" dirty="0" err="1"/>
              <a:t>ke</a:t>
            </a:r>
            <a:r>
              <a:rPr lang="en-US" sz="3200" dirty="0"/>
              <a:t> `</a:t>
            </a:r>
            <a:r>
              <a:rPr lang="en-US" sz="3200" dirty="0" err="1"/>
              <a:t>omolgoumen</a:t>
            </a:r>
            <a:r>
              <a:rPr lang="en-US" sz="3200" dirty="0"/>
              <a:t> </a:t>
            </a:r>
            <a:r>
              <a:rPr lang="en-US" sz="3200" dirty="0" err="1"/>
              <a:t>ke</a:t>
            </a:r>
            <a:r>
              <a:rPr lang="en-US" sz="3200" dirty="0"/>
              <a:t> do[</a:t>
            </a:r>
            <a:r>
              <a:rPr lang="en-US" sz="3200" dirty="0" err="1"/>
              <a:t>azomen</a:t>
            </a:r>
            <a:endParaRPr lang="en-US" sz="3200" dirty="0"/>
          </a:p>
        </p:txBody>
      </p:sp>
    </p:spTree>
    <p:extLst>
      <p:ext uri="{BB962C8B-B14F-4D97-AF65-F5344CB8AC3E}">
        <p14:creationId xmlns:p14="http://schemas.microsoft.com/office/powerpoint/2010/main" val="174401791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400" dirty="0"/>
              <a:t>وقسمه واعطاه لخواصه التلاميذ القديسين</a:t>
            </a:r>
            <a:endParaRPr lang="en-US" sz="4400" dirty="0"/>
          </a:p>
        </p:txBody>
      </p:sp>
      <p:sp>
        <p:nvSpPr>
          <p:cNvPr id="7" name="Text Placeholder 6"/>
          <p:cNvSpPr>
            <a:spLocks noGrp="1"/>
          </p:cNvSpPr>
          <p:nvPr>
            <p:ph type="body" idx="1"/>
          </p:nvPr>
        </p:nvSpPr>
        <p:spPr/>
        <p:txBody>
          <a:bodyPr/>
          <a:lstStyle/>
          <a:p>
            <a:r>
              <a:rPr lang="ar-EG" sz="4000" dirty="0"/>
              <a:t>آف فشف أفتيف إنني إيتينيوف إن آجيوس إم متثيتيس </a:t>
            </a:r>
          </a:p>
        </p:txBody>
      </p:sp>
      <p:sp>
        <p:nvSpPr>
          <p:cNvPr id="8" name="Text Placeholder 7"/>
          <p:cNvSpPr>
            <a:spLocks noGrp="1"/>
          </p:cNvSpPr>
          <p:nvPr>
            <p:ph type="body" sz="quarter" idx="3"/>
          </p:nvPr>
        </p:nvSpPr>
        <p:spPr/>
        <p:txBody>
          <a:bodyPr/>
          <a:lstStyle/>
          <a:p>
            <a:r>
              <a:rPr lang="en-US" dirty="0" err="1"/>
              <a:t>Afva</a:t>
            </a:r>
            <a:r>
              <a:rPr lang="en-US" dirty="0"/>
              <a:t>]f </a:t>
            </a:r>
            <a:r>
              <a:rPr lang="en-US" dirty="0" err="1"/>
              <a:t>afthif</a:t>
            </a:r>
            <a:r>
              <a:rPr lang="en-US" dirty="0"/>
              <a:t> `</a:t>
            </a:r>
            <a:r>
              <a:rPr lang="en-US" dirty="0" err="1"/>
              <a:t>nnh`ete</a:t>
            </a:r>
            <a:r>
              <a:rPr lang="en-US" dirty="0"/>
              <a:t> </a:t>
            </a:r>
            <a:r>
              <a:rPr lang="en-US" dirty="0" err="1"/>
              <a:t>nouf</a:t>
            </a:r>
            <a:r>
              <a:rPr lang="en-US" dirty="0"/>
              <a:t>  `</a:t>
            </a:r>
            <a:r>
              <a:rPr lang="en-US" dirty="0" err="1"/>
              <a:t>n`agioc</a:t>
            </a:r>
            <a:r>
              <a:rPr lang="en-US" dirty="0"/>
              <a:t>  `</a:t>
            </a:r>
            <a:r>
              <a:rPr lang="en-US" dirty="0" err="1"/>
              <a:t>mmaqhthc</a:t>
            </a:r>
            <a:endParaRPr lang="en-US" dirty="0"/>
          </a:p>
        </p:txBody>
      </p:sp>
    </p:spTree>
    <p:extLst>
      <p:ext uri="{BB962C8B-B14F-4D97-AF65-F5344CB8AC3E}">
        <p14:creationId xmlns:p14="http://schemas.microsoft.com/office/powerpoint/2010/main" val="202088811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والرسل الأطهار قائلاً</a:t>
            </a:r>
            <a:endParaRPr lang="en-US" sz="4800" dirty="0"/>
          </a:p>
        </p:txBody>
      </p:sp>
      <p:sp>
        <p:nvSpPr>
          <p:cNvPr id="12" name="Text Placeholder 11"/>
          <p:cNvSpPr>
            <a:spLocks noGrp="1"/>
          </p:cNvSpPr>
          <p:nvPr>
            <p:ph type="body" idx="1"/>
          </p:nvPr>
        </p:nvSpPr>
        <p:spPr/>
        <p:txBody>
          <a:bodyPr/>
          <a:lstStyle/>
          <a:p>
            <a:r>
              <a:rPr lang="ar-EG" sz="4400" dirty="0"/>
              <a:t>أووه إن آبوسطولوس إثؤواب إفجو إمموس</a:t>
            </a:r>
          </a:p>
        </p:txBody>
      </p:sp>
      <p:sp>
        <p:nvSpPr>
          <p:cNvPr id="13" name="Text Placeholder 12"/>
          <p:cNvSpPr>
            <a:spLocks noGrp="1"/>
          </p:cNvSpPr>
          <p:nvPr>
            <p:ph type="body" sz="quarter" idx="3"/>
          </p:nvPr>
        </p:nvSpPr>
        <p:spPr/>
        <p:txBody>
          <a:bodyPr/>
          <a:lstStyle/>
          <a:p>
            <a:r>
              <a:rPr lang="en-US" sz="4400" dirty="0" err="1"/>
              <a:t>Ouo</a:t>
            </a:r>
            <a:r>
              <a:rPr lang="en-US" sz="4400" dirty="0"/>
              <a:t>\  `</a:t>
            </a:r>
            <a:r>
              <a:rPr lang="en-US" sz="4400" dirty="0" err="1"/>
              <a:t>n`apoctoloc</a:t>
            </a:r>
            <a:r>
              <a:rPr lang="en-US" sz="4400" dirty="0"/>
              <a:t>  `</a:t>
            </a:r>
            <a:r>
              <a:rPr lang="en-US" sz="4400" dirty="0" err="1"/>
              <a:t>eqouab</a:t>
            </a:r>
            <a:r>
              <a:rPr lang="en-US" sz="4400" dirty="0"/>
              <a:t> </a:t>
            </a:r>
            <a:r>
              <a:rPr lang="en-US" sz="4400" dirty="0" err="1"/>
              <a:t>efjw</a:t>
            </a:r>
            <a:r>
              <a:rPr lang="en-US" sz="4400" dirty="0"/>
              <a:t> `</a:t>
            </a:r>
            <a:r>
              <a:rPr lang="en-US" sz="4400" dirty="0" err="1"/>
              <a:t>mmoc</a:t>
            </a:r>
            <a:endParaRPr lang="en-US" sz="4400" dirty="0"/>
          </a:p>
        </p:txBody>
      </p:sp>
    </p:spTree>
    <p:extLst>
      <p:ext uri="{BB962C8B-B14F-4D97-AF65-F5344CB8AC3E}">
        <p14:creationId xmlns:p14="http://schemas.microsoft.com/office/powerpoint/2010/main" val="22512391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400" dirty="0"/>
              <a:t>خذوا كلوا منه كلكم لأن هذا هو جسدى</a:t>
            </a:r>
            <a:endParaRPr lang="en-US" sz="4400" dirty="0"/>
          </a:p>
        </p:txBody>
      </p:sp>
      <p:sp>
        <p:nvSpPr>
          <p:cNvPr id="12" name="Text Placeholder 11"/>
          <p:cNvSpPr>
            <a:spLocks noGrp="1"/>
          </p:cNvSpPr>
          <p:nvPr>
            <p:ph type="body" idx="1"/>
          </p:nvPr>
        </p:nvSpPr>
        <p:spPr/>
        <p:txBody>
          <a:bodyPr/>
          <a:lstStyle/>
          <a:p>
            <a:r>
              <a:rPr lang="ar-EG" sz="4000" dirty="0"/>
              <a:t>جي تشي أؤوم إيفول إنخيتف تيروفاي غار بي باسوما</a:t>
            </a:r>
          </a:p>
        </p:txBody>
      </p:sp>
      <p:sp>
        <p:nvSpPr>
          <p:cNvPr id="13" name="Text Placeholder 12"/>
          <p:cNvSpPr>
            <a:spLocks noGrp="1"/>
          </p:cNvSpPr>
          <p:nvPr>
            <p:ph type="body" sz="quarter" idx="3"/>
          </p:nvPr>
        </p:nvSpPr>
        <p:spPr/>
        <p:txBody>
          <a:bodyPr/>
          <a:lstStyle/>
          <a:p>
            <a:r>
              <a:rPr lang="fr-FR" dirty="0"/>
              <a:t>Je  si </a:t>
            </a:r>
            <a:r>
              <a:rPr lang="fr-FR" dirty="0" err="1"/>
              <a:t>ouwm</a:t>
            </a:r>
            <a:r>
              <a:rPr lang="fr-FR" dirty="0"/>
              <a:t>  `</a:t>
            </a:r>
            <a:r>
              <a:rPr lang="fr-FR" dirty="0" err="1"/>
              <a:t>ebol</a:t>
            </a:r>
            <a:r>
              <a:rPr lang="fr-FR" dirty="0"/>
              <a:t> `n'</a:t>
            </a:r>
            <a:r>
              <a:rPr lang="fr-FR" dirty="0" err="1"/>
              <a:t>htf</a:t>
            </a:r>
            <a:r>
              <a:rPr lang="fr-FR" dirty="0"/>
              <a:t>  </a:t>
            </a:r>
            <a:r>
              <a:rPr lang="fr-FR" dirty="0" err="1"/>
              <a:t>throu</a:t>
            </a:r>
            <a:r>
              <a:rPr lang="fr-FR" dirty="0"/>
              <a:t>&gt; va i </a:t>
            </a:r>
            <a:r>
              <a:rPr lang="fr-FR" dirty="0" err="1"/>
              <a:t>gar</a:t>
            </a:r>
            <a:r>
              <a:rPr lang="fr-FR" dirty="0"/>
              <a:t>  </a:t>
            </a:r>
            <a:r>
              <a:rPr lang="fr-FR" dirty="0" err="1"/>
              <a:t>pe</a:t>
            </a:r>
            <a:r>
              <a:rPr lang="fr-FR" dirty="0"/>
              <a:t> </a:t>
            </a:r>
            <a:r>
              <a:rPr lang="fr-FR" dirty="0" err="1"/>
              <a:t>pacwma</a:t>
            </a:r>
            <a:endParaRPr lang="fr-FR" dirty="0"/>
          </a:p>
        </p:txBody>
      </p:sp>
    </p:spTree>
    <p:extLst>
      <p:ext uri="{BB962C8B-B14F-4D97-AF65-F5344CB8AC3E}">
        <p14:creationId xmlns:p14="http://schemas.microsoft.com/office/powerpoint/2010/main" val="1664446125"/>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400" dirty="0"/>
              <a:t>الذي يقسم عنكم وعن كثيرين </a:t>
            </a:r>
            <a:endParaRPr lang="en-US" sz="4400" dirty="0"/>
          </a:p>
        </p:txBody>
      </p:sp>
      <p:sp>
        <p:nvSpPr>
          <p:cNvPr id="12" name="Text Placeholder 11"/>
          <p:cNvSpPr>
            <a:spLocks noGrp="1"/>
          </p:cNvSpPr>
          <p:nvPr>
            <p:ph type="body" idx="1"/>
          </p:nvPr>
        </p:nvSpPr>
        <p:spPr/>
        <p:txBody>
          <a:bodyPr/>
          <a:lstStyle/>
          <a:p>
            <a:r>
              <a:rPr lang="ar-EG" sz="4000" dirty="0"/>
              <a:t>إنو نافشف إيجين ثينو نيم هان كي ميش </a:t>
            </a:r>
          </a:p>
        </p:txBody>
      </p:sp>
      <p:sp>
        <p:nvSpPr>
          <p:cNvPr id="13" name="Text Placeholder 12"/>
          <p:cNvSpPr>
            <a:spLocks noGrp="1"/>
          </p:cNvSpPr>
          <p:nvPr>
            <p:ph type="body" sz="quarter" idx="3"/>
          </p:nvPr>
        </p:nvSpPr>
        <p:spPr/>
        <p:txBody>
          <a:bodyPr/>
          <a:lstStyle/>
          <a:p>
            <a:r>
              <a:rPr lang="pt-BR" sz="4000" dirty="0"/>
              <a:t>Etounava]f  `ejen qhnou nem \ankemh]</a:t>
            </a:r>
          </a:p>
        </p:txBody>
      </p:sp>
    </p:spTree>
    <p:extLst>
      <p:ext uri="{BB962C8B-B14F-4D97-AF65-F5344CB8AC3E}">
        <p14:creationId xmlns:p14="http://schemas.microsoft.com/office/powerpoint/2010/main" val="425458824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يعطي لمغفرة الخطايا</a:t>
            </a:r>
            <a:endParaRPr lang="en-US" sz="4800" dirty="0"/>
          </a:p>
        </p:txBody>
      </p:sp>
      <p:sp>
        <p:nvSpPr>
          <p:cNvPr id="12" name="Text Placeholder 11"/>
          <p:cNvSpPr>
            <a:spLocks noGrp="1"/>
          </p:cNvSpPr>
          <p:nvPr>
            <p:ph type="body" idx="1"/>
          </p:nvPr>
        </p:nvSpPr>
        <p:spPr/>
        <p:txBody>
          <a:bodyPr/>
          <a:lstStyle/>
          <a:p>
            <a:r>
              <a:rPr lang="ar-EG" sz="4400" dirty="0"/>
              <a:t>إنسي تيف إي إيكو إيفول إنتي ني نوفي </a:t>
            </a:r>
          </a:p>
        </p:txBody>
      </p:sp>
      <p:sp>
        <p:nvSpPr>
          <p:cNvPr id="13" name="Text Placeholder 12"/>
          <p:cNvSpPr>
            <a:spLocks noGrp="1"/>
          </p:cNvSpPr>
          <p:nvPr>
            <p:ph type="body" sz="quarter" idx="3"/>
          </p:nvPr>
        </p:nvSpPr>
        <p:spPr/>
        <p:txBody>
          <a:bodyPr/>
          <a:lstStyle/>
          <a:p>
            <a:r>
              <a:rPr lang="pt-BR" sz="4400" dirty="0"/>
              <a:t>`ncethif  `e`pxw  `ebol  `nte ninobi</a:t>
            </a:r>
          </a:p>
        </p:txBody>
      </p:sp>
    </p:spTree>
    <p:extLst>
      <p:ext uri="{BB962C8B-B14F-4D97-AF65-F5344CB8AC3E}">
        <p14:creationId xmlns:p14="http://schemas.microsoft.com/office/powerpoint/2010/main" val="86120102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هذا اصنعوه لذكري </a:t>
            </a:r>
            <a:endParaRPr lang="en-US" sz="4800" dirty="0"/>
          </a:p>
        </p:txBody>
      </p:sp>
      <p:sp>
        <p:nvSpPr>
          <p:cNvPr id="12" name="Text Placeholder 11"/>
          <p:cNvSpPr>
            <a:spLocks noGrp="1"/>
          </p:cNvSpPr>
          <p:nvPr>
            <p:ph type="body" idx="1"/>
          </p:nvPr>
        </p:nvSpPr>
        <p:spPr/>
        <p:txBody>
          <a:bodyPr/>
          <a:lstStyle/>
          <a:p>
            <a:r>
              <a:rPr lang="ar-EG" sz="4400" dirty="0"/>
              <a:t>فاي ىريتف إيبا إير إفميفئي</a:t>
            </a:r>
          </a:p>
        </p:txBody>
      </p:sp>
      <p:sp>
        <p:nvSpPr>
          <p:cNvPr id="13" name="Text Placeholder 12"/>
          <p:cNvSpPr>
            <a:spLocks noGrp="1"/>
          </p:cNvSpPr>
          <p:nvPr>
            <p:ph type="body" sz="quarter" idx="3"/>
          </p:nvPr>
        </p:nvSpPr>
        <p:spPr/>
        <p:txBody>
          <a:bodyPr/>
          <a:lstStyle/>
          <a:p>
            <a:r>
              <a:rPr lang="en-US" sz="4400" dirty="0" err="1"/>
              <a:t>Vai</a:t>
            </a:r>
            <a:r>
              <a:rPr lang="en-US" sz="4400" dirty="0"/>
              <a:t>  `</a:t>
            </a:r>
            <a:r>
              <a:rPr lang="en-US" sz="4400" dirty="0" err="1"/>
              <a:t>aritf</a:t>
            </a:r>
            <a:r>
              <a:rPr lang="en-US" sz="4400" dirty="0"/>
              <a:t> `</a:t>
            </a:r>
            <a:r>
              <a:rPr lang="en-US" sz="4400" dirty="0" err="1"/>
              <a:t>epa</a:t>
            </a:r>
            <a:r>
              <a:rPr lang="en-US" sz="4400" dirty="0"/>
              <a:t> </a:t>
            </a:r>
            <a:r>
              <a:rPr lang="en-US" sz="4400" dirty="0" err="1"/>
              <a:t>er`vmeu`i</a:t>
            </a:r>
            <a:endParaRPr lang="en-US" sz="4400" dirty="0"/>
          </a:p>
        </p:txBody>
      </p:sp>
    </p:spTree>
    <p:extLst>
      <p:ext uri="{BB962C8B-B14F-4D97-AF65-F5344CB8AC3E}">
        <p14:creationId xmlns:p14="http://schemas.microsoft.com/office/powerpoint/2010/main" val="34770151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6185647"/>
            <a:ext cx="9143999" cy="672353"/>
          </a:xfrm>
        </p:spPr>
        <p:txBody>
          <a:bodyPr anchor="ctr">
            <a:normAutofit/>
          </a:bodyPr>
          <a:lstStyle/>
          <a:p>
            <a:r>
              <a:rPr lang="ar-EG" sz="3600" dirty="0"/>
              <a:t>مارين شيبهموت انتوطف امبى ريف اربيثنانيف أووه اننا ايت </a:t>
            </a:r>
          </a:p>
        </p:txBody>
      </p:sp>
      <p:sp>
        <p:nvSpPr>
          <p:cNvPr id="7" name="Text Placeholder 6"/>
          <p:cNvSpPr>
            <a:spLocks noGrp="1"/>
          </p:cNvSpPr>
          <p:nvPr>
            <p:ph type="body" sz="quarter" idx="3"/>
          </p:nvPr>
        </p:nvSpPr>
        <p:spPr>
          <a:xfrm>
            <a:off x="-2" y="5172124"/>
            <a:ext cx="9144000" cy="1013522"/>
          </a:xfrm>
        </p:spPr>
        <p:txBody>
          <a:bodyPr/>
          <a:lstStyle/>
          <a:p>
            <a:r>
              <a:rPr lang="en-US" sz="4000" dirty="0" err="1"/>
              <a:t>Marensep`hmot</a:t>
            </a:r>
            <a:r>
              <a:rPr lang="en-US" sz="4000" dirty="0"/>
              <a:t> `</a:t>
            </a:r>
            <a:r>
              <a:rPr lang="en-US" sz="4000" dirty="0" err="1"/>
              <a:t>ntotf</a:t>
            </a:r>
            <a:r>
              <a:rPr lang="en-US" sz="4000" dirty="0"/>
              <a:t> `</a:t>
            </a:r>
            <a:r>
              <a:rPr lang="en-US" sz="4000" dirty="0" err="1"/>
              <a:t>mpireferpe;nanef</a:t>
            </a:r>
            <a:r>
              <a:rPr lang="en-US" sz="4000" dirty="0"/>
              <a:t> </a:t>
            </a:r>
            <a:r>
              <a:rPr lang="en-US" sz="4000" dirty="0" err="1"/>
              <a:t>ouoh</a:t>
            </a:r>
            <a:r>
              <a:rPr lang="en-US" sz="4000" dirty="0"/>
              <a:t> `</a:t>
            </a:r>
            <a:r>
              <a:rPr lang="en-US" sz="4000" dirty="0" err="1"/>
              <a:t>nnayt</a:t>
            </a:r>
            <a:r>
              <a:rPr lang="en-US" sz="4000" dirty="0"/>
              <a:t>@</a:t>
            </a:r>
          </a:p>
        </p:txBody>
      </p:sp>
      <p:sp>
        <p:nvSpPr>
          <p:cNvPr id="3" name="Text Placeholder 2">
            <a:extLst>
              <a:ext uri="{FF2B5EF4-FFF2-40B4-BE49-F238E27FC236}">
                <a16:creationId xmlns:a16="http://schemas.microsoft.com/office/drawing/2014/main" id="{A94EA306-EAD5-487C-8B3B-9371713FEB19}"/>
              </a:ext>
            </a:extLst>
          </p:cNvPr>
          <p:cNvSpPr>
            <a:spLocks noGrp="1"/>
          </p:cNvSpPr>
          <p:nvPr>
            <p:ph type="body" sz="quarter" idx="10"/>
          </p:nvPr>
        </p:nvSpPr>
        <p:spPr>
          <a:xfrm>
            <a:off x="-2" y="4364086"/>
            <a:ext cx="9144000" cy="808038"/>
          </a:xfrm>
        </p:spPr>
        <p:txBody>
          <a:bodyPr/>
          <a:lstStyle/>
          <a:p>
            <a:r>
              <a:rPr lang="ar-SA" sz="5400" dirty="0">
                <a:solidFill>
                  <a:schemeClr val="lt1"/>
                </a:solidFill>
              </a:rPr>
              <a:t>ف</a:t>
            </a:r>
            <a:r>
              <a:rPr lang="ar-EG" sz="5400" dirty="0">
                <a:solidFill>
                  <a:schemeClr val="lt1"/>
                </a:solidFill>
              </a:rPr>
              <a:t>ل</a:t>
            </a:r>
            <a:r>
              <a:rPr lang="ar-SA" sz="5400" dirty="0">
                <a:solidFill>
                  <a:schemeClr val="lt1"/>
                </a:solidFill>
              </a:rPr>
              <a:t>نشكر صانع الخيرات الرحوم</a:t>
            </a:r>
            <a:endParaRPr lang="en-US" sz="5400" dirty="0"/>
          </a:p>
        </p:txBody>
      </p:sp>
    </p:spTree>
    <p:extLst>
      <p:ext uri="{BB962C8B-B14F-4D97-AF65-F5344CB8AC3E}">
        <p14:creationId xmlns:p14="http://schemas.microsoft.com/office/powerpoint/2010/main" val="103143032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هذا هو بالحقيقة آمين</a:t>
            </a:r>
            <a:endParaRPr lang="en-US" sz="4800" dirty="0"/>
          </a:p>
        </p:txBody>
      </p:sp>
      <p:sp>
        <p:nvSpPr>
          <p:cNvPr id="12" name="Text Placeholder 11"/>
          <p:cNvSpPr>
            <a:spLocks noGrp="1"/>
          </p:cNvSpPr>
          <p:nvPr>
            <p:ph type="body" idx="1"/>
          </p:nvPr>
        </p:nvSpPr>
        <p:spPr/>
        <p:txBody>
          <a:bodyPr/>
          <a:lstStyle/>
          <a:p>
            <a:r>
              <a:rPr lang="ar-EG" sz="4400" dirty="0"/>
              <a:t>فاي بي خين أو ميثمي آمين</a:t>
            </a:r>
          </a:p>
        </p:txBody>
      </p:sp>
      <p:sp>
        <p:nvSpPr>
          <p:cNvPr id="13" name="Text Placeholder 12"/>
          <p:cNvSpPr>
            <a:spLocks noGrp="1"/>
          </p:cNvSpPr>
          <p:nvPr>
            <p:ph type="body" sz="quarter" idx="3"/>
          </p:nvPr>
        </p:nvSpPr>
        <p:spPr/>
        <p:txBody>
          <a:bodyPr/>
          <a:lstStyle/>
          <a:p>
            <a:r>
              <a:rPr lang="fi-FI" sz="4400" dirty="0"/>
              <a:t>Vai pe 'en oumeqmhi&gt;  `amhn</a:t>
            </a:r>
          </a:p>
        </p:txBody>
      </p:sp>
    </p:spTree>
    <p:extLst>
      <p:ext uri="{BB962C8B-B14F-4D97-AF65-F5344CB8AC3E}">
        <p14:creationId xmlns:p14="http://schemas.microsoft.com/office/powerpoint/2010/main" val="134261119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وهكذا أيضاً الكأس بعد العشاء </a:t>
            </a:r>
            <a:endParaRPr lang="en-US" sz="4800" dirty="0"/>
          </a:p>
        </p:txBody>
      </p:sp>
      <p:sp>
        <p:nvSpPr>
          <p:cNvPr id="12" name="Text Placeholder 11"/>
          <p:cNvSpPr>
            <a:spLocks noGrp="1"/>
          </p:cNvSpPr>
          <p:nvPr>
            <p:ph type="body" idx="1"/>
          </p:nvPr>
        </p:nvSpPr>
        <p:spPr/>
        <p:txBody>
          <a:bodyPr/>
          <a:lstStyle/>
          <a:p>
            <a:r>
              <a:rPr lang="ar-EG" sz="4400" dirty="0"/>
              <a:t>باى ريتي أون بي كي أفوت مينينسا بيذيبتون </a:t>
            </a:r>
          </a:p>
        </p:txBody>
      </p:sp>
      <p:sp>
        <p:nvSpPr>
          <p:cNvPr id="13" name="Text Placeholder 12"/>
          <p:cNvSpPr>
            <a:spLocks noGrp="1"/>
          </p:cNvSpPr>
          <p:nvPr>
            <p:ph type="body" sz="quarter" idx="3"/>
          </p:nvPr>
        </p:nvSpPr>
        <p:spPr/>
        <p:txBody>
          <a:bodyPr/>
          <a:lstStyle/>
          <a:p>
            <a:r>
              <a:rPr lang="fi-FI" sz="4400" dirty="0"/>
              <a:t>Pairh; on pike`avot menenca pidipnon</a:t>
            </a:r>
          </a:p>
        </p:txBody>
      </p:sp>
    </p:spTree>
    <p:extLst>
      <p:ext uri="{BB962C8B-B14F-4D97-AF65-F5344CB8AC3E}">
        <p14:creationId xmlns:p14="http://schemas.microsoft.com/office/powerpoint/2010/main" val="371666661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مزجها من خمر وماء</a:t>
            </a:r>
            <a:endParaRPr lang="en-US" sz="4800" dirty="0"/>
          </a:p>
        </p:txBody>
      </p:sp>
      <p:sp>
        <p:nvSpPr>
          <p:cNvPr id="12" name="Text Placeholder 11"/>
          <p:cNvSpPr>
            <a:spLocks noGrp="1"/>
          </p:cNvSpPr>
          <p:nvPr>
            <p:ph type="body" idx="1"/>
          </p:nvPr>
        </p:nvSpPr>
        <p:spPr/>
        <p:txBody>
          <a:bodyPr/>
          <a:lstStyle/>
          <a:p>
            <a:r>
              <a:rPr lang="ar-EG" sz="4400" dirty="0"/>
              <a:t>أفئوطف إيفول خين أو إرب نيم أو موؤو</a:t>
            </a:r>
          </a:p>
        </p:txBody>
      </p:sp>
      <p:sp>
        <p:nvSpPr>
          <p:cNvPr id="13" name="Text Placeholder 12"/>
          <p:cNvSpPr>
            <a:spLocks noGrp="1"/>
          </p:cNvSpPr>
          <p:nvPr>
            <p:ph type="body" sz="quarter" idx="3"/>
          </p:nvPr>
        </p:nvSpPr>
        <p:spPr/>
        <p:txBody>
          <a:bodyPr/>
          <a:lstStyle/>
          <a:p>
            <a:r>
              <a:rPr lang="en-US" sz="4400" dirty="0" err="1"/>
              <a:t>afqotf</a:t>
            </a:r>
            <a:r>
              <a:rPr lang="en-US" sz="4400" dirty="0"/>
              <a:t> `</a:t>
            </a:r>
            <a:r>
              <a:rPr lang="en-US" sz="4400" dirty="0" err="1"/>
              <a:t>ebol'en</a:t>
            </a:r>
            <a:r>
              <a:rPr lang="en-US" sz="4400" dirty="0"/>
              <a:t> </a:t>
            </a:r>
            <a:r>
              <a:rPr lang="en-US" sz="4400" dirty="0" err="1"/>
              <a:t>ouhrp</a:t>
            </a:r>
            <a:r>
              <a:rPr lang="en-US" sz="4400" dirty="0"/>
              <a:t> </a:t>
            </a:r>
            <a:r>
              <a:rPr lang="en-US" sz="4400" dirty="0" err="1"/>
              <a:t>nem</a:t>
            </a:r>
            <a:r>
              <a:rPr lang="en-US" sz="4400" dirty="0"/>
              <a:t> </a:t>
            </a:r>
            <a:r>
              <a:rPr lang="en-US" sz="4400" dirty="0" err="1"/>
              <a:t>oumwou</a:t>
            </a:r>
            <a:endParaRPr lang="en-US" sz="4400" dirty="0"/>
          </a:p>
        </p:txBody>
      </p:sp>
    </p:spTree>
    <p:extLst>
      <p:ext uri="{BB962C8B-B14F-4D97-AF65-F5344CB8AC3E}">
        <p14:creationId xmlns:p14="http://schemas.microsoft.com/office/powerpoint/2010/main" val="144275236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t>و شكر</a:t>
            </a:r>
            <a:endParaRPr lang="en-US" sz="6000" dirty="0"/>
          </a:p>
        </p:txBody>
      </p:sp>
      <p:sp>
        <p:nvSpPr>
          <p:cNvPr id="3" name="Text Placeholder 2"/>
          <p:cNvSpPr>
            <a:spLocks noGrp="1"/>
          </p:cNvSpPr>
          <p:nvPr>
            <p:ph type="body" idx="1"/>
          </p:nvPr>
        </p:nvSpPr>
        <p:spPr/>
        <p:txBody>
          <a:bodyPr/>
          <a:lstStyle/>
          <a:p>
            <a:r>
              <a:rPr lang="ar-EG" sz="4400" dirty="0"/>
              <a:t>إيطاف شيبئهموت</a:t>
            </a:r>
          </a:p>
        </p:txBody>
      </p:sp>
      <p:sp>
        <p:nvSpPr>
          <p:cNvPr id="4" name="Text Placeholder 3"/>
          <p:cNvSpPr>
            <a:spLocks noGrp="1"/>
          </p:cNvSpPr>
          <p:nvPr>
            <p:ph type="body" sz="quarter" idx="3"/>
          </p:nvPr>
        </p:nvSpPr>
        <p:spPr/>
        <p:txBody>
          <a:bodyPr/>
          <a:lstStyle/>
          <a:p>
            <a:r>
              <a:rPr lang="en-US" sz="4400" dirty="0"/>
              <a:t>Eta4 2ep`hmot</a:t>
            </a:r>
          </a:p>
        </p:txBody>
      </p:sp>
    </p:spTree>
    <p:extLst>
      <p:ext uri="{BB962C8B-B14F-4D97-AF65-F5344CB8AC3E}">
        <p14:creationId xmlns:p14="http://schemas.microsoft.com/office/powerpoint/2010/main" val="315341419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180213266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t>و باركه</a:t>
            </a:r>
            <a:endParaRPr lang="en-US" sz="6000" dirty="0"/>
          </a:p>
        </p:txBody>
      </p:sp>
      <p:sp>
        <p:nvSpPr>
          <p:cNvPr id="7" name="Text Placeholder 6"/>
          <p:cNvSpPr>
            <a:spLocks noGrp="1"/>
          </p:cNvSpPr>
          <p:nvPr>
            <p:ph type="body" idx="1"/>
          </p:nvPr>
        </p:nvSpPr>
        <p:spPr/>
        <p:txBody>
          <a:bodyPr/>
          <a:lstStyle/>
          <a:p>
            <a:r>
              <a:rPr lang="ar-EG" sz="4400" dirty="0"/>
              <a:t>آف إزمو إيروف</a:t>
            </a:r>
          </a:p>
        </p:txBody>
      </p:sp>
      <p:sp>
        <p:nvSpPr>
          <p:cNvPr id="8" name="Text Placeholder 7"/>
          <p:cNvSpPr>
            <a:spLocks noGrp="1"/>
          </p:cNvSpPr>
          <p:nvPr>
            <p:ph type="body" sz="quarter" idx="3"/>
          </p:nvPr>
        </p:nvSpPr>
        <p:spPr/>
        <p:txBody>
          <a:bodyPr/>
          <a:lstStyle/>
          <a:p>
            <a:r>
              <a:rPr lang="en-US" sz="4400" dirty="0"/>
              <a:t>A4`cmov `ero4 </a:t>
            </a:r>
          </a:p>
        </p:txBody>
      </p:sp>
    </p:spTree>
    <p:extLst>
      <p:ext uri="{BB962C8B-B14F-4D97-AF65-F5344CB8AC3E}">
        <p14:creationId xmlns:p14="http://schemas.microsoft.com/office/powerpoint/2010/main" val="173716649"/>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2141922729"/>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39965"/>
            <a:ext cx="9144000" cy="782371"/>
          </a:xfrm>
        </p:spPr>
        <p:txBody>
          <a:bodyPr>
            <a:noAutofit/>
          </a:bodyPr>
          <a:lstStyle/>
          <a:p>
            <a:r>
              <a:rPr lang="ar-SA" sz="6000" dirty="0"/>
              <a:t>و</a:t>
            </a:r>
            <a:r>
              <a:rPr lang="ar-EG" sz="6000" dirty="0"/>
              <a:t> </a:t>
            </a:r>
            <a:r>
              <a:rPr lang="ar-SA" sz="6000" dirty="0"/>
              <a:t>قدسه</a:t>
            </a:r>
            <a:endParaRPr lang="en-US" sz="6000" dirty="0"/>
          </a:p>
        </p:txBody>
      </p:sp>
      <p:sp>
        <p:nvSpPr>
          <p:cNvPr id="7" name="Text Placeholder 6"/>
          <p:cNvSpPr>
            <a:spLocks noGrp="1"/>
          </p:cNvSpPr>
          <p:nvPr>
            <p:ph type="body" idx="1"/>
          </p:nvPr>
        </p:nvSpPr>
        <p:spPr/>
        <p:txBody>
          <a:bodyPr/>
          <a:lstStyle/>
          <a:p>
            <a:r>
              <a:rPr lang="ar-EG" sz="4400" dirty="0"/>
              <a:t>آف إير آجيازين إمموف</a:t>
            </a:r>
          </a:p>
        </p:txBody>
      </p:sp>
      <p:sp>
        <p:nvSpPr>
          <p:cNvPr id="8" name="Text Placeholder 7"/>
          <p:cNvSpPr>
            <a:spLocks noGrp="1"/>
          </p:cNvSpPr>
          <p:nvPr>
            <p:ph type="body" sz="quarter" idx="3"/>
          </p:nvPr>
        </p:nvSpPr>
        <p:spPr/>
        <p:txBody>
          <a:bodyPr/>
          <a:lstStyle/>
          <a:p>
            <a:r>
              <a:rPr lang="en-US" sz="4400" dirty="0"/>
              <a:t>A4er`ajiazin `mmo4</a:t>
            </a:r>
          </a:p>
        </p:txBody>
      </p:sp>
    </p:spTree>
    <p:extLst>
      <p:ext uri="{BB962C8B-B14F-4D97-AF65-F5344CB8AC3E}">
        <p14:creationId xmlns:p14="http://schemas.microsoft.com/office/powerpoint/2010/main" val="266935767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344437802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وأيضاً نؤمن ونعترف ونمجد</a:t>
            </a:r>
            <a:endParaRPr lang="en-US" sz="4800" dirty="0"/>
          </a:p>
        </p:txBody>
      </p:sp>
      <p:sp>
        <p:nvSpPr>
          <p:cNvPr id="12" name="Text Placeholder 11"/>
          <p:cNvSpPr>
            <a:spLocks noGrp="1"/>
          </p:cNvSpPr>
          <p:nvPr>
            <p:ph type="body" idx="1"/>
          </p:nvPr>
        </p:nvSpPr>
        <p:spPr/>
        <p:txBody>
          <a:bodyPr/>
          <a:lstStyle/>
          <a:p>
            <a:r>
              <a:rPr lang="ar-EG" dirty="0"/>
              <a:t>كي بالين بيستيف أومين كي أو مولوغومين كي ذو كساذومين</a:t>
            </a:r>
          </a:p>
        </p:txBody>
      </p:sp>
      <p:sp>
        <p:nvSpPr>
          <p:cNvPr id="13" name="Text Placeholder 12"/>
          <p:cNvSpPr>
            <a:spLocks noGrp="1"/>
          </p:cNvSpPr>
          <p:nvPr>
            <p:ph type="body" sz="quarter" idx="3"/>
          </p:nvPr>
        </p:nvSpPr>
        <p:spPr/>
        <p:txBody>
          <a:bodyPr/>
          <a:lstStyle/>
          <a:p>
            <a:r>
              <a:rPr lang="en-US" dirty="0" err="1"/>
              <a:t>Ke</a:t>
            </a:r>
            <a:r>
              <a:rPr lang="en-US" dirty="0"/>
              <a:t> </a:t>
            </a:r>
            <a:r>
              <a:rPr lang="en-US" dirty="0" err="1"/>
              <a:t>palin</a:t>
            </a:r>
            <a:r>
              <a:rPr lang="en-US" dirty="0"/>
              <a:t> </a:t>
            </a:r>
            <a:r>
              <a:rPr lang="en-US" dirty="0" err="1"/>
              <a:t>picteuomen</a:t>
            </a:r>
            <a:r>
              <a:rPr lang="en-US" dirty="0"/>
              <a:t> </a:t>
            </a:r>
            <a:r>
              <a:rPr lang="en-US" dirty="0" err="1"/>
              <a:t>ke</a:t>
            </a:r>
            <a:r>
              <a:rPr lang="en-US" dirty="0"/>
              <a:t> `</a:t>
            </a:r>
            <a:r>
              <a:rPr lang="en-US" dirty="0" err="1"/>
              <a:t>omolgoumen</a:t>
            </a:r>
            <a:r>
              <a:rPr lang="en-US" dirty="0"/>
              <a:t> </a:t>
            </a:r>
            <a:r>
              <a:rPr lang="en-US" dirty="0" err="1"/>
              <a:t>ke</a:t>
            </a:r>
            <a:r>
              <a:rPr lang="en-US" dirty="0"/>
              <a:t> do[</a:t>
            </a:r>
            <a:r>
              <a:rPr lang="en-US" dirty="0" err="1"/>
              <a:t>azomen</a:t>
            </a:r>
            <a:endParaRPr lang="en-US" dirty="0"/>
          </a:p>
        </p:txBody>
      </p:sp>
    </p:spTree>
    <p:extLst>
      <p:ext uri="{BB962C8B-B14F-4D97-AF65-F5344CB8AC3E}">
        <p14:creationId xmlns:p14="http://schemas.microsoft.com/office/powerpoint/2010/main" val="22844930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3" y="5965439"/>
            <a:ext cx="9144003" cy="892562"/>
          </a:xfrm>
        </p:spPr>
        <p:txBody>
          <a:bodyPr anchor="ctr"/>
          <a:lstStyle/>
          <a:p>
            <a:r>
              <a:rPr lang="ar-EG" sz="3600" dirty="0"/>
              <a:t>افنوتى افيوت ام بينشويس أووه بينوتى بين سوتير إيسوس بخرستوس</a:t>
            </a:r>
          </a:p>
        </p:txBody>
      </p:sp>
      <p:sp>
        <p:nvSpPr>
          <p:cNvPr id="7" name="Text Placeholder 6"/>
          <p:cNvSpPr>
            <a:spLocks noGrp="1"/>
          </p:cNvSpPr>
          <p:nvPr>
            <p:ph type="body" sz="quarter" idx="3"/>
          </p:nvPr>
        </p:nvSpPr>
        <p:spPr>
          <a:xfrm>
            <a:off x="-114299" y="4955056"/>
            <a:ext cx="9372597" cy="1010383"/>
          </a:xfrm>
        </p:spPr>
        <p:txBody>
          <a:bodyPr anchor="ctr"/>
          <a:lstStyle/>
          <a:p>
            <a:pPr>
              <a:spcBef>
                <a:spcPts val="0"/>
              </a:spcBef>
            </a:pPr>
            <a:r>
              <a:rPr lang="en-US" sz="3800" dirty="0" err="1"/>
              <a:t>Vnou</a:t>
            </a:r>
            <a:r>
              <a:rPr lang="en-US" sz="3800" dirty="0"/>
              <a:t>] `</a:t>
            </a:r>
            <a:r>
              <a:rPr lang="en-US" sz="3800" dirty="0" err="1"/>
              <a:t>Viwt</a:t>
            </a:r>
            <a:r>
              <a:rPr lang="en-US" sz="3800" dirty="0"/>
              <a:t> `</a:t>
            </a:r>
            <a:r>
              <a:rPr lang="en-US" sz="3800" dirty="0" err="1"/>
              <a:t>mPen</a:t>
            </a:r>
            <a:r>
              <a:rPr lang="en-US" sz="3800" dirty="0"/>
              <a:t>[</a:t>
            </a:r>
            <a:r>
              <a:rPr lang="en-US" sz="3800" dirty="0" err="1"/>
              <a:t>oic</a:t>
            </a:r>
            <a:r>
              <a:rPr lang="en-US" sz="3800" dirty="0"/>
              <a:t>@ </a:t>
            </a:r>
            <a:r>
              <a:rPr lang="en-US" sz="3800" dirty="0" err="1"/>
              <a:t>ouoh</a:t>
            </a:r>
            <a:r>
              <a:rPr lang="en-US" sz="3800" dirty="0"/>
              <a:t> </a:t>
            </a:r>
            <a:r>
              <a:rPr lang="en-US" sz="3800" dirty="0" err="1"/>
              <a:t>Pennou</a:t>
            </a:r>
            <a:r>
              <a:rPr lang="en-US" sz="3800" dirty="0"/>
              <a:t>] </a:t>
            </a:r>
            <a:r>
              <a:rPr lang="en-US" sz="3800" dirty="0" err="1"/>
              <a:t>ouoh</a:t>
            </a:r>
            <a:r>
              <a:rPr lang="en-US" sz="3800" dirty="0"/>
              <a:t> </a:t>
            </a:r>
            <a:r>
              <a:rPr lang="en-US" sz="3800" dirty="0" err="1"/>
              <a:t>pencwtyr</a:t>
            </a:r>
            <a:r>
              <a:rPr lang="en-US" sz="3800" dirty="0"/>
              <a:t> </a:t>
            </a:r>
            <a:r>
              <a:rPr lang="en-US" sz="3800" dirty="0" err="1"/>
              <a:t>Iycouc</a:t>
            </a:r>
            <a:r>
              <a:rPr lang="en-US" sz="3800" dirty="0"/>
              <a:t> Pi`,</a:t>
            </a:r>
            <a:r>
              <a:rPr lang="en-US" sz="3800" dirty="0" err="1"/>
              <a:t>rictoc</a:t>
            </a:r>
            <a:endParaRPr lang="ar-EG" sz="3800" dirty="0"/>
          </a:p>
        </p:txBody>
      </p:sp>
      <p:sp>
        <p:nvSpPr>
          <p:cNvPr id="3" name="Text Placeholder 2">
            <a:extLst>
              <a:ext uri="{FF2B5EF4-FFF2-40B4-BE49-F238E27FC236}">
                <a16:creationId xmlns:a16="http://schemas.microsoft.com/office/drawing/2014/main" id="{10870440-D882-4385-B7B8-BCE08E11572D}"/>
              </a:ext>
            </a:extLst>
          </p:cNvPr>
          <p:cNvSpPr>
            <a:spLocks noGrp="1"/>
          </p:cNvSpPr>
          <p:nvPr>
            <p:ph type="body" sz="quarter" idx="10"/>
          </p:nvPr>
        </p:nvSpPr>
        <p:spPr>
          <a:xfrm>
            <a:off x="-3" y="4364087"/>
            <a:ext cx="9144000" cy="590969"/>
          </a:xfrm>
        </p:spPr>
        <p:txBody>
          <a:bodyPr anchor="ctr"/>
          <a:lstStyle/>
          <a:p>
            <a:r>
              <a:rPr lang="ar-EG" sz="4000" dirty="0"/>
              <a:t>الله أبا ربنا وإلهنا ومخلصنا يسوع المسيح</a:t>
            </a:r>
            <a:endParaRPr lang="en-US" sz="4000" dirty="0"/>
          </a:p>
        </p:txBody>
      </p:sp>
    </p:spTree>
    <p:extLst>
      <p:ext uri="{BB962C8B-B14F-4D97-AF65-F5344CB8AC3E}">
        <p14:creationId xmlns:p14="http://schemas.microsoft.com/office/powerpoint/2010/main" val="134610089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400" dirty="0"/>
              <a:t>وذاق واعطاها أيضاً لتلاميذه القديسين </a:t>
            </a:r>
            <a:endParaRPr lang="en-US" sz="4400" dirty="0"/>
          </a:p>
        </p:txBody>
      </p:sp>
      <p:sp>
        <p:nvSpPr>
          <p:cNvPr id="12" name="Text Placeholder 11"/>
          <p:cNvSpPr>
            <a:spLocks noGrp="1"/>
          </p:cNvSpPr>
          <p:nvPr>
            <p:ph type="body" idx="1"/>
          </p:nvPr>
        </p:nvSpPr>
        <p:spPr>
          <a:xfrm>
            <a:off x="-77492" y="5972907"/>
            <a:ext cx="9252487" cy="808893"/>
          </a:xfrm>
        </p:spPr>
        <p:txBody>
          <a:bodyPr/>
          <a:lstStyle/>
          <a:p>
            <a:r>
              <a:rPr lang="ar-EG" dirty="0"/>
              <a:t>آف جيمتيبي أف تيف أون إنني إيتينوف إن آجيوس إم</a:t>
            </a:r>
            <a:r>
              <a:rPr lang="en-US" dirty="0"/>
              <a:t> </a:t>
            </a:r>
            <a:r>
              <a:rPr lang="ar-EG" dirty="0"/>
              <a:t>ماثيتيس </a:t>
            </a:r>
          </a:p>
        </p:txBody>
      </p:sp>
      <p:sp>
        <p:nvSpPr>
          <p:cNvPr id="13" name="Text Placeholder 12"/>
          <p:cNvSpPr>
            <a:spLocks noGrp="1"/>
          </p:cNvSpPr>
          <p:nvPr>
            <p:ph type="body" sz="quarter" idx="3"/>
          </p:nvPr>
        </p:nvSpPr>
        <p:spPr/>
        <p:txBody>
          <a:bodyPr/>
          <a:lstStyle/>
          <a:p>
            <a:r>
              <a:rPr lang="en-US" dirty="0" err="1"/>
              <a:t>Afjem;pi</a:t>
            </a:r>
            <a:r>
              <a:rPr lang="en-US" dirty="0"/>
              <a:t> </a:t>
            </a:r>
            <a:r>
              <a:rPr lang="en-US" dirty="0" err="1"/>
              <a:t>afthif</a:t>
            </a:r>
            <a:r>
              <a:rPr lang="en-US" dirty="0"/>
              <a:t> on  `</a:t>
            </a:r>
            <a:r>
              <a:rPr lang="en-US" dirty="0" err="1"/>
              <a:t>nnh`ete</a:t>
            </a:r>
            <a:r>
              <a:rPr lang="en-US" dirty="0"/>
              <a:t> </a:t>
            </a:r>
            <a:r>
              <a:rPr lang="en-US" dirty="0" err="1"/>
              <a:t>nouf</a:t>
            </a:r>
            <a:r>
              <a:rPr lang="en-US" dirty="0"/>
              <a:t> `</a:t>
            </a:r>
            <a:r>
              <a:rPr lang="en-US" dirty="0" err="1"/>
              <a:t>n`agioc</a:t>
            </a:r>
            <a:r>
              <a:rPr lang="en-US" dirty="0"/>
              <a:t> `</a:t>
            </a:r>
            <a:r>
              <a:rPr lang="en-US" dirty="0" err="1"/>
              <a:t>mmaqhthc</a:t>
            </a:r>
            <a:endParaRPr lang="en-US" dirty="0"/>
          </a:p>
        </p:txBody>
      </p:sp>
    </p:spTree>
    <p:extLst>
      <p:ext uri="{BB962C8B-B14F-4D97-AF65-F5344CB8AC3E}">
        <p14:creationId xmlns:p14="http://schemas.microsoft.com/office/powerpoint/2010/main" val="91804469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ورسله الاطهار قائلاً</a:t>
            </a:r>
            <a:endParaRPr lang="en-US" sz="4800" dirty="0"/>
          </a:p>
        </p:txBody>
      </p:sp>
      <p:sp>
        <p:nvSpPr>
          <p:cNvPr id="12" name="Text Placeholder 11"/>
          <p:cNvSpPr>
            <a:spLocks noGrp="1"/>
          </p:cNvSpPr>
          <p:nvPr>
            <p:ph type="body" idx="1"/>
          </p:nvPr>
        </p:nvSpPr>
        <p:spPr/>
        <p:txBody>
          <a:bodyPr/>
          <a:lstStyle/>
          <a:p>
            <a:r>
              <a:rPr lang="ar-EG" sz="4400" dirty="0"/>
              <a:t>أووه إن آبوسطولوس إثؤواب إفجوس إمموس</a:t>
            </a:r>
          </a:p>
        </p:txBody>
      </p:sp>
      <p:sp>
        <p:nvSpPr>
          <p:cNvPr id="13" name="Text Placeholder 12"/>
          <p:cNvSpPr>
            <a:spLocks noGrp="1"/>
          </p:cNvSpPr>
          <p:nvPr>
            <p:ph type="body" sz="quarter" idx="3"/>
          </p:nvPr>
        </p:nvSpPr>
        <p:spPr/>
        <p:txBody>
          <a:bodyPr/>
          <a:lstStyle/>
          <a:p>
            <a:r>
              <a:rPr lang="en-US" sz="4400" dirty="0" err="1"/>
              <a:t>Ouo</a:t>
            </a:r>
            <a:r>
              <a:rPr lang="en-US" sz="4400" dirty="0"/>
              <a:t>\  `</a:t>
            </a:r>
            <a:r>
              <a:rPr lang="en-US" sz="4400" dirty="0" err="1"/>
              <a:t>n`apoctoloc</a:t>
            </a:r>
            <a:r>
              <a:rPr lang="en-US" sz="4400" dirty="0"/>
              <a:t>  `</a:t>
            </a:r>
            <a:r>
              <a:rPr lang="en-US" sz="4400" dirty="0" err="1"/>
              <a:t>eqouab</a:t>
            </a:r>
            <a:r>
              <a:rPr lang="en-US" sz="4400" dirty="0"/>
              <a:t> </a:t>
            </a:r>
            <a:r>
              <a:rPr lang="en-US" sz="4400" dirty="0" err="1"/>
              <a:t>efjw</a:t>
            </a:r>
            <a:r>
              <a:rPr lang="en-US" sz="4400" dirty="0"/>
              <a:t> `</a:t>
            </a:r>
            <a:r>
              <a:rPr lang="en-US" sz="4400" dirty="0" err="1"/>
              <a:t>mmoc</a:t>
            </a:r>
            <a:endParaRPr lang="en-US" sz="4400" dirty="0"/>
          </a:p>
        </p:txBody>
      </p:sp>
    </p:spTree>
    <p:extLst>
      <p:ext uri="{BB962C8B-B14F-4D97-AF65-F5344CB8AC3E}">
        <p14:creationId xmlns:p14="http://schemas.microsoft.com/office/powerpoint/2010/main" val="1166109856"/>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pPr rtl="0">
              <a:lnSpc>
                <a:spcPct val="100000"/>
              </a:lnSpc>
              <a:spcBef>
                <a:spcPts val="0"/>
              </a:spcBef>
              <a:defRPr/>
            </a:pPr>
            <a:r>
              <a:rPr lang="ar-SA" sz="4400"/>
              <a:t>خذوا </a:t>
            </a:r>
            <a:r>
              <a:rPr lang="ar-EG" sz="4400"/>
              <a:t>ا</a:t>
            </a:r>
            <a:r>
              <a:rPr lang="ar-SA" sz="4400"/>
              <a:t>شربوا منها كلكم </a:t>
            </a:r>
            <a:endParaRPr lang="ar-EG" sz="14900" dirty="0"/>
          </a:p>
        </p:txBody>
      </p:sp>
      <p:sp>
        <p:nvSpPr>
          <p:cNvPr id="12" name="Text Placeholder 11"/>
          <p:cNvSpPr>
            <a:spLocks noGrp="1"/>
          </p:cNvSpPr>
          <p:nvPr>
            <p:ph type="body" idx="1"/>
          </p:nvPr>
        </p:nvSpPr>
        <p:spPr/>
        <p:txBody>
          <a:bodyPr/>
          <a:lstStyle/>
          <a:p>
            <a:r>
              <a:rPr lang="ar-EG" sz="4400"/>
              <a:t>جي تشي سو إيقول إنخيتف تيرو </a:t>
            </a:r>
          </a:p>
        </p:txBody>
      </p:sp>
      <p:sp>
        <p:nvSpPr>
          <p:cNvPr id="13" name="Text Placeholder 12"/>
          <p:cNvSpPr>
            <a:spLocks noGrp="1"/>
          </p:cNvSpPr>
          <p:nvPr>
            <p:ph type="body" sz="quarter" idx="3"/>
          </p:nvPr>
        </p:nvSpPr>
        <p:spPr/>
        <p:txBody>
          <a:bodyPr/>
          <a:lstStyle/>
          <a:p>
            <a:r>
              <a:rPr lang="fr-FR" sz="4400" dirty="0"/>
              <a:t>Je si </a:t>
            </a:r>
            <a:r>
              <a:rPr lang="fr-FR" sz="4400" dirty="0" err="1"/>
              <a:t>cw</a:t>
            </a:r>
            <a:r>
              <a:rPr lang="fr-FR" sz="4400" dirty="0"/>
              <a:t> `</a:t>
            </a:r>
            <a:r>
              <a:rPr lang="fr-FR" sz="4400" dirty="0" err="1"/>
              <a:t>ebol</a:t>
            </a:r>
            <a:r>
              <a:rPr lang="fr-FR" sz="4400" dirty="0"/>
              <a:t>  `n'</a:t>
            </a:r>
            <a:r>
              <a:rPr lang="fr-FR" sz="4400" dirty="0" err="1"/>
              <a:t>htf</a:t>
            </a:r>
            <a:r>
              <a:rPr lang="fr-FR" sz="4400" dirty="0"/>
              <a:t> </a:t>
            </a:r>
            <a:r>
              <a:rPr lang="fr-FR" sz="4400" dirty="0" err="1"/>
              <a:t>throu</a:t>
            </a:r>
            <a:endParaRPr lang="fr-FR" sz="4400" dirty="0"/>
          </a:p>
        </p:txBody>
      </p:sp>
    </p:spTree>
    <p:extLst>
      <p:ext uri="{BB962C8B-B14F-4D97-AF65-F5344CB8AC3E}">
        <p14:creationId xmlns:p14="http://schemas.microsoft.com/office/powerpoint/2010/main" val="324087465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لأن هذا هو دمي الذي للعهد الجديد </a:t>
            </a:r>
            <a:endParaRPr lang="en-US" sz="4800" dirty="0"/>
          </a:p>
        </p:txBody>
      </p:sp>
      <p:sp>
        <p:nvSpPr>
          <p:cNvPr id="12" name="Text Placeholder 11"/>
          <p:cNvSpPr>
            <a:spLocks noGrp="1"/>
          </p:cNvSpPr>
          <p:nvPr>
            <p:ph type="body" idx="1"/>
          </p:nvPr>
        </p:nvSpPr>
        <p:spPr/>
        <p:txBody>
          <a:bodyPr/>
          <a:lstStyle/>
          <a:p>
            <a:r>
              <a:rPr lang="ar-EG" sz="4400" dirty="0"/>
              <a:t>فاي غاربي با إسنوف إنتي تي ذيائيكي إمفيري</a:t>
            </a:r>
          </a:p>
        </p:txBody>
      </p:sp>
      <p:sp>
        <p:nvSpPr>
          <p:cNvPr id="13" name="Text Placeholder 12"/>
          <p:cNvSpPr>
            <a:spLocks noGrp="1"/>
          </p:cNvSpPr>
          <p:nvPr>
            <p:ph type="body" sz="quarter" idx="3"/>
          </p:nvPr>
        </p:nvSpPr>
        <p:spPr/>
        <p:txBody>
          <a:bodyPr/>
          <a:lstStyle/>
          <a:p>
            <a:r>
              <a:rPr lang="it-IT" sz="4400" dirty="0"/>
              <a:t>Vai gar pe pa`cnof  `nte ;di`aqhkh  `mberi</a:t>
            </a:r>
          </a:p>
        </p:txBody>
      </p:sp>
    </p:spTree>
    <p:extLst>
      <p:ext uri="{BB962C8B-B14F-4D97-AF65-F5344CB8AC3E}">
        <p14:creationId xmlns:p14="http://schemas.microsoft.com/office/powerpoint/2010/main" val="104773862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400" dirty="0"/>
              <a:t>الذي يسفك عنكم وعن كثيرين </a:t>
            </a:r>
            <a:endParaRPr lang="en-US" sz="4400" dirty="0"/>
          </a:p>
        </p:txBody>
      </p:sp>
      <p:sp>
        <p:nvSpPr>
          <p:cNvPr id="12" name="Text Placeholder 11"/>
          <p:cNvSpPr>
            <a:spLocks noGrp="1"/>
          </p:cNvSpPr>
          <p:nvPr>
            <p:ph type="body" idx="1"/>
          </p:nvPr>
        </p:nvSpPr>
        <p:spPr/>
        <p:txBody>
          <a:bodyPr/>
          <a:lstStyle/>
          <a:p>
            <a:r>
              <a:rPr lang="ar-EG" sz="4000"/>
              <a:t>إبطو نافونف إيقول إيجين ثينو نيم هان كي ميش</a:t>
            </a:r>
          </a:p>
        </p:txBody>
      </p:sp>
      <p:sp>
        <p:nvSpPr>
          <p:cNvPr id="13" name="Text Placeholder 12"/>
          <p:cNvSpPr>
            <a:spLocks noGrp="1"/>
          </p:cNvSpPr>
          <p:nvPr>
            <p:ph type="body" sz="quarter" idx="3"/>
          </p:nvPr>
        </p:nvSpPr>
        <p:spPr/>
        <p:txBody>
          <a:bodyPr/>
          <a:lstStyle/>
          <a:p>
            <a:r>
              <a:rPr lang="en-US" sz="4000" dirty="0" err="1"/>
              <a:t>Etounavonf</a:t>
            </a:r>
            <a:r>
              <a:rPr lang="en-US" sz="4000" dirty="0"/>
              <a:t> `</a:t>
            </a:r>
            <a:r>
              <a:rPr lang="en-US" sz="4000" dirty="0" err="1"/>
              <a:t>ebol</a:t>
            </a:r>
            <a:r>
              <a:rPr lang="en-US" sz="4000" dirty="0"/>
              <a:t> `</a:t>
            </a:r>
            <a:r>
              <a:rPr lang="en-US" sz="4000" dirty="0" err="1"/>
              <a:t>ejen</a:t>
            </a:r>
            <a:r>
              <a:rPr lang="en-US" sz="4000" dirty="0"/>
              <a:t> </a:t>
            </a:r>
            <a:r>
              <a:rPr lang="en-US" sz="4000" dirty="0" err="1"/>
              <a:t>qhnou</a:t>
            </a:r>
            <a:r>
              <a:rPr lang="en-US" sz="4000" dirty="0"/>
              <a:t> </a:t>
            </a:r>
            <a:r>
              <a:rPr lang="en-US" sz="4000" dirty="0" err="1"/>
              <a:t>nem</a:t>
            </a:r>
            <a:r>
              <a:rPr lang="en-US" sz="4000" dirty="0"/>
              <a:t> \</a:t>
            </a:r>
            <a:r>
              <a:rPr lang="en-US" sz="4000" dirty="0" err="1"/>
              <a:t>ankemh</a:t>
            </a:r>
            <a:r>
              <a:rPr lang="en-US" sz="4000" dirty="0"/>
              <a:t>]&gt;</a:t>
            </a:r>
          </a:p>
        </p:txBody>
      </p:sp>
    </p:spTree>
    <p:extLst>
      <p:ext uri="{BB962C8B-B14F-4D97-AF65-F5344CB8AC3E}">
        <p14:creationId xmlns:p14="http://schemas.microsoft.com/office/powerpoint/2010/main" val="136305249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ar-EG" sz="4800"/>
              <a:t>يعطي لمغفرة الخطايا </a:t>
            </a:r>
          </a:p>
        </p:txBody>
      </p:sp>
      <p:sp>
        <p:nvSpPr>
          <p:cNvPr id="12" name="Text Placeholder 11"/>
          <p:cNvSpPr>
            <a:spLocks noGrp="1"/>
          </p:cNvSpPr>
          <p:nvPr>
            <p:ph type="body" idx="1"/>
          </p:nvPr>
        </p:nvSpPr>
        <p:spPr/>
        <p:txBody>
          <a:bodyPr/>
          <a:lstStyle/>
          <a:p>
            <a:r>
              <a:rPr lang="ar-EG" sz="4400"/>
              <a:t>إنسيتيف إي إبكو إيفول إنتي ني نوفي</a:t>
            </a:r>
          </a:p>
        </p:txBody>
      </p:sp>
      <p:sp>
        <p:nvSpPr>
          <p:cNvPr id="13" name="Text Placeholder 12"/>
          <p:cNvSpPr>
            <a:spLocks noGrp="1"/>
          </p:cNvSpPr>
          <p:nvPr>
            <p:ph type="body" sz="quarter" idx="3"/>
          </p:nvPr>
        </p:nvSpPr>
        <p:spPr/>
        <p:txBody>
          <a:bodyPr/>
          <a:lstStyle/>
          <a:p>
            <a:r>
              <a:rPr lang="pt-BR" sz="4400" dirty="0"/>
              <a:t>`ncethif  `e`pxw `ebol `nte ninobi</a:t>
            </a:r>
          </a:p>
        </p:txBody>
      </p:sp>
    </p:spTree>
    <p:extLst>
      <p:ext uri="{BB962C8B-B14F-4D97-AF65-F5344CB8AC3E}">
        <p14:creationId xmlns:p14="http://schemas.microsoft.com/office/powerpoint/2010/main" val="184575544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sz="5400"/>
              <a:t>هذا إصنعوه لذكري</a:t>
            </a:r>
          </a:p>
        </p:txBody>
      </p:sp>
      <p:sp>
        <p:nvSpPr>
          <p:cNvPr id="12" name="Text Placeholder 11"/>
          <p:cNvSpPr>
            <a:spLocks noGrp="1"/>
          </p:cNvSpPr>
          <p:nvPr>
            <p:ph type="body" idx="1"/>
          </p:nvPr>
        </p:nvSpPr>
        <p:spPr/>
        <p:txBody>
          <a:bodyPr/>
          <a:lstStyle/>
          <a:p>
            <a:r>
              <a:rPr lang="ar-EG" sz="4800"/>
              <a:t>فاي آريتف إيبا إير إفميقئي</a:t>
            </a:r>
          </a:p>
        </p:txBody>
      </p:sp>
      <p:sp>
        <p:nvSpPr>
          <p:cNvPr id="13" name="Text Placeholder 12"/>
          <p:cNvSpPr>
            <a:spLocks noGrp="1"/>
          </p:cNvSpPr>
          <p:nvPr>
            <p:ph type="body" sz="quarter" idx="3"/>
          </p:nvPr>
        </p:nvSpPr>
        <p:spPr/>
        <p:txBody>
          <a:bodyPr/>
          <a:lstStyle/>
          <a:p>
            <a:r>
              <a:rPr lang="en-US" sz="4800" dirty="0" err="1"/>
              <a:t>Vai</a:t>
            </a:r>
            <a:r>
              <a:rPr lang="en-US" sz="4800" dirty="0"/>
              <a:t>  `</a:t>
            </a:r>
            <a:r>
              <a:rPr lang="en-US" sz="4800" dirty="0" err="1"/>
              <a:t>aritf</a:t>
            </a:r>
            <a:r>
              <a:rPr lang="en-US" sz="4800" dirty="0"/>
              <a:t>  `</a:t>
            </a:r>
            <a:r>
              <a:rPr lang="en-US" sz="4800" dirty="0" err="1"/>
              <a:t>epaer</a:t>
            </a:r>
            <a:r>
              <a:rPr lang="en-US" sz="4800" dirty="0"/>
              <a:t>  `</a:t>
            </a:r>
            <a:r>
              <a:rPr lang="en-US" sz="4800" dirty="0" err="1"/>
              <a:t>vmeu`i</a:t>
            </a:r>
            <a:endParaRPr lang="en-US" sz="4800" dirty="0"/>
          </a:p>
        </p:txBody>
      </p:sp>
    </p:spTree>
    <p:extLst>
      <p:ext uri="{BB962C8B-B14F-4D97-AF65-F5344CB8AC3E}">
        <p14:creationId xmlns:p14="http://schemas.microsoft.com/office/powerpoint/2010/main" val="4128586012"/>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nSpc>
                <a:spcPct val="100000"/>
              </a:lnSpc>
              <a:spcBef>
                <a:spcPts val="0"/>
              </a:spcBef>
              <a:defRPr/>
            </a:pPr>
            <a:r>
              <a:rPr lang="ar-SA" sz="4800" dirty="0"/>
              <a:t>وهذا هو أيضاً بالحقيقة آمين</a:t>
            </a:r>
            <a:endParaRPr lang="ar-SA" sz="9600" dirty="0"/>
          </a:p>
        </p:txBody>
      </p:sp>
      <p:sp>
        <p:nvSpPr>
          <p:cNvPr id="12" name="Text Placeholder 11"/>
          <p:cNvSpPr>
            <a:spLocks noGrp="1"/>
          </p:cNvSpPr>
          <p:nvPr>
            <p:ph type="body" idx="1"/>
          </p:nvPr>
        </p:nvSpPr>
        <p:spPr/>
        <p:txBody>
          <a:bodyPr/>
          <a:lstStyle/>
          <a:p>
            <a:r>
              <a:rPr lang="ar-EG" sz="4400" dirty="0"/>
              <a:t>فاي أون بي خين أو ميثمي آمين</a:t>
            </a:r>
          </a:p>
        </p:txBody>
      </p:sp>
      <p:sp>
        <p:nvSpPr>
          <p:cNvPr id="13" name="Text Placeholder 12"/>
          <p:cNvSpPr>
            <a:spLocks noGrp="1"/>
          </p:cNvSpPr>
          <p:nvPr>
            <p:ph type="body" sz="quarter" idx="3"/>
          </p:nvPr>
        </p:nvSpPr>
        <p:spPr/>
        <p:txBody>
          <a:bodyPr/>
          <a:lstStyle/>
          <a:p>
            <a:r>
              <a:rPr lang="fi-FI" sz="4400" dirty="0"/>
              <a:t>Vai on pe 'en oumeqmhi  `amhn</a:t>
            </a:r>
          </a:p>
        </p:txBody>
      </p:sp>
    </p:spTree>
    <p:extLst>
      <p:ext uri="{BB962C8B-B14F-4D97-AF65-F5344CB8AC3E}">
        <p14:creationId xmlns:p14="http://schemas.microsoft.com/office/powerpoint/2010/main" val="3977937730"/>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a:t>لأن كل مرة تآكلون من هذا الخبز</a:t>
            </a:r>
          </a:p>
        </p:txBody>
      </p:sp>
      <p:sp>
        <p:nvSpPr>
          <p:cNvPr id="12" name="Text Placeholder 11"/>
          <p:cNvSpPr>
            <a:spLocks noGrp="1"/>
          </p:cNvSpPr>
          <p:nvPr>
            <p:ph type="body" idx="1"/>
          </p:nvPr>
        </p:nvSpPr>
        <p:spPr/>
        <p:txBody>
          <a:bodyPr/>
          <a:lstStyle/>
          <a:p>
            <a:r>
              <a:rPr lang="ar-EG"/>
              <a:t>سوب غارنيفين إيتيتين نا او أوم إيفول خين باي أوبك فاي</a:t>
            </a:r>
          </a:p>
        </p:txBody>
      </p:sp>
      <p:sp>
        <p:nvSpPr>
          <p:cNvPr id="13" name="Text Placeholder 12"/>
          <p:cNvSpPr>
            <a:spLocks noGrp="1"/>
          </p:cNvSpPr>
          <p:nvPr>
            <p:ph type="body" sz="quarter" idx="3"/>
          </p:nvPr>
        </p:nvSpPr>
        <p:spPr/>
        <p:txBody>
          <a:bodyPr/>
          <a:lstStyle/>
          <a:p>
            <a:r>
              <a:rPr lang="en-US" dirty="0"/>
              <a:t>Cop gar </a:t>
            </a:r>
            <a:r>
              <a:rPr lang="en-US" dirty="0" err="1"/>
              <a:t>niben</a:t>
            </a:r>
            <a:r>
              <a:rPr lang="en-US" dirty="0"/>
              <a:t>  `</a:t>
            </a:r>
            <a:r>
              <a:rPr lang="en-US" dirty="0" err="1"/>
              <a:t>etetenna</a:t>
            </a:r>
            <a:r>
              <a:rPr lang="en-US" dirty="0"/>
              <a:t> </a:t>
            </a:r>
            <a:r>
              <a:rPr lang="en-US" dirty="0" err="1"/>
              <a:t>ouwm</a:t>
            </a:r>
            <a:r>
              <a:rPr lang="en-US" dirty="0"/>
              <a:t>   `</a:t>
            </a:r>
            <a:r>
              <a:rPr lang="en-US" dirty="0" err="1"/>
              <a:t>ebol</a:t>
            </a:r>
            <a:r>
              <a:rPr lang="en-US" dirty="0"/>
              <a:t> '</a:t>
            </a:r>
            <a:r>
              <a:rPr lang="en-US" dirty="0" err="1"/>
              <a:t>en</a:t>
            </a:r>
            <a:r>
              <a:rPr lang="en-US" dirty="0"/>
              <a:t> </a:t>
            </a:r>
            <a:r>
              <a:rPr lang="en-US" dirty="0" err="1"/>
              <a:t>paiwik</a:t>
            </a:r>
            <a:r>
              <a:rPr lang="en-US" dirty="0"/>
              <a:t> </a:t>
            </a:r>
            <a:r>
              <a:rPr lang="en-US" dirty="0" err="1"/>
              <a:t>vai</a:t>
            </a:r>
            <a:endParaRPr lang="en-US" dirty="0"/>
          </a:p>
        </p:txBody>
      </p:sp>
    </p:spTree>
    <p:extLst>
      <p:ext uri="{BB962C8B-B14F-4D97-AF65-F5344CB8AC3E}">
        <p14:creationId xmlns:p14="http://schemas.microsoft.com/office/powerpoint/2010/main" val="55567451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ar-EG" sz="4800"/>
              <a:t>وتشربون من هذه الكأس</a:t>
            </a:r>
          </a:p>
        </p:txBody>
      </p:sp>
      <p:sp>
        <p:nvSpPr>
          <p:cNvPr id="12" name="Text Placeholder 11"/>
          <p:cNvSpPr>
            <a:spLocks noGrp="1"/>
          </p:cNvSpPr>
          <p:nvPr>
            <p:ph type="body" idx="1"/>
          </p:nvPr>
        </p:nvSpPr>
        <p:spPr/>
        <p:txBody>
          <a:bodyPr/>
          <a:lstStyle/>
          <a:p>
            <a:r>
              <a:rPr lang="ar-EG" sz="4400"/>
              <a:t>اووه إيتي تين سو إيفول خين باي ئفوت فاي </a:t>
            </a:r>
          </a:p>
        </p:txBody>
      </p:sp>
      <p:sp>
        <p:nvSpPr>
          <p:cNvPr id="13" name="Text Placeholder 12"/>
          <p:cNvSpPr>
            <a:spLocks noGrp="1"/>
          </p:cNvSpPr>
          <p:nvPr>
            <p:ph type="body" sz="quarter" idx="3"/>
          </p:nvPr>
        </p:nvSpPr>
        <p:spPr/>
        <p:txBody>
          <a:bodyPr/>
          <a:lstStyle/>
          <a:p>
            <a:r>
              <a:rPr lang="pt-BR" sz="4400" dirty="0"/>
              <a:t>Ouo\  `ntetencw  `ebol    'en pai  `avot  vai</a:t>
            </a:r>
          </a:p>
        </p:txBody>
      </p:sp>
    </p:spTree>
    <p:extLst>
      <p:ext uri="{BB962C8B-B14F-4D97-AF65-F5344CB8AC3E}">
        <p14:creationId xmlns:p14="http://schemas.microsoft.com/office/powerpoint/2010/main" val="38592797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930153"/>
            <a:ext cx="9143999" cy="927847"/>
          </a:xfrm>
        </p:spPr>
        <p:txBody>
          <a:bodyPr anchor="ctr"/>
          <a:lstStyle/>
          <a:p>
            <a:r>
              <a:rPr lang="ar-EG" sz="3500" dirty="0"/>
              <a:t>جى اف اريسكي بازين ايجون اف ايرفوثين ايرون اف اريه ايرون اف شوبتين ايروف اف تى اسو ايرون  </a:t>
            </a:r>
          </a:p>
        </p:txBody>
      </p:sp>
      <p:sp>
        <p:nvSpPr>
          <p:cNvPr id="7" name="Text Placeholder 6"/>
          <p:cNvSpPr>
            <a:spLocks noGrp="1"/>
          </p:cNvSpPr>
          <p:nvPr>
            <p:ph type="body" sz="quarter" idx="3"/>
          </p:nvPr>
        </p:nvSpPr>
        <p:spPr>
          <a:xfrm>
            <a:off x="-2" y="5002304"/>
            <a:ext cx="9144000" cy="927847"/>
          </a:xfrm>
        </p:spPr>
        <p:txBody>
          <a:bodyPr>
            <a:noAutofit/>
          </a:bodyPr>
          <a:lstStyle/>
          <a:p>
            <a:pPr>
              <a:lnSpc>
                <a:spcPct val="80000"/>
              </a:lnSpc>
              <a:spcBef>
                <a:spcPts val="0"/>
              </a:spcBef>
            </a:pPr>
            <a:r>
              <a:rPr lang="en-US" sz="3700" dirty="0"/>
              <a:t>Je </a:t>
            </a:r>
            <a:r>
              <a:rPr lang="en-US" sz="3700" dirty="0" err="1"/>
              <a:t>afer`ckepazin</a:t>
            </a:r>
            <a:r>
              <a:rPr lang="en-US" sz="3700" dirty="0"/>
              <a:t> `</a:t>
            </a:r>
            <a:r>
              <a:rPr lang="en-US" sz="3700" dirty="0" err="1"/>
              <a:t>ejwn</a:t>
            </a:r>
            <a:r>
              <a:rPr lang="en-US" sz="3700" dirty="0"/>
              <a:t>@ </a:t>
            </a:r>
            <a:r>
              <a:rPr lang="en-US" sz="3700" dirty="0" err="1"/>
              <a:t>aferbo`y;in</a:t>
            </a:r>
            <a:r>
              <a:rPr lang="en-US" sz="3700" dirty="0"/>
              <a:t> </a:t>
            </a:r>
            <a:r>
              <a:rPr lang="en-US" sz="3700" dirty="0" err="1"/>
              <a:t>eron</a:t>
            </a:r>
            <a:r>
              <a:rPr lang="en-US" sz="3700" dirty="0"/>
              <a:t>@ `</a:t>
            </a:r>
            <a:r>
              <a:rPr lang="en-US" sz="3700" dirty="0" err="1"/>
              <a:t>af`areh</a:t>
            </a:r>
            <a:endParaRPr lang="en-US" sz="3700" dirty="0"/>
          </a:p>
          <a:p>
            <a:pPr>
              <a:lnSpc>
                <a:spcPct val="80000"/>
              </a:lnSpc>
              <a:spcBef>
                <a:spcPts val="0"/>
              </a:spcBef>
            </a:pPr>
            <a:r>
              <a:rPr lang="en-US" sz="3700" dirty="0"/>
              <a:t> `</a:t>
            </a:r>
            <a:r>
              <a:rPr lang="en-US" sz="3700" dirty="0" err="1"/>
              <a:t>eron</a:t>
            </a:r>
            <a:r>
              <a:rPr lang="en-US" sz="3700" dirty="0"/>
              <a:t>@ </a:t>
            </a:r>
            <a:r>
              <a:rPr lang="nl-NL" sz="3700" dirty="0"/>
              <a:t>afsopten `erof</a:t>
            </a:r>
            <a:r>
              <a:rPr lang="en-US" sz="3700" dirty="0"/>
              <a:t>@ a</a:t>
            </a:r>
            <a:r>
              <a:rPr lang="nl-NL" sz="3700" dirty="0"/>
              <a:t>f]`aco `eron</a:t>
            </a:r>
          </a:p>
        </p:txBody>
      </p:sp>
      <p:sp>
        <p:nvSpPr>
          <p:cNvPr id="3" name="Text Placeholder 2">
            <a:extLst>
              <a:ext uri="{FF2B5EF4-FFF2-40B4-BE49-F238E27FC236}">
                <a16:creationId xmlns:a16="http://schemas.microsoft.com/office/drawing/2014/main" id="{CFF7E67E-D43C-4738-B6C0-351214AD13A0}"/>
              </a:ext>
            </a:extLst>
          </p:cNvPr>
          <p:cNvSpPr>
            <a:spLocks noGrp="1"/>
          </p:cNvSpPr>
          <p:nvPr>
            <p:ph type="body" sz="quarter" idx="10"/>
          </p:nvPr>
        </p:nvSpPr>
        <p:spPr>
          <a:xfrm>
            <a:off x="-2" y="4359480"/>
            <a:ext cx="9144000" cy="713909"/>
          </a:xfrm>
        </p:spPr>
        <p:txBody>
          <a:bodyPr/>
          <a:lstStyle/>
          <a:p>
            <a:r>
              <a:rPr lang="ar-EG" sz="4000" dirty="0"/>
              <a:t>لأنه سترنا وأعاننا وحفظنا وقبلنا إليه وأشفق علينا</a:t>
            </a:r>
            <a:endParaRPr lang="en-US" sz="4000" dirty="0"/>
          </a:p>
        </p:txBody>
      </p:sp>
    </p:spTree>
    <p:extLst>
      <p:ext uri="{BB962C8B-B14F-4D97-AF65-F5344CB8AC3E}">
        <p14:creationId xmlns:p14="http://schemas.microsoft.com/office/powerpoint/2010/main" val="33735966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ar-EG"/>
              <a:t>تبشرون بموتي وتعترفون بقيامتي </a:t>
            </a:r>
          </a:p>
        </p:txBody>
      </p:sp>
      <p:sp>
        <p:nvSpPr>
          <p:cNvPr id="12" name="Text Placeholder 11"/>
          <p:cNvSpPr>
            <a:spLocks noGrp="1"/>
          </p:cNvSpPr>
          <p:nvPr>
            <p:ph type="body" idx="1"/>
          </p:nvPr>
        </p:nvSpPr>
        <p:spPr/>
        <p:txBody>
          <a:bodyPr/>
          <a:lstStyle/>
          <a:p>
            <a:r>
              <a:rPr lang="ar-EG" sz="3200"/>
              <a:t>إيريتين هي اويش إمبابو إيريتين إير أومولوجين إن تا آناسطاسيس </a:t>
            </a:r>
          </a:p>
        </p:txBody>
      </p:sp>
      <p:sp>
        <p:nvSpPr>
          <p:cNvPr id="13" name="Text Placeholder 12"/>
          <p:cNvSpPr>
            <a:spLocks noGrp="1"/>
          </p:cNvSpPr>
          <p:nvPr>
            <p:ph type="body" sz="quarter" idx="3"/>
          </p:nvPr>
        </p:nvSpPr>
        <p:spPr/>
        <p:txBody>
          <a:bodyPr/>
          <a:lstStyle/>
          <a:p>
            <a:r>
              <a:rPr lang="en-US" sz="3200" dirty="0"/>
              <a:t>~</a:t>
            </a:r>
            <a:r>
              <a:rPr lang="en-US" sz="3200" dirty="0" err="1"/>
              <a:t>Ereten</a:t>
            </a:r>
            <a:r>
              <a:rPr lang="en-US" sz="3200" dirty="0"/>
              <a:t>\iwi]  `</a:t>
            </a:r>
            <a:r>
              <a:rPr lang="en-US" sz="3200" dirty="0" err="1"/>
              <a:t>mpamou</a:t>
            </a:r>
            <a:r>
              <a:rPr lang="en-US" sz="3200" dirty="0"/>
              <a:t>&gt; `</a:t>
            </a:r>
            <a:r>
              <a:rPr lang="en-US" sz="3200" dirty="0" err="1"/>
              <a:t>eretener</a:t>
            </a:r>
            <a:r>
              <a:rPr lang="en-US" sz="3200" dirty="0"/>
              <a:t> `</a:t>
            </a:r>
            <a:r>
              <a:rPr lang="en-US" sz="3200" dirty="0" err="1"/>
              <a:t>omologin</a:t>
            </a:r>
            <a:r>
              <a:rPr lang="en-US" sz="3200" dirty="0"/>
              <a:t>  `</a:t>
            </a:r>
            <a:r>
              <a:rPr lang="en-US" sz="3200" dirty="0" err="1"/>
              <a:t>nta</a:t>
            </a:r>
            <a:r>
              <a:rPr lang="en-US" sz="3200" dirty="0"/>
              <a:t>  `</a:t>
            </a:r>
            <a:r>
              <a:rPr lang="en-US" sz="3200" dirty="0" err="1"/>
              <a:t>anactacic</a:t>
            </a:r>
            <a:endParaRPr lang="en-US" sz="3200" dirty="0"/>
          </a:p>
        </p:txBody>
      </p:sp>
    </p:spTree>
    <p:extLst>
      <p:ext uri="{BB962C8B-B14F-4D97-AF65-F5344CB8AC3E}">
        <p14:creationId xmlns:p14="http://schemas.microsoft.com/office/powerpoint/2010/main" val="323469409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sz="5400"/>
              <a:t>وتذكروني إلى أن أجي</a:t>
            </a:r>
          </a:p>
        </p:txBody>
      </p:sp>
      <p:sp>
        <p:nvSpPr>
          <p:cNvPr id="12" name="Text Placeholder 11"/>
          <p:cNvSpPr>
            <a:spLocks noGrp="1"/>
          </p:cNvSpPr>
          <p:nvPr>
            <p:ph type="body" idx="1"/>
          </p:nvPr>
        </p:nvSpPr>
        <p:spPr/>
        <p:txBody>
          <a:bodyPr/>
          <a:lstStyle/>
          <a:p>
            <a:r>
              <a:rPr lang="ar-EG" sz="4800"/>
              <a:t>إيري تين إيري إمباميفئي شاتي إي</a:t>
            </a:r>
          </a:p>
        </p:txBody>
      </p:sp>
      <p:sp>
        <p:nvSpPr>
          <p:cNvPr id="13" name="Text Placeholder 12"/>
          <p:cNvSpPr>
            <a:spLocks noGrp="1"/>
          </p:cNvSpPr>
          <p:nvPr>
            <p:ph type="body" sz="quarter" idx="3"/>
          </p:nvPr>
        </p:nvSpPr>
        <p:spPr/>
        <p:txBody>
          <a:bodyPr/>
          <a:lstStyle/>
          <a:p>
            <a:r>
              <a:rPr lang="en-US" sz="4800" dirty="0"/>
              <a:t>`</a:t>
            </a:r>
            <a:r>
              <a:rPr lang="en-US" sz="4800" dirty="0" err="1"/>
              <a:t>ereten`iri</a:t>
            </a:r>
            <a:r>
              <a:rPr lang="en-US" sz="4800" dirty="0"/>
              <a:t> `</a:t>
            </a:r>
            <a:r>
              <a:rPr lang="en-US" sz="4800" dirty="0" err="1"/>
              <a:t>mpameu`i</a:t>
            </a:r>
            <a:r>
              <a:rPr lang="en-US" sz="4800" dirty="0"/>
              <a:t> ]a;`</a:t>
            </a:r>
            <a:r>
              <a:rPr lang="en-US" sz="4800" dirty="0" err="1"/>
              <a:t>i</a:t>
            </a:r>
            <a:endParaRPr lang="en-US" sz="4800" dirty="0"/>
          </a:p>
        </p:txBody>
      </p:sp>
    </p:spTree>
    <p:extLst>
      <p:ext uri="{BB962C8B-B14F-4D97-AF65-F5344CB8AC3E}">
        <p14:creationId xmlns:p14="http://schemas.microsoft.com/office/powerpoint/2010/main" val="3227003666"/>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dirty="0"/>
              <a:t>حقاً</a:t>
            </a:r>
            <a:r>
              <a:rPr lang="en-US" sz="5400" dirty="0"/>
              <a:t> </a:t>
            </a:r>
            <a:r>
              <a:rPr lang="ar-EG" sz="5400" dirty="0"/>
              <a:t>حقا</a:t>
            </a:r>
            <a:r>
              <a:rPr lang="en-US" sz="5400" dirty="0"/>
              <a:t> </a:t>
            </a:r>
            <a:r>
              <a:rPr lang="ar-EG" sz="5400" dirty="0"/>
              <a:t>حقا</a:t>
            </a:r>
          </a:p>
        </p:txBody>
      </p:sp>
      <p:sp>
        <p:nvSpPr>
          <p:cNvPr id="12" name="Text Placeholder 11"/>
          <p:cNvSpPr>
            <a:spLocks noGrp="1"/>
          </p:cNvSpPr>
          <p:nvPr>
            <p:ph type="body" idx="1"/>
          </p:nvPr>
        </p:nvSpPr>
        <p:spPr/>
        <p:txBody>
          <a:bodyPr/>
          <a:lstStyle/>
          <a:p>
            <a:r>
              <a:rPr lang="ar-EG" sz="4800" dirty="0"/>
              <a:t>آمين</a:t>
            </a:r>
            <a:r>
              <a:rPr lang="en-US" sz="4800" dirty="0"/>
              <a:t> </a:t>
            </a:r>
            <a:r>
              <a:rPr lang="ar-EG" sz="4800" dirty="0"/>
              <a:t>آمين</a:t>
            </a:r>
            <a:r>
              <a:rPr lang="en-US" sz="4800" dirty="0"/>
              <a:t> </a:t>
            </a:r>
            <a:r>
              <a:rPr lang="ar-EG" sz="4800" dirty="0"/>
              <a:t>آمين </a:t>
            </a:r>
          </a:p>
        </p:txBody>
      </p:sp>
      <p:sp>
        <p:nvSpPr>
          <p:cNvPr id="13" name="Text Placeholder 12"/>
          <p:cNvSpPr>
            <a:spLocks noGrp="1"/>
          </p:cNvSpPr>
          <p:nvPr>
            <p:ph type="body" sz="quarter" idx="3"/>
          </p:nvPr>
        </p:nvSpPr>
        <p:spPr/>
        <p:txBody>
          <a:bodyPr/>
          <a:lstStyle/>
          <a:p>
            <a:r>
              <a:rPr lang="en-US" sz="4800" dirty="0"/>
              <a:t>~</a:t>
            </a:r>
            <a:r>
              <a:rPr lang="en-US" sz="4800" dirty="0" err="1"/>
              <a:t>Amhn</a:t>
            </a:r>
            <a:r>
              <a:rPr lang="en-US" sz="4800" dirty="0"/>
              <a:t> `</a:t>
            </a:r>
            <a:r>
              <a:rPr lang="en-US" sz="4800" dirty="0" err="1"/>
              <a:t>amhn</a:t>
            </a:r>
            <a:r>
              <a:rPr lang="en-US" sz="4800" dirty="0"/>
              <a:t> `</a:t>
            </a:r>
            <a:r>
              <a:rPr lang="en-US" sz="4800" dirty="0" err="1"/>
              <a:t>amhn</a:t>
            </a:r>
            <a:endParaRPr lang="en-US" sz="4800" dirty="0"/>
          </a:p>
        </p:txBody>
      </p:sp>
    </p:spTree>
    <p:extLst>
      <p:ext uri="{BB962C8B-B14F-4D97-AF65-F5344CB8AC3E}">
        <p14:creationId xmlns:p14="http://schemas.microsoft.com/office/powerpoint/2010/main" val="214866135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ar-EG" sz="4800"/>
              <a:t>بموتك يا رب نبشر </a:t>
            </a:r>
          </a:p>
        </p:txBody>
      </p:sp>
      <p:sp>
        <p:nvSpPr>
          <p:cNvPr id="12" name="Text Placeholder 11"/>
          <p:cNvSpPr>
            <a:spLocks noGrp="1"/>
          </p:cNvSpPr>
          <p:nvPr>
            <p:ph type="body" idx="1"/>
          </p:nvPr>
        </p:nvSpPr>
        <p:spPr/>
        <p:txBody>
          <a:bodyPr/>
          <a:lstStyle/>
          <a:p>
            <a:r>
              <a:rPr lang="ar-EG" sz="4400"/>
              <a:t>طون ثاناطون سو كيريي كاطا آنجيلومين</a:t>
            </a:r>
          </a:p>
        </p:txBody>
      </p:sp>
      <p:sp>
        <p:nvSpPr>
          <p:cNvPr id="13" name="Text Placeholder 12"/>
          <p:cNvSpPr>
            <a:spLocks noGrp="1"/>
          </p:cNvSpPr>
          <p:nvPr>
            <p:ph type="body" sz="quarter" idx="3"/>
          </p:nvPr>
        </p:nvSpPr>
        <p:spPr/>
        <p:txBody>
          <a:bodyPr/>
          <a:lstStyle/>
          <a:p>
            <a:r>
              <a:rPr lang="en-US" sz="4400"/>
              <a:t>Ton qanaton cou Kuri`e kataggellomen</a:t>
            </a:r>
          </a:p>
        </p:txBody>
      </p:sp>
    </p:spTree>
    <p:extLst>
      <p:ext uri="{BB962C8B-B14F-4D97-AF65-F5344CB8AC3E}">
        <p14:creationId xmlns:p14="http://schemas.microsoft.com/office/powerpoint/2010/main" val="2934939642"/>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وبقيامتك المقدسة</a:t>
            </a:r>
          </a:p>
        </p:txBody>
      </p:sp>
      <p:sp>
        <p:nvSpPr>
          <p:cNvPr id="12" name="Text Placeholder 11"/>
          <p:cNvSpPr>
            <a:spLocks noGrp="1"/>
          </p:cNvSpPr>
          <p:nvPr>
            <p:ph type="body" idx="1"/>
          </p:nvPr>
        </p:nvSpPr>
        <p:spPr/>
        <p:txBody>
          <a:bodyPr/>
          <a:lstStyle/>
          <a:p>
            <a:r>
              <a:rPr lang="ar-EG" sz="4800"/>
              <a:t>كي تين آجيان سو آناسطاسين </a:t>
            </a:r>
          </a:p>
        </p:txBody>
      </p:sp>
      <p:sp>
        <p:nvSpPr>
          <p:cNvPr id="13" name="Text Placeholder 12"/>
          <p:cNvSpPr>
            <a:spLocks noGrp="1"/>
          </p:cNvSpPr>
          <p:nvPr>
            <p:ph type="body" sz="quarter" idx="3"/>
          </p:nvPr>
        </p:nvSpPr>
        <p:spPr/>
        <p:txBody>
          <a:bodyPr/>
          <a:lstStyle/>
          <a:p>
            <a:r>
              <a:rPr lang="en-US" sz="4800" dirty="0" err="1"/>
              <a:t>ke</a:t>
            </a:r>
            <a:r>
              <a:rPr lang="en-US" sz="4800" dirty="0"/>
              <a:t> </a:t>
            </a:r>
            <a:r>
              <a:rPr lang="en-US" sz="4800" dirty="0" err="1"/>
              <a:t>thn</a:t>
            </a:r>
            <a:r>
              <a:rPr lang="en-US" sz="4800" dirty="0"/>
              <a:t>  `again </a:t>
            </a:r>
            <a:r>
              <a:rPr lang="en-US" sz="4800" dirty="0" err="1"/>
              <a:t>cou</a:t>
            </a:r>
            <a:r>
              <a:rPr lang="en-US" sz="4800" dirty="0"/>
              <a:t>  `</a:t>
            </a:r>
            <a:r>
              <a:rPr lang="en-US" sz="4800" dirty="0" err="1"/>
              <a:t>anactacin</a:t>
            </a:r>
            <a:endParaRPr lang="en-US" sz="4800" dirty="0"/>
          </a:p>
        </p:txBody>
      </p:sp>
    </p:spTree>
    <p:extLst>
      <p:ext uri="{BB962C8B-B14F-4D97-AF65-F5344CB8AC3E}">
        <p14:creationId xmlns:p14="http://schemas.microsoft.com/office/powerpoint/2010/main" val="80655480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a:t>وصعودك إلى السموات نعترف</a:t>
            </a:r>
          </a:p>
        </p:txBody>
      </p:sp>
      <p:sp>
        <p:nvSpPr>
          <p:cNvPr id="12" name="Text Placeholder 11"/>
          <p:cNvSpPr>
            <a:spLocks noGrp="1"/>
          </p:cNvSpPr>
          <p:nvPr>
            <p:ph type="body" idx="1"/>
          </p:nvPr>
        </p:nvSpPr>
        <p:spPr/>
        <p:txBody>
          <a:bodyPr/>
          <a:lstStyle/>
          <a:p>
            <a:r>
              <a:rPr lang="ar-EG"/>
              <a:t>كي تين أناليم إبسين سوا إنتيس اورانيس. سي أومولوغومين</a:t>
            </a:r>
          </a:p>
        </p:txBody>
      </p:sp>
      <p:sp>
        <p:nvSpPr>
          <p:cNvPr id="13" name="Text Placeholder 12"/>
          <p:cNvSpPr>
            <a:spLocks noGrp="1"/>
          </p:cNvSpPr>
          <p:nvPr>
            <p:ph type="body" sz="quarter" idx="3"/>
          </p:nvPr>
        </p:nvSpPr>
        <p:spPr>
          <a:xfrm>
            <a:off x="-201480" y="5317586"/>
            <a:ext cx="9500461" cy="655321"/>
          </a:xfrm>
        </p:spPr>
        <p:txBody>
          <a:bodyPr/>
          <a:lstStyle/>
          <a:p>
            <a:r>
              <a:rPr lang="en-US" dirty="0" err="1"/>
              <a:t>ke</a:t>
            </a:r>
            <a:r>
              <a:rPr lang="en-US" dirty="0"/>
              <a:t> </a:t>
            </a:r>
            <a:r>
              <a:rPr lang="en-US" dirty="0" err="1"/>
              <a:t>thn</a:t>
            </a:r>
            <a:r>
              <a:rPr lang="en-US" dirty="0"/>
              <a:t> `</a:t>
            </a:r>
            <a:r>
              <a:rPr lang="en-US" dirty="0" err="1"/>
              <a:t>analh</a:t>
            </a:r>
            <a:r>
              <a:rPr lang="en-US" dirty="0"/>
              <a:t> yin </a:t>
            </a:r>
            <a:r>
              <a:rPr lang="en-US" dirty="0" err="1"/>
              <a:t>cou</a:t>
            </a:r>
            <a:r>
              <a:rPr lang="en-US" dirty="0"/>
              <a:t>  `</a:t>
            </a:r>
            <a:r>
              <a:rPr lang="en-US" dirty="0" err="1"/>
              <a:t>nthc</a:t>
            </a:r>
            <a:r>
              <a:rPr lang="en-US" dirty="0"/>
              <a:t> </a:t>
            </a:r>
            <a:r>
              <a:rPr lang="en-US" dirty="0" err="1"/>
              <a:t>ouranic</a:t>
            </a:r>
            <a:r>
              <a:rPr lang="en-US" dirty="0"/>
              <a:t> </a:t>
            </a:r>
            <a:r>
              <a:rPr lang="en-US" dirty="0" err="1"/>
              <a:t>ce</a:t>
            </a:r>
            <a:r>
              <a:rPr lang="en-US" dirty="0"/>
              <a:t>  `</a:t>
            </a:r>
            <a:r>
              <a:rPr lang="en-US" dirty="0" err="1"/>
              <a:t>omologoumen</a:t>
            </a:r>
            <a:endParaRPr lang="en-US" dirty="0"/>
          </a:p>
        </p:txBody>
      </p:sp>
    </p:spTree>
    <p:extLst>
      <p:ext uri="{BB962C8B-B14F-4D97-AF65-F5344CB8AC3E}">
        <p14:creationId xmlns:p14="http://schemas.microsoft.com/office/powerpoint/2010/main" val="1325183692"/>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4800"/>
              <a:t>نسبحك نباركك نشكرك يا رب</a:t>
            </a:r>
          </a:p>
        </p:txBody>
      </p:sp>
      <p:sp>
        <p:nvSpPr>
          <p:cNvPr id="12" name="Text Placeholder 11"/>
          <p:cNvSpPr>
            <a:spLocks noGrp="1"/>
          </p:cNvSpPr>
          <p:nvPr>
            <p:ph type="body" idx="1"/>
          </p:nvPr>
        </p:nvSpPr>
        <p:spPr/>
        <p:txBody>
          <a:bodyPr/>
          <a:lstStyle/>
          <a:p>
            <a:r>
              <a:rPr lang="ar-EG"/>
              <a:t>سي إنومين. سي إفلوغومين سي إفخاريستومين كيريي </a:t>
            </a:r>
          </a:p>
        </p:txBody>
      </p:sp>
      <p:sp>
        <p:nvSpPr>
          <p:cNvPr id="13" name="Text Placeholder 12"/>
          <p:cNvSpPr>
            <a:spLocks noGrp="1"/>
          </p:cNvSpPr>
          <p:nvPr>
            <p:ph type="body" sz="quarter" idx="3"/>
          </p:nvPr>
        </p:nvSpPr>
        <p:spPr/>
        <p:txBody>
          <a:bodyPr/>
          <a:lstStyle/>
          <a:p>
            <a:r>
              <a:rPr lang="fr-FR" dirty="0"/>
              <a:t>Ce `</a:t>
            </a:r>
            <a:r>
              <a:rPr lang="fr-FR" dirty="0" err="1"/>
              <a:t>enoumen</a:t>
            </a:r>
            <a:r>
              <a:rPr lang="fr-FR" dirty="0"/>
              <a:t> ce </a:t>
            </a:r>
            <a:r>
              <a:rPr lang="fr-FR" dirty="0" err="1"/>
              <a:t>eulogoumen</a:t>
            </a:r>
            <a:r>
              <a:rPr lang="fr-FR" dirty="0"/>
              <a:t> ci </a:t>
            </a:r>
            <a:r>
              <a:rPr lang="fr-FR" dirty="0" err="1"/>
              <a:t>euxarictoumen</a:t>
            </a:r>
            <a:r>
              <a:rPr lang="fr-FR" dirty="0"/>
              <a:t> </a:t>
            </a:r>
            <a:r>
              <a:rPr lang="fr-FR" dirty="0" err="1"/>
              <a:t>Kuri`e</a:t>
            </a:r>
            <a:endParaRPr lang="fr-FR" dirty="0"/>
          </a:p>
        </p:txBody>
      </p:sp>
    </p:spTree>
    <p:extLst>
      <p:ext uri="{BB962C8B-B14F-4D97-AF65-F5344CB8AC3E}">
        <p14:creationId xmlns:p14="http://schemas.microsoft.com/office/powerpoint/2010/main" val="25310914"/>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sz="5400"/>
              <a:t>ونتضرع إليك يا إلهنا</a:t>
            </a:r>
            <a:endParaRPr lang="ar-EG" sz="5400" dirty="0"/>
          </a:p>
        </p:txBody>
      </p:sp>
      <p:sp>
        <p:nvSpPr>
          <p:cNvPr id="12" name="Text Placeholder 11"/>
          <p:cNvSpPr>
            <a:spLocks noGrp="1"/>
          </p:cNvSpPr>
          <p:nvPr>
            <p:ph type="body" idx="1"/>
          </p:nvPr>
        </p:nvSpPr>
        <p:spPr/>
        <p:txBody>
          <a:bodyPr/>
          <a:lstStyle/>
          <a:p>
            <a:r>
              <a:rPr lang="ar-EG" sz="4800"/>
              <a:t>كي ذي او ميطاسو أوثيئوس إيمون</a:t>
            </a:r>
          </a:p>
        </p:txBody>
      </p:sp>
      <p:sp>
        <p:nvSpPr>
          <p:cNvPr id="13" name="Text Placeholder 12"/>
          <p:cNvSpPr>
            <a:spLocks noGrp="1"/>
          </p:cNvSpPr>
          <p:nvPr>
            <p:ph type="body" sz="quarter" idx="3"/>
          </p:nvPr>
        </p:nvSpPr>
        <p:spPr/>
        <p:txBody>
          <a:bodyPr/>
          <a:lstStyle/>
          <a:p>
            <a:r>
              <a:rPr lang="pt-BR" sz="4800" dirty="0"/>
              <a:t>Ke de`omeqa cou    `o eoc `hmwn</a:t>
            </a:r>
          </a:p>
        </p:txBody>
      </p:sp>
    </p:spTree>
    <p:extLst>
      <p:ext uri="{BB962C8B-B14F-4D97-AF65-F5344CB8AC3E}">
        <p14:creationId xmlns:p14="http://schemas.microsoft.com/office/powerpoint/2010/main" val="109830745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400"/>
              <a:t>ففيما نحن أيضاً نصنع ذكر آلامه المقدسة </a:t>
            </a:r>
          </a:p>
        </p:txBody>
      </p:sp>
      <p:sp>
        <p:nvSpPr>
          <p:cNvPr id="15" name="Text Placeholder 14"/>
          <p:cNvSpPr>
            <a:spLocks noGrp="1"/>
          </p:cNvSpPr>
          <p:nvPr>
            <p:ph type="body" idx="1"/>
          </p:nvPr>
        </p:nvSpPr>
        <p:spPr/>
        <p:txBody>
          <a:bodyPr/>
          <a:lstStyle/>
          <a:p>
            <a:r>
              <a:rPr lang="ar-EG" sz="4000"/>
              <a:t>إنئيري اون هون إم إفميفئي إن نيف خيسي إثؤواب </a:t>
            </a:r>
          </a:p>
        </p:txBody>
      </p:sp>
      <p:sp>
        <p:nvSpPr>
          <p:cNvPr id="16" name="Text Placeholder 15"/>
          <p:cNvSpPr>
            <a:spLocks noGrp="1"/>
          </p:cNvSpPr>
          <p:nvPr>
            <p:ph type="body" sz="quarter" idx="3"/>
          </p:nvPr>
        </p:nvSpPr>
        <p:spPr/>
        <p:txBody>
          <a:bodyPr/>
          <a:lstStyle/>
          <a:p>
            <a:r>
              <a:rPr lang="en-US" sz="4000" dirty="0" err="1"/>
              <a:t>En`iri</a:t>
            </a:r>
            <a:r>
              <a:rPr lang="en-US" sz="4000" dirty="0"/>
              <a:t>  </a:t>
            </a:r>
            <a:r>
              <a:rPr lang="en-US" sz="4000" dirty="0" err="1"/>
              <a:t>oun</a:t>
            </a:r>
            <a:r>
              <a:rPr lang="en-US" sz="4000" dirty="0"/>
              <a:t> \</a:t>
            </a:r>
            <a:r>
              <a:rPr lang="en-US" sz="4000" dirty="0" err="1"/>
              <a:t>wn</a:t>
            </a:r>
            <a:r>
              <a:rPr lang="en-US" sz="4000" dirty="0"/>
              <a:t>   `</a:t>
            </a:r>
            <a:r>
              <a:rPr lang="en-US" sz="4000" dirty="0" err="1"/>
              <a:t>m`vmeu`i</a:t>
            </a:r>
            <a:r>
              <a:rPr lang="ar-EG" sz="4000" dirty="0"/>
              <a:t> </a:t>
            </a:r>
            <a:r>
              <a:rPr lang="en-US" sz="4000" dirty="0"/>
              <a:t> `</a:t>
            </a:r>
            <a:r>
              <a:rPr lang="en-US" sz="4000" dirty="0" err="1"/>
              <a:t>nnef'ici</a:t>
            </a:r>
            <a:r>
              <a:rPr lang="ar-EG" sz="4000" dirty="0"/>
              <a:t> </a:t>
            </a:r>
            <a:r>
              <a:rPr lang="en-US" sz="4000" dirty="0"/>
              <a:t>`</a:t>
            </a:r>
            <a:r>
              <a:rPr lang="en-US" sz="4000" dirty="0" err="1"/>
              <a:t>eqouab</a:t>
            </a:r>
            <a:endParaRPr lang="en-US" sz="4000" dirty="0"/>
          </a:p>
        </p:txBody>
      </p:sp>
    </p:spTree>
    <p:extLst>
      <p:ext uri="{BB962C8B-B14F-4D97-AF65-F5344CB8AC3E}">
        <p14:creationId xmlns:p14="http://schemas.microsoft.com/office/powerpoint/2010/main" val="2492721388"/>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وقيامته من الأموات </a:t>
            </a:r>
          </a:p>
        </p:txBody>
      </p:sp>
      <p:sp>
        <p:nvSpPr>
          <p:cNvPr id="15" name="Text Placeholder 14"/>
          <p:cNvSpPr>
            <a:spLocks noGrp="1"/>
          </p:cNvSpPr>
          <p:nvPr>
            <p:ph type="body" idx="1"/>
          </p:nvPr>
        </p:nvSpPr>
        <p:spPr/>
        <p:txBody>
          <a:bodyPr/>
          <a:lstStyle/>
          <a:p>
            <a:r>
              <a:rPr lang="ar-EG" sz="4400"/>
              <a:t>نيم نيف جين طنف إيفول خين ني إثموؤوت </a:t>
            </a:r>
          </a:p>
        </p:txBody>
      </p:sp>
      <p:sp>
        <p:nvSpPr>
          <p:cNvPr id="16" name="Text Placeholder 15"/>
          <p:cNvSpPr>
            <a:spLocks noGrp="1"/>
          </p:cNvSpPr>
          <p:nvPr>
            <p:ph type="body" sz="quarter" idx="3"/>
          </p:nvPr>
        </p:nvSpPr>
        <p:spPr/>
        <p:txBody>
          <a:bodyPr/>
          <a:lstStyle/>
          <a:p>
            <a:r>
              <a:rPr lang="en-US" sz="4400" dirty="0" err="1"/>
              <a:t>Nem</a:t>
            </a:r>
            <a:r>
              <a:rPr lang="en-US" sz="4400" dirty="0"/>
              <a:t> </a:t>
            </a:r>
            <a:r>
              <a:rPr lang="en-US" sz="4400" dirty="0" err="1"/>
              <a:t>pef</a:t>
            </a:r>
            <a:r>
              <a:rPr lang="ar-EG" sz="4400" dirty="0"/>
              <a:t> </a:t>
            </a:r>
            <a:r>
              <a:rPr lang="en-US" sz="4400" dirty="0" err="1"/>
              <a:t>jintwnf</a:t>
            </a:r>
            <a:r>
              <a:rPr lang="en-US" sz="4400" dirty="0"/>
              <a:t> </a:t>
            </a:r>
            <a:r>
              <a:rPr lang="ar-EG" sz="4400" dirty="0"/>
              <a:t> </a:t>
            </a:r>
            <a:r>
              <a:rPr lang="en-US" sz="4400" dirty="0"/>
              <a:t>`</a:t>
            </a:r>
            <a:r>
              <a:rPr lang="en-US" sz="4400" dirty="0" err="1"/>
              <a:t>ebol'en</a:t>
            </a:r>
            <a:r>
              <a:rPr lang="ar-EG" sz="4400" dirty="0"/>
              <a:t> </a:t>
            </a:r>
            <a:r>
              <a:rPr lang="en-US" sz="4400" dirty="0" err="1"/>
              <a:t>nheqmwout</a:t>
            </a:r>
            <a:endParaRPr lang="en-US" sz="4400" dirty="0"/>
          </a:p>
        </p:txBody>
      </p:sp>
    </p:spTree>
    <p:extLst>
      <p:ext uri="{BB962C8B-B14F-4D97-AF65-F5344CB8AC3E}">
        <p14:creationId xmlns:p14="http://schemas.microsoft.com/office/powerpoint/2010/main" val="1550865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800" dirty="0"/>
              <a:t>افتى توتين اف اينتين شا ااهرى طاى ونوثاى</a:t>
            </a:r>
            <a:r>
              <a:rPr lang="en-US" sz="4800" dirty="0"/>
              <a:t>.</a:t>
            </a:r>
            <a:endParaRPr lang="ar-EG" sz="4800" dirty="0"/>
          </a:p>
        </p:txBody>
      </p:sp>
      <p:sp>
        <p:nvSpPr>
          <p:cNvPr id="7" name="Text Placeholder 6"/>
          <p:cNvSpPr>
            <a:spLocks noGrp="1"/>
          </p:cNvSpPr>
          <p:nvPr>
            <p:ph type="body" sz="quarter" idx="3"/>
          </p:nvPr>
        </p:nvSpPr>
        <p:spPr/>
        <p:txBody>
          <a:bodyPr>
            <a:normAutofit fontScale="92500"/>
          </a:bodyPr>
          <a:lstStyle/>
          <a:p>
            <a:r>
              <a:rPr lang="pt-BR" sz="4400" dirty="0"/>
              <a:t>af]toten afenten sa `e`hryi `etaiounou ;ai.</a:t>
            </a:r>
          </a:p>
        </p:txBody>
      </p:sp>
      <p:sp>
        <p:nvSpPr>
          <p:cNvPr id="3" name="Text Placeholder 2">
            <a:extLst>
              <a:ext uri="{FF2B5EF4-FFF2-40B4-BE49-F238E27FC236}">
                <a16:creationId xmlns:a16="http://schemas.microsoft.com/office/drawing/2014/main" id="{7BCEA259-DF0C-46B3-A137-5155B37D724F}"/>
              </a:ext>
            </a:extLst>
          </p:cNvPr>
          <p:cNvSpPr>
            <a:spLocks noGrp="1"/>
          </p:cNvSpPr>
          <p:nvPr>
            <p:ph type="body" sz="quarter" idx="10"/>
          </p:nvPr>
        </p:nvSpPr>
        <p:spPr>
          <a:xfrm>
            <a:off x="-2" y="4432177"/>
            <a:ext cx="9144000" cy="808038"/>
          </a:xfrm>
        </p:spPr>
        <p:txBody>
          <a:bodyPr/>
          <a:lstStyle/>
          <a:p>
            <a:r>
              <a:rPr lang="ar-EG" sz="5400" dirty="0"/>
              <a:t>وعضدنا وأتي بنا إلى هذه الساعة</a:t>
            </a:r>
            <a:r>
              <a:rPr lang="en-US" sz="5400" dirty="0"/>
              <a:t>.</a:t>
            </a:r>
          </a:p>
        </p:txBody>
      </p:sp>
    </p:spTree>
    <p:extLst>
      <p:ext uri="{BB962C8B-B14F-4D97-AF65-F5344CB8AC3E}">
        <p14:creationId xmlns:p14="http://schemas.microsoft.com/office/powerpoint/2010/main" val="1781225760"/>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وصعوده إلى السموات </a:t>
            </a:r>
            <a:endParaRPr lang="en-US" sz="4800"/>
          </a:p>
        </p:txBody>
      </p:sp>
      <p:sp>
        <p:nvSpPr>
          <p:cNvPr id="15" name="Text Placeholder 14"/>
          <p:cNvSpPr>
            <a:spLocks noGrp="1"/>
          </p:cNvSpPr>
          <p:nvPr>
            <p:ph type="body" idx="1"/>
          </p:nvPr>
        </p:nvSpPr>
        <p:spPr/>
        <p:txBody>
          <a:bodyPr/>
          <a:lstStyle/>
          <a:p>
            <a:r>
              <a:rPr lang="ar-EG" sz="4400"/>
              <a:t>نيم بيف جين شي إي إبشوى إي نيفيئوي </a:t>
            </a:r>
          </a:p>
        </p:txBody>
      </p:sp>
      <p:sp>
        <p:nvSpPr>
          <p:cNvPr id="16" name="Text Placeholder 15"/>
          <p:cNvSpPr>
            <a:spLocks noGrp="1"/>
          </p:cNvSpPr>
          <p:nvPr>
            <p:ph type="body" sz="quarter" idx="3"/>
          </p:nvPr>
        </p:nvSpPr>
        <p:spPr/>
        <p:txBody>
          <a:bodyPr/>
          <a:lstStyle/>
          <a:p>
            <a:r>
              <a:rPr lang="pt-BR" sz="4400" dirty="0"/>
              <a:t>nem pef jin]e `e`p]wi</a:t>
            </a:r>
            <a:r>
              <a:rPr lang="ar-EG" sz="4400" dirty="0"/>
              <a:t> </a:t>
            </a:r>
            <a:r>
              <a:rPr lang="pt-BR" sz="4400" dirty="0"/>
              <a:t>`enivhou`i</a:t>
            </a:r>
          </a:p>
        </p:txBody>
      </p:sp>
      <p:sp>
        <p:nvSpPr>
          <p:cNvPr id="2" name="Rectangle 1">
            <a:hlinkClick r:id="" action="ppaction://noaction"/>
            <a:extLst>
              <a:ext uri="{FF2B5EF4-FFF2-40B4-BE49-F238E27FC236}">
                <a16:creationId xmlns:a16="http://schemas.microsoft.com/office/drawing/2014/main" id="{DBD62347-85E4-B6A1-EBD7-20A59E15C1E6}"/>
              </a:ext>
            </a:extLst>
          </p:cNvPr>
          <p:cNvSpPr/>
          <p:nvPr/>
        </p:nvSpPr>
        <p:spPr>
          <a:xfrm>
            <a:off x="6768029" y="4030224"/>
            <a:ext cx="2375971"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فاذا يا سيدنا</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52016516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dirty="0"/>
              <a:t>وجلوسه عن يمينك أيها الآب</a:t>
            </a:r>
          </a:p>
        </p:txBody>
      </p:sp>
      <p:sp>
        <p:nvSpPr>
          <p:cNvPr id="15" name="Text Placeholder 14"/>
          <p:cNvSpPr>
            <a:spLocks noGrp="1"/>
          </p:cNvSpPr>
          <p:nvPr>
            <p:ph type="body" idx="1"/>
          </p:nvPr>
        </p:nvSpPr>
        <p:spPr/>
        <p:txBody>
          <a:bodyPr/>
          <a:lstStyle/>
          <a:p>
            <a:r>
              <a:rPr lang="ar-EG" sz="4400"/>
              <a:t>نيم بيف جين هيمسي ساتيك أؤي نام إفيوت</a:t>
            </a:r>
          </a:p>
        </p:txBody>
      </p:sp>
      <p:sp>
        <p:nvSpPr>
          <p:cNvPr id="16" name="Text Placeholder 15"/>
          <p:cNvSpPr>
            <a:spLocks noGrp="1"/>
          </p:cNvSpPr>
          <p:nvPr>
            <p:ph type="body" sz="quarter" idx="3"/>
          </p:nvPr>
        </p:nvSpPr>
        <p:spPr/>
        <p:txBody>
          <a:bodyPr/>
          <a:lstStyle/>
          <a:p>
            <a:r>
              <a:rPr lang="en-US" sz="4400"/>
              <a:t>nem pefjin\emci catekou`inam ~Viwt</a:t>
            </a:r>
          </a:p>
        </p:txBody>
      </p:sp>
    </p:spTree>
    <p:extLst>
      <p:ext uri="{BB962C8B-B14F-4D97-AF65-F5344CB8AC3E}">
        <p14:creationId xmlns:p14="http://schemas.microsoft.com/office/powerpoint/2010/main" val="422359897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dirty="0"/>
              <a:t>وظهوره الثاني </a:t>
            </a:r>
          </a:p>
        </p:txBody>
      </p:sp>
      <p:sp>
        <p:nvSpPr>
          <p:cNvPr id="15" name="Text Placeholder 14"/>
          <p:cNvSpPr>
            <a:spLocks noGrp="1"/>
          </p:cNvSpPr>
          <p:nvPr>
            <p:ph type="body" idx="1"/>
          </p:nvPr>
        </p:nvSpPr>
        <p:spPr/>
        <p:txBody>
          <a:bodyPr/>
          <a:lstStyle/>
          <a:p>
            <a:r>
              <a:rPr lang="ar-EG" sz="4400"/>
              <a:t>نيم نيف ماه إسنوتي إمباروسيا</a:t>
            </a:r>
          </a:p>
        </p:txBody>
      </p:sp>
      <p:sp>
        <p:nvSpPr>
          <p:cNvPr id="16" name="Text Placeholder 15"/>
          <p:cNvSpPr>
            <a:spLocks noGrp="1"/>
          </p:cNvSpPr>
          <p:nvPr>
            <p:ph type="body" sz="quarter" idx="3"/>
          </p:nvPr>
        </p:nvSpPr>
        <p:spPr/>
        <p:txBody>
          <a:bodyPr/>
          <a:lstStyle/>
          <a:p>
            <a:r>
              <a:rPr lang="en-US" sz="4400" dirty="0" err="1"/>
              <a:t>Nem</a:t>
            </a:r>
            <a:r>
              <a:rPr lang="en-US" sz="4400" dirty="0"/>
              <a:t> </a:t>
            </a:r>
            <a:r>
              <a:rPr lang="en-US" sz="4400" dirty="0" err="1"/>
              <a:t>tefma</a:t>
            </a:r>
            <a:r>
              <a:rPr lang="en-US" sz="4400" dirty="0"/>
              <a:t>\</a:t>
            </a:r>
            <a:r>
              <a:rPr lang="ar-EG" sz="4400" dirty="0"/>
              <a:t> </a:t>
            </a:r>
            <a:r>
              <a:rPr lang="en-US" sz="4400" dirty="0"/>
              <a:t>`</a:t>
            </a:r>
            <a:r>
              <a:rPr lang="en-US" sz="4400" dirty="0" err="1"/>
              <a:t>cnou</a:t>
            </a:r>
            <a:r>
              <a:rPr lang="en-US" sz="4400" dirty="0"/>
              <a:t>;</a:t>
            </a:r>
            <a:r>
              <a:rPr lang="ar-EG" sz="4400" dirty="0"/>
              <a:t> </a:t>
            </a:r>
            <a:r>
              <a:rPr lang="en-US" sz="4400" dirty="0"/>
              <a:t> `</a:t>
            </a:r>
            <a:r>
              <a:rPr lang="en-US" sz="4400" dirty="0" err="1"/>
              <a:t>mparouci`a</a:t>
            </a:r>
            <a:endParaRPr lang="en-US" sz="4400" dirty="0"/>
          </a:p>
        </p:txBody>
      </p:sp>
    </p:spTree>
    <p:extLst>
      <p:ext uri="{BB962C8B-B14F-4D97-AF65-F5344CB8AC3E}">
        <p14:creationId xmlns:p14="http://schemas.microsoft.com/office/powerpoint/2010/main" val="1784311208"/>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ar-EG" sz="5400"/>
              <a:t>الآتي من السموات </a:t>
            </a:r>
          </a:p>
        </p:txBody>
      </p:sp>
      <p:sp>
        <p:nvSpPr>
          <p:cNvPr id="15" name="Text Placeholder 14"/>
          <p:cNvSpPr>
            <a:spLocks noGrp="1"/>
          </p:cNvSpPr>
          <p:nvPr>
            <p:ph type="body" idx="1"/>
          </p:nvPr>
        </p:nvSpPr>
        <p:spPr/>
        <p:txBody>
          <a:bodyPr/>
          <a:lstStyle/>
          <a:p>
            <a:r>
              <a:rPr lang="ar-EG" sz="4800"/>
              <a:t>إثنيو إيفول خين نيفيئوي </a:t>
            </a:r>
          </a:p>
        </p:txBody>
      </p:sp>
      <p:sp>
        <p:nvSpPr>
          <p:cNvPr id="16" name="Text Placeholder 15"/>
          <p:cNvSpPr>
            <a:spLocks noGrp="1"/>
          </p:cNvSpPr>
          <p:nvPr>
            <p:ph type="body" sz="quarter" idx="3"/>
          </p:nvPr>
        </p:nvSpPr>
        <p:spPr/>
        <p:txBody>
          <a:bodyPr/>
          <a:lstStyle/>
          <a:p>
            <a:r>
              <a:rPr lang="en-US" sz="4800" dirty="0" err="1"/>
              <a:t>Eqnhou</a:t>
            </a:r>
            <a:r>
              <a:rPr lang="ar-EG" sz="4800" dirty="0"/>
              <a:t> </a:t>
            </a:r>
            <a:r>
              <a:rPr lang="en-US" sz="4800" dirty="0"/>
              <a:t> `</a:t>
            </a:r>
            <a:r>
              <a:rPr lang="en-US" sz="4800" dirty="0" err="1"/>
              <a:t>ebol</a:t>
            </a:r>
            <a:r>
              <a:rPr lang="en-US" sz="4800" dirty="0"/>
              <a:t> '</a:t>
            </a:r>
            <a:r>
              <a:rPr lang="en-US" sz="4800" dirty="0" err="1"/>
              <a:t>en</a:t>
            </a:r>
            <a:r>
              <a:rPr lang="en-US" sz="4800" dirty="0"/>
              <a:t> </a:t>
            </a:r>
            <a:r>
              <a:rPr lang="en-US" sz="4800" dirty="0" err="1"/>
              <a:t>nivhou`i</a:t>
            </a:r>
            <a:endParaRPr lang="en-US" sz="4800" dirty="0"/>
          </a:p>
        </p:txBody>
      </p:sp>
    </p:spTree>
    <p:extLst>
      <p:ext uri="{BB962C8B-B14F-4D97-AF65-F5344CB8AC3E}">
        <p14:creationId xmlns:p14="http://schemas.microsoft.com/office/powerpoint/2010/main" val="1192211089"/>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المخوف المملوء مجداً </a:t>
            </a:r>
          </a:p>
        </p:txBody>
      </p:sp>
      <p:sp>
        <p:nvSpPr>
          <p:cNvPr id="15" name="Text Placeholder 14"/>
          <p:cNvSpPr>
            <a:spLocks noGrp="1"/>
          </p:cNvSpPr>
          <p:nvPr>
            <p:ph type="body" idx="1"/>
          </p:nvPr>
        </p:nvSpPr>
        <p:spPr/>
        <p:txBody>
          <a:bodyPr/>
          <a:lstStyle/>
          <a:p>
            <a:r>
              <a:rPr lang="ar-EG" sz="4400"/>
              <a:t>إتئوي إنهوتي اووه إثميه إن أوأو</a:t>
            </a:r>
          </a:p>
        </p:txBody>
      </p:sp>
      <p:sp>
        <p:nvSpPr>
          <p:cNvPr id="16" name="Text Placeholder 15"/>
          <p:cNvSpPr>
            <a:spLocks noGrp="1"/>
          </p:cNvSpPr>
          <p:nvPr>
            <p:ph type="body" sz="quarter" idx="3"/>
          </p:nvPr>
        </p:nvSpPr>
        <p:spPr/>
        <p:txBody>
          <a:bodyPr/>
          <a:lstStyle/>
          <a:p>
            <a:r>
              <a:rPr lang="pt-BR" sz="4400" dirty="0"/>
              <a:t>Etoi</a:t>
            </a:r>
            <a:r>
              <a:rPr lang="ar-EG" sz="4400" dirty="0"/>
              <a:t> </a:t>
            </a:r>
            <a:r>
              <a:rPr lang="pt-BR" sz="4400" dirty="0"/>
              <a:t>`n\o; ouo\ eqme\ `n`wou</a:t>
            </a:r>
          </a:p>
        </p:txBody>
      </p:sp>
    </p:spTree>
    <p:extLst>
      <p:ext uri="{BB962C8B-B14F-4D97-AF65-F5344CB8AC3E}">
        <p14:creationId xmlns:p14="http://schemas.microsoft.com/office/powerpoint/2010/main" val="107128088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0" y="4393471"/>
            <a:ext cx="9144000" cy="782371"/>
          </a:xfrm>
        </p:spPr>
        <p:txBody>
          <a:bodyPr/>
          <a:lstStyle/>
          <a:p>
            <a:r>
              <a:rPr lang="ar-EG"/>
              <a:t>نقرب لك قرابينك من الذي لك</a:t>
            </a:r>
          </a:p>
        </p:txBody>
      </p:sp>
      <p:sp>
        <p:nvSpPr>
          <p:cNvPr id="15" name="Text Placeholder 14"/>
          <p:cNvSpPr>
            <a:spLocks noGrp="1"/>
          </p:cNvSpPr>
          <p:nvPr>
            <p:ph type="body" idx="1"/>
          </p:nvPr>
        </p:nvSpPr>
        <p:spPr/>
        <p:txBody>
          <a:bodyPr/>
          <a:lstStyle/>
          <a:p>
            <a:r>
              <a:rPr lang="ar-EG" sz="3200"/>
              <a:t>تين إير إبروس فيرين ناك إن نيئيتينوك إنذورون إيفول خين نييئينوك </a:t>
            </a:r>
          </a:p>
        </p:txBody>
      </p:sp>
      <p:sp>
        <p:nvSpPr>
          <p:cNvPr id="16" name="Text Placeholder 15"/>
          <p:cNvSpPr>
            <a:spLocks noGrp="1"/>
          </p:cNvSpPr>
          <p:nvPr>
            <p:ph type="body" sz="quarter" idx="3"/>
          </p:nvPr>
        </p:nvSpPr>
        <p:spPr>
          <a:xfrm>
            <a:off x="0" y="5534559"/>
            <a:ext cx="9144000" cy="682357"/>
          </a:xfrm>
        </p:spPr>
        <p:txBody>
          <a:bodyPr/>
          <a:lstStyle/>
          <a:p>
            <a:r>
              <a:rPr lang="en-US" sz="4000" dirty="0" err="1"/>
              <a:t>Tener`pocverin</a:t>
            </a:r>
            <a:r>
              <a:rPr lang="en-US" sz="4000" dirty="0"/>
              <a:t> </a:t>
            </a:r>
            <a:r>
              <a:rPr lang="en-US" sz="4000" dirty="0" err="1"/>
              <a:t>nak</a:t>
            </a:r>
            <a:r>
              <a:rPr lang="en-US" sz="4000" dirty="0"/>
              <a:t> `</a:t>
            </a:r>
            <a:r>
              <a:rPr lang="en-US" sz="4000" dirty="0" err="1"/>
              <a:t>nnh`ete</a:t>
            </a:r>
            <a:r>
              <a:rPr lang="ar-EG" sz="4000" dirty="0"/>
              <a:t> </a:t>
            </a:r>
            <a:r>
              <a:rPr lang="en-US" sz="4000" dirty="0" err="1"/>
              <a:t>nouk</a:t>
            </a:r>
            <a:r>
              <a:rPr lang="en-US" sz="4000" dirty="0"/>
              <a:t> `</a:t>
            </a:r>
            <a:r>
              <a:rPr lang="en-US" sz="4000" dirty="0" err="1"/>
              <a:t>ndwron</a:t>
            </a:r>
            <a:r>
              <a:rPr lang="en-US" sz="4000" dirty="0"/>
              <a:t> `</a:t>
            </a:r>
            <a:r>
              <a:rPr lang="en-US" sz="4000" dirty="0" err="1"/>
              <a:t>ebol'en</a:t>
            </a:r>
            <a:r>
              <a:rPr lang="en-US" sz="4000" dirty="0"/>
              <a:t> </a:t>
            </a:r>
            <a:r>
              <a:rPr lang="en-US" sz="4000" dirty="0" err="1"/>
              <a:t>nh`ete</a:t>
            </a:r>
            <a:r>
              <a:rPr lang="ar-EG" sz="4000" dirty="0"/>
              <a:t> </a:t>
            </a:r>
            <a:r>
              <a:rPr lang="en-US" sz="4000" dirty="0" err="1"/>
              <a:t>nouk</a:t>
            </a:r>
            <a:endParaRPr lang="en-US" sz="4000" dirty="0"/>
          </a:p>
        </p:txBody>
      </p:sp>
    </p:spTree>
    <p:extLst>
      <p:ext uri="{BB962C8B-B14F-4D97-AF65-F5344CB8AC3E}">
        <p14:creationId xmlns:p14="http://schemas.microsoft.com/office/powerpoint/2010/main" val="31332824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Autofit/>
          </a:bodyPr>
          <a:lstStyle/>
          <a:p>
            <a:r>
              <a:rPr lang="ar-EG" sz="5400"/>
              <a:t>على كل حال </a:t>
            </a:r>
          </a:p>
        </p:txBody>
      </p:sp>
      <p:sp>
        <p:nvSpPr>
          <p:cNvPr id="15" name="Text Placeholder 14"/>
          <p:cNvSpPr>
            <a:spLocks noGrp="1"/>
          </p:cNvSpPr>
          <p:nvPr>
            <p:ph type="body" idx="1"/>
          </p:nvPr>
        </p:nvSpPr>
        <p:spPr/>
        <p:txBody>
          <a:bodyPr/>
          <a:lstStyle/>
          <a:p>
            <a:r>
              <a:rPr lang="ar-EG" sz="4800"/>
              <a:t>كاطا هوب نيفين </a:t>
            </a:r>
          </a:p>
        </p:txBody>
      </p:sp>
      <p:sp>
        <p:nvSpPr>
          <p:cNvPr id="16" name="Text Placeholder 15"/>
          <p:cNvSpPr>
            <a:spLocks noGrp="1"/>
          </p:cNvSpPr>
          <p:nvPr>
            <p:ph type="body" sz="quarter" idx="3"/>
          </p:nvPr>
        </p:nvSpPr>
        <p:spPr/>
        <p:txBody>
          <a:bodyPr/>
          <a:lstStyle/>
          <a:p>
            <a:r>
              <a:rPr lang="en-US" sz="4800"/>
              <a:t>kata \wb niben</a:t>
            </a:r>
          </a:p>
        </p:txBody>
      </p:sp>
    </p:spTree>
    <p:extLst>
      <p:ext uri="{BB962C8B-B14F-4D97-AF65-F5344CB8AC3E}">
        <p14:creationId xmlns:p14="http://schemas.microsoft.com/office/powerpoint/2010/main" val="2206012126"/>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ومن اجل كل حال في كل حال</a:t>
            </a:r>
          </a:p>
        </p:txBody>
      </p:sp>
      <p:sp>
        <p:nvSpPr>
          <p:cNvPr id="15" name="Text Placeholder 14"/>
          <p:cNvSpPr>
            <a:spLocks noGrp="1"/>
          </p:cNvSpPr>
          <p:nvPr>
            <p:ph type="body" idx="1"/>
          </p:nvPr>
        </p:nvSpPr>
        <p:spPr/>
        <p:txBody>
          <a:bodyPr/>
          <a:lstStyle/>
          <a:p>
            <a:r>
              <a:rPr lang="ar-EG" sz="4400"/>
              <a:t>نيم إثفي هوب نيفين نيم خين هوب نيفين</a:t>
            </a:r>
          </a:p>
        </p:txBody>
      </p:sp>
      <p:sp>
        <p:nvSpPr>
          <p:cNvPr id="16" name="Text Placeholder 15"/>
          <p:cNvSpPr>
            <a:spLocks noGrp="1"/>
          </p:cNvSpPr>
          <p:nvPr>
            <p:ph type="body" sz="quarter" idx="3"/>
          </p:nvPr>
        </p:nvSpPr>
        <p:spPr/>
        <p:txBody>
          <a:bodyPr/>
          <a:lstStyle/>
          <a:p>
            <a:r>
              <a:rPr lang="en-US" sz="4400"/>
              <a:t>nem eqbe \wb niben nem 'en \wb niben</a:t>
            </a:r>
          </a:p>
        </p:txBody>
      </p:sp>
    </p:spTree>
    <p:extLst>
      <p:ext uri="{BB962C8B-B14F-4D97-AF65-F5344CB8AC3E}">
        <p14:creationId xmlns:p14="http://schemas.microsoft.com/office/powerpoint/2010/main" val="247258627"/>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pPr rtl="0"/>
            <a:r>
              <a:rPr lang="ar-EG" sz="4800"/>
              <a:t>أسجدوا لله بخوف ورعدة</a:t>
            </a:r>
          </a:p>
        </p:txBody>
      </p:sp>
      <p:sp>
        <p:nvSpPr>
          <p:cNvPr id="15" name="Text Placeholder 14"/>
          <p:cNvSpPr>
            <a:spLocks noGrp="1"/>
          </p:cNvSpPr>
          <p:nvPr>
            <p:ph type="body" idx="1"/>
          </p:nvPr>
        </p:nvSpPr>
        <p:spPr/>
        <p:txBody>
          <a:bodyPr/>
          <a:lstStyle/>
          <a:p>
            <a:r>
              <a:rPr lang="ar-EG" sz="4400"/>
              <a:t>أوأوشت إم إفنوتي خين أوهوتي نيم أو إستيرتير</a:t>
            </a:r>
          </a:p>
        </p:txBody>
      </p:sp>
      <p:sp>
        <p:nvSpPr>
          <p:cNvPr id="16" name="Text Placeholder 15"/>
          <p:cNvSpPr>
            <a:spLocks noGrp="1"/>
          </p:cNvSpPr>
          <p:nvPr>
            <p:ph type="body" sz="quarter" idx="3"/>
          </p:nvPr>
        </p:nvSpPr>
        <p:spPr/>
        <p:txBody>
          <a:bodyPr/>
          <a:lstStyle/>
          <a:p>
            <a:r>
              <a:rPr lang="pt-BR" sz="4400"/>
              <a:t>Ouw]t `mV; 'en ou\o; nem ou`cqerter</a:t>
            </a:r>
          </a:p>
        </p:txBody>
      </p:sp>
    </p:spTree>
    <p:extLst>
      <p:ext uri="{BB962C8B-B14F-4D97-AF65-F5344CB8AC3E}">
        <p14:creationId xmlns:p14="http://schemas.microsoft.com/office/powerpoint/2010/main" val="3772499064"/>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0" y="4362475"/>
            <a:ext cx="9144000" cy="782371"/>
          </a:xfrm>
        </p:spPr>
        <p:txBody>
          <a:bodyPr/>
          <a:lstStyle/>
          <a:p>
            <a:r>
              <a:rPr lang="ar-EG"/>
              <a:t>نسبحك نباركك نخدمك يارب ونسجد لك</a:t>
            </a:r>
          </a:p>
        </p:txBody>
      </p:sp>
      <p:sp>
        <p:nvSpPr>
          <p:cNvPr id="15" name="Text Placeholder 14"/>
          <p:cNvSpPr>
            <a:spLocks noGrp="1"/>
          </p:cNvSpPr>
          <p:nvPr>
            <p:ph type="body" idx="1"/>
          </p:nvPr>
        </p:nvSpPr>
        <p:spPr>
          <a:xfrm>
            <a:off x="0" y="6112389"/>
            <a:ext cx="9143999" cy="808893"/>
          </a:xfrm>
        </p:spPr>
        <p:txBody>
          <a:bodyPr/>
          <a:lstStyle/>
          <a:p>
            <a:r>
              <a:rPr lang="ar-EG"/>
              <a:t>تينهوس إيروك تين إزمو إيروك تين شمشي إمموك أوأوشت إمموك.</a:t>
            </a:r>
          </a:p>
        </p:txBody>
      </p:sp>
      <p:sp>
        <p:nvSpPr>
          <p:cNvPr id="16" name="Text Placeholder 15"/>
          <p:cNvSpPr>
            <a:spLocks noGrp="1"/>
          </p:cNvSpPr>
          <p:nvPr>
            <p:ph type="body" sz="quarter" idx="3"/>
          </p:nvPr>
        </p:nvSpPr>
        <p:spPr/>
        <p:txBody>
          <a:bodyPr/>
          <a:lstStyle/>
          <a:p>
            <a:r>
              <a:rPr lang="en-US" dirty="0"/>
              <a:t>Ten\</a:t>
            </a:r>
            <a:r>
              <a:rPr lang="en-US" dirty="0" err="1"/>
              <a:t>wc</a:t>
            </a:r>
            <a:r>
              <a:rPr lang="en-US" dirty="0"/>
              <a:t> `</a:t>
            </a:r>
            <a:r>
              <a:rPr lang="en-US" dirty="0" err="1"/>
              <a:t>erok</a:t>
            </a:r>
            <a:r>
              <a:rPr lang="en-US" dirty="0"/>
              <a:t> </a:t>
            </a:r>
            <a:r>
              <a:rPr lang="en-US" dirty="0" err="1"/>
              <a:t>ten`cmou</a:t>
            </a:r>
            <a:r>
              <a:rPr lang="en-US" dirty="0"/>
              <a:t> `</a:t>
            </a:r>
            <a:r>
              <a:rPr lang="en-US" dirty="0" err="1"/>
              <a:t>erok</a:t>
            </a:r>
            <a:r>
              <a:rPr lang="ar-EG" dirty="0"/>
              <a:t> </a:t>
            </a:r>
            <a:r>
              <a:rPr lang="en-US" dirty="0"/>
              <a:t>ten]</a:t>
            </a:r>
            <a:r>
              <a:rPr lang="en-US" dirty="0" err="1"/>
              <a:t>em</a:t>
            </a:r>
            <a:r>
              <a:rPr lang="en-US" dirty="0"/>
              <a:t>]</a:t>
            </a:r>
            <a:r>
              <a:rPr lang="en-US" dirty="0" err="1"/>
              <a:t>i</a:t>
            </a:r>
            <a:r>
              <a:rPr lang="en-US" dirty="0"/>
              <a:t> `</a:t>
            </a:r>
            <a:r>
              <a:rPr lang="en-US" dirty="0" err="1"/>
              <a:t>mmok</a:t>
            </a:r>
            <a:r>
              <a:rPr lang="en-US" dirty="0"/>
              <a:t> </a:t>
            </a:r>
            <a:r>
              <a:rPr lang="en-US" dirty="0" err="1"/>
              <a:t>tenouw</a:t>
            </a:r>
            <a:r>
              <a:rPr lang="en-US" dirty="0"/>
              <a:t>]t</a:t>
            </a:r>
            <a:r>
              <a:rPr lang="ar-EG" dirty="0"/>
              <a:t> </a:t>
            </a:r>
            <a:r>
              <a:rPr lang="en-US" dirty="0"/>
              <a:t>`</a:t>
            </a:r>
            <a:r>
              <a:rPr lang="en-US" dirty="0" err="1"/>
              <a:t>mmok</a:t>
            </a:r>
            <a:endParaRPr lang="en-US" dirty="0"/>
          </a:p>
        </p:txBody>
      </p:sp>
    </p:spTree>
    <p:extLst>
      <p:ext uri="{BB962C8B-B14F-4D97-AF65-F5344CB8AC3E}">
        <p14:creationId xmlns:p14="http://schemas.microsoft.com/office/powerpoint/2010/main" val="2389568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5A9BCB-EEF8-4BEB-8FB3-128892A56DC7}"/>
              </a:ext>
            </a:extLst>
          </p:cNvPr>
          <p:cNvSpPr>
            <a:spLocks noGrp="1"/>
          </p:cNvSpPr>
          <p:nvPr>
            <p:ph type="body" sz="quarter" idx="10"/>
          </p:nvPr>
        </p:nvSpPr>
        <p:spPr>
          <a:xfrm>
            <a:off x="0" y="4356847"/>
            <a:ext cx="9144000" cy="2501153"/>
          </a:xfrm>
        </p:spPr>
        <p:txBody>
          <a:bodyPr anchor="t"/>
          <a:lstStyle/>
          <a:p>
            <a:pPr marL="0" marR="0" lvl="0" indent="0" algn="justLow" defTabSz="914400" rtl="1" eaLnBrk="1" fontAlgn="auto" latinLnBrk="0" hangingPunct="1">
              <a:lnSpc>
                <a:spcPct val="100000"/>
              </a:lnSpc>
              <a:spcBef>
                <a:spcPts val="0"/>
              </a:spcBef>
              <a:spcAft>
                <a:spcPts val="0"/>
              </a:spcAft>
              <a:buClrTx/>
              <a:buSzTx/>
              <a:buFontTx/>
              <a:buNone/>
              <a:tabLst/>
              <a:defRPr/>
            </a:pPr>
            <a:r>
              <a:rPr lang="ar-SA" altLang="en-US" sz="3900" b="1" dirty="0">
                <a:solidFill>
                  <a:srgbClr val="FFFFFF"/>
                </a:solidFill>
                <a:latin typeface="Times New Roman" panose="02020603050405020304" pitchFamily="18" charset="0"/>
                <a:cs typeface="Times New Roman" panose="02020603050405020304" pitchFamily="18" charset="0"/>
              </a:rPr>
              <a:t>تأل</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م وق</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بر</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وقام</a:t>
            </a:r>
            <a:r>
              <a:rPr lang="ar-EG" altLang="en-US" sz="3900" b="1" dirty="0">
                <a:solidFill>
                  <a:srgbClr val="FFFFFF"/>
                </a:solidFill>
                <a:latin typeface="Times New Roman" panose="02020603050405020304" pitchFamily="18" charset="0"/>
                <a:cs typeface="Times New Roman" panose="02020603050405020304" pitchFamily="18" charset="0"/>
              </a:rPr>
              <a:t> </a:t>
            </a:r>
            <a:r>
              <a:rPr lang="ar-SA" altLang="en-US" sz="3900" b="1" dirty="0">
                <a:solidFill>
                  <a:srgbClr val="FFFFFF"/>
                </a:solidFill>
                <a:latin typeface="Times New Roman" panose="02020603050405020304" pitchFamily="18" charset="0"/>
                <a:cs typeface="Times New Roman" panose="02020603050405020304" pitchFamily="18" charset="0"/>
              </a:rPr>
              <a:t>من بين الأموات فى اليوم الثالث كما فى الكتب</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وص</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ع</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د</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a:t>
            </a:r>
            <a:r>
              <a:rPr lang="ar-EG" altLang="en-US" sz="3900" b="1" dirty="0">
                <a:solidFill>
                  <a:srgbClr val="FFFFFF"/>
                </a:solidFill>
                <a:latin typeface="Times New Roman" panose="02020603050405020304" pitchFamily="18" charset="0"/>
                <a:cs typeface="Times New Roman" panose="02020603050405020304" pitchFamily="18" charset="0"/>
              </a:rPr>
              <a:t>إ</a:t>
            </a:r>
            <a:r>
              <a:rPr lang="ar-SA" altLang="en-US" sz="3900" b="1" dirty="0">
                <a:solidFill>
                  <a:srgbClr val="FFFFFF"/>
                </a:solidFill>
                <a:latin typeface="Times New Roman" panose="02020603050405020304" pitchFamily="18" charset="0"/>
                <a:cs typeface="Times New Roman" panose="02020603050405020304" pitchFamily="18" charset="0"/>
              </a:rPr>
              <a:t>لى السم</a:t>
            </a:r>
            <a:r>
              <a:rPr lang="ar-EG" altLang="en-US" sz="3900" b="1" dirty="0">
                <a:solidFill>
                  <a:srgbClr val="FFFFFF"/>
                </a:solidFill>
                <a:latin typeface="Times New Roman" panose="02020603050405020304" pitchFamily="18" charset="0"/>
                <a:cs typeface="Times New Roman" panose="02020603050405020304" pitchFamily="18" charset="0"/>
              </a:rPr>
              <a:t>ا</a:t>
            </a:r>
            <a:r>
              <a:rPr lang="ar-SA" altLang="en-US" sz="3900" b="1" dirty="0">
                <a:solidFill>
                  <a:srgbClr val="FFFFFF"/>
                </a:solidFill>
                <a:latin typeface="Times New Roman" panose="02020603050405020304" pitchFamily="18" charset="0"/>
                <a:cs typeface="Times New Roman" panose="02020603050405020304" pitchFamily="18" charset="0"/>
              </a:rPr>
              <a:t>وات</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وجلس عن يمين أبيه</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وأيضا</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يأتى فى مجد</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ه</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ليدين الأحياء والأموات</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الذى ليس لم</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ل</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ك</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ه</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a:t>
            </a:r>
            <a:r>
              <a:rPr lang="ar-EG" altLang="en-US" sz="3900" b="1" dirty="0">
                <a:solidFill>
                  <a:srgbClr val="FFFFFF"/>
                </a:solidFill>
                <a:latin typeface="Times New Roman" panose="02020603050405020304" pitchFamily="18" charset="0"/>
                <a:cs typeface="Times New Roman" panose="02020603050405020304" pitchFamily="18" charset="0"/>
              </a:rPr>
              <a:t>إ</a:t>
            </a:r>
            <a:r>
              <a:rPr lang="ar-SA" altLang="en-US" sz="3900" b="1" dirty="0">
                <a:solidFill>
                  <a:srgbClr val="FFFFFF"/>
                </a:solidFill>
                <a:latin typeface="Times New Roman" panose="02020603050405020304" pitchFamily="18" charset="0"/>
                <a:cs typeface="Times New Roman" panose="02020603050405020304" pitchFamily="18" charset="0"/>
              </a:rPr>
              <a:t>نقضاء</a:t>
            </a:r>
            <a:r>
              <a:rPr lang="ar-EG" altLang="en-US" sz="3900" b="1" dirty="0">
                <a:solidFill>
                  <a:srgbClr val="FFFFFF"/>
                </a:solidFill>
                <a:latin typeface="Times New Roman" panose="02020603050405020304" pitchFamily="18" charset="0"/>
                <a:cs typeface="Times New Roman" panose="02020603050405020304" pitchFamily="18" charset="0"/>
              </a:rPr>
              <a:t>. </a:t>
            </a:r>
            <a:r>
              <a:rPr lang="ar-SA" altLang="en-US" sz="3900" b="1" dirty="0">
                <a:solidFill>
                  <a:srgbClr val="FFFFFF"/>
                </a:solidFill>
                <a:latin typeface="Times New Roman" panose="02020603050405020304" pitchFamily="18" charset="0"/>
                <a:cs typeface="Times New Roman" panose="02020603050405020304" pitchFamily="18" charset="0"/>
              </a:rPr>
              <a:t>نعم نؤمن بالروح القدس</a:t>
            </a:r>
            <a:r>
              <a:rPr lang="ar-EG" altLang="en-US" sz="3900" b="1" dirty="0">
                <a:solidFill>
                  <a:srgbClr val="FFFFFF"/>
                </a:solidFill>
                <a:latin typeface="Times New Roman" panose="02020603050405020304" pitchFamily="18" charset="0"/>
                <a:cs typeface="Times New Roman" panose="02020603050405020304" pitchFamily="18" charset="0"/>
              </a:rPr>
              <a:t>، </a:t>
            </a:r>
            <a:r>
              <a:rPr lang="ar-SA" altLang="en-US" sz="3900" b="1" dirty="0">
                <a:solidFill>
                  <a:srgbClr val="FFFFFF"/>
                </a:solidFill>
                <a:latin typeface="Times New Roman" panose="02020603050405020304" pitchFamily="18" charset="0"/>
                <a:cs typeface="Times New Roman" panose="02020603050405020304" pitchFamily="18" charset="0"/>
              </a:rPr>
              <a:t>الرب المحي</a:t>
            </a:r>
            <a:r>
              <a:rPr lang="ar-EG" altLang="en-US" sz="3900" b="1" dirty="0">
                <a:solidFill>
                  <a:srgbClr val="FFFFFF"/>
                </a:solidFill>
                <a:latin typeface="Times New Roman" panose="02020603050405020304" pitchFamily="18" charset="0"/>
                <a:cs typeface="Times New Roman" panose="02020603050405020304" pitchFamily="18" charset="0"/>
              </a:rPr>
              <a:t>ي،</a:t>
            </a:r>
            <a:br>
              <a:rPr lang="ar-EG" altLang="en-US" sz="3900" b="1" dirty="0">
                <a:solidFill>
                  <a:srgbClr val="FFFFFF"/>
                </a:solidFill>
                <a:latin typeface="Times New Roman" panose="02020603050405020304" pitchFamily="18" charset="0"/>
                <a:cs typeface="Times New Roman" panose="02020603050405020304" pitchFamily="18" charset="0"/>
              </a:rPr>
            </a:br>
            <a:r>
              <a:rPr lang="ar-EG" altLang="en-US" sz="3900" b="1" dirty="0">
                <a:solidFill>
                  <a:srgbClr val="FFFFFF"/>
                </a:solidFill>
                <a:latin typeface="Times New Roman" panose="02020603050405020304" pitchFamily="18" charset="0"/>
                <a:cs typeface="Times New Roman" panose="02020603050405020304" pitchFamily="18" charset="0"/>
              </a:rPr>
              <a:t> </a:t>
            </a:r>
            <a:endParaRPr lang="en-GB" sz="3900" dirty="0"/>
          </a:p>
        </p:txBody>
      </p:sp>
    </p:spTree>
    <p:extLst>
      <p:ext uri="{BB962C8B-B14F-4D97-AF65-F5344CB8AC3E}">
        <p14:creationId xmlns:p14="http://schemas.microsoft.com/office/powerpoint/2010/main" val="30063664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881688"/>
            <a:ext cx="9143999" cy="976312"/>
          </a:xfrm>
        </p:spPr>
        <p:txBody>
          <a:bodyPr anchor="ctr"/>
          <a:lstStyle/>
          <a:p>
            <a:r>
              <a:rPr lang="ar-EG" sz="3600" dirty="0"/>
              <a:t>إنثوف أون مارين تيهوإيروف هوبوس إنتيف آريه إيرونخين باي إيهوؤو إثؤواب فاى </a:t>
            </a:r>
          </a:p>
        </p:txBody>
      </p:sp>
      <p:sp>
        <p:nvSpPr>
          <p:cNvPr id="7" name="Text Placeholder 6"/>
          <p:cNvSpPr>
            <a:spLocks noGrp="1"/>
          </p:cNvSpPr>
          <p:nvPr>
            <p:ph type="body" sz="quarter" idx="3"/>
          </p:nvPr>
        </p:nvSpPr>
        <p:spPr>
          <a:xfrm>
            <a:off x="-2" y="5002306"/>
            <a:ext cx="9144000" cy="932840"/>
          </a:xfrm>
        </p:spPr>
        <p:txBody>
          <a:bodyPr>
            <a:normAutofit fontScale="92500" lnSpcReduction="20000"/>
          </a:bodyPr>
          <a:lstStyle/>
          <a:p>
            <a:r>
              <a:rPr lang="en-US" sz="4000" dirty="0" err="1"/>
              <a:t>N;of</a:t>
            </a:r>
            <a:r>
              <a:rPr lang="en-US" sz="4000" dirty="0"/>
              <a:t> on </a:t>
            </a:r>
            <a:r>
              <a:rPr lang="en-US" sz="4000" dirty="0" err="1"/>
              <a:t>maren</a:t>
            </a:r>
            <a:r>
              <a:rPr lang="en-US" sz="4000" dirty="0"/>
              <a:t>]ho `</a:t>
            </a:r>
            <a:r>
              <a:rPr lang="en-US" sz="4000" dirty="0" err="1"/>
              <a:t>erof</a:t>
            </a:r>
            <a:r>
              <a:rPr lang="en-US" sz="4000" dirty="0"/>
              <a:t> </a:t>
            </a:r>
            <a:r>
              <a:rPr lang="en-US" sz="4000" dirty="0" err="1"/>
              <a:t>hopwc</a:t>
            </a:r>
            <a:r>
              <a:rPr lang="en-US" sz="4000" dirty="0"/>
              <a:t> `</a:t>
            </a:r>
            <a:r>
              <a:rPr lang="en-US" sz="4000" dirty="0" err="1"/>
              <a:t>ntef`areh</a:t>
            </a:r>
            <a:r>
              <a:rPr lang="en-US" sz="4000" dirty="0"/>
              <a:t> `</a:t>
            </a:r>
            <a:r>
              <a:rPr lang="en-US" sz="4000" dirty="0" err="1"/>
              <a:t>eron</a:t>
            </a:r>
            <a:r>
              <a:rPr lang="en-US" sz="4000" dirty="0"/>
              <a:t> </a:t>
            </a:r>
            <a:r>
              <a:rPr lang="en-US" sz="4000" dirty="0" err="1"/>
              <a:t>qen</a:t>
            </a:r>
            <a:r>
              <a:rPr lang="en-US" sz="4000" dirty="0"/>
              <a:t> </a:t>
            </a:r>
            <a:r>
              <a:rPr lang="en-US" sz="4000" dirty="0" err="1"/>
              <a:t>pai`ehoou</a:t>
            </a:r>
            <a:r>
              <a:rPr lang="en-US" sz="4000" dirty="0"/>
              <a:t> </a:t>
            </a:r>
            <a:r>
              <a:rPr lang="en-US" sz="4000" dirty="0" err="1"/>
              <a:t>e;ouab</a:t>
            </a:r>
            <a:r>
              <a:rPr lang="en-US" sz="4000" dirty="0"/>
              <a:t> </a:t>
            </a:r>
            <a:r>
              <a:rPr lang="en-US" sz="4000" dirty="0" err="1"/>
              <a:t>vai</a:t>
            </a:r>
            <a:endParaRPr lang="en-US" sz="4000" dirty="0"/>
          </a:p>
        </p:txBody>
      </p:sp>
      <p:sp>
        <p:nvSpPr>
          <p:cNvPr id="3" name="Text Placeholder 2">
            <a:extLst>
              <a:ext uri="{FF2B5EF4-FFF2-40B4-BE49-F238E27FC236}">
                <a16:creationId xmlns:a16="http://schemas.microsoft.com/office/drawing/2014/main" id="{49B13063-F8AE-43D0-A45C-73CA377A52AF}"/>
              </a:ext>
            </a:extLst>
          </p:cNvPr>
          <p:cNvSpPr>
            <a:spLocks noGrp="1"/>
          </p:cNvSpPr>
          <p:nvPr>
            <p:ph type="body" sz="quarter" idx="10"/>
          </p:nvPr>
        </p:nvSpPr>
        <p:spPr>
          <a:xfrm>
            <a:off x="-2" y="4368921"/>
            <a:ext cx="9144000" cy="633385"/>
          </a:xfrm>
        </p:spPr>
        <p:txBody>
          <a:bodyPr/>
          <a:lstStyle/>
          <a:p>
            <a:r>
              <a:rPr lang="ar-SA" sz="4000" dirty="0">
                <a:solidFill>
                  <a:schemeClr val="lt1"/>
                </a:solidFill>
              </a:rPr>
              <a:t>هو أيضاً فلنسأله أن يحفظنا</a:t>
            </a:r>
            <a:r>
              <a:rPr lang="ar-EG" sz="4000" dirty="0">
                <a:solidFill>
                  <a:schemeClr val="lt1"/>
                </a:solidFill>
              </a:rPr>
              <a:t> </a:t>
            </a:r>
            <a:r>
              <a:rPr lang="ar-EG" sz="4000" dirty="0"/>
              <a:t>في هذا اليوم المقدس</a:t>
            </a:r>
            <a:endParaRPr lang="en-US" sz="4000" dirty="0"/>
          </a:p>
        </p:txBody>
      </p:sp>
    </p:spTree>
    <p:extLst>
      <p:ext uri="{BB962C8B-B14F-4D97-AF65-F5344CB8AC3E}">
        <p14:creationId xmlns:p14="http://schemas.microsoft.com/office/powerpoint/2010/main" val="782917705"/>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ar-EG" sz="5400" dirty="0"/>
              <a:t>ننصت آمين </a:t>
            </a:r>
          </a:p>
        </p:txBody>
      </p:sp>
      <p:sp>
        <p:nvSpPr>
          <p:cNvPr id="15" name="Text Placeholder 14"/>
          <p:cNvSpPr>
            <a:spLocks noGrp="1"/>
          </p:cNvSpPr>
          <p:nvPr>
            <p:ph type="body" idx="1"/>
          </p:nvPr>
        </p:nvSpPr>
        <p:spPr/>
        <p:txBody>
          <a:bodyPr/>
          <a:lstStyle/>
          <a:p>
            <a:r>
              <a:rPr lang="ar-EG" sz="4800" dirty="0"/>
              <a:t>إبروس خومين آمين </a:t>
            </a:r>
          </a:p>
        </p:txBody>
      </p:sp>
      <p:sp>
        <p:nvSpPr>
          <p:cNvPr id="16" name="Text Placeholder 15"/>
          <p:cNvSpPr>
            <a:spLocks noGrp="1"/>
          </p:cNvSpPr>
          <p:nvPr>
            <p:ph type="body" sz="quarter" idx="3"/>
          </p:nvPr>
        </p:nvSpPr>
        <p:spPr/>
        <p:txBody>
          <a:bodyPr/>
          <a:lstStyle/>
          <a:p>
            <a:r>
              <a:rPr lang="en-US" sz="4800"/>
              <a:t>Procxwmen&gt; `amhn</a:t>
            </a:r>
          </a:p>
        </p:txBody>
      </p:sp>
    </p:spTree>
    <p:extLst>
      <p:ext uri="{BB962C8B-B14F-4D97-AF65-F5344CB8AC3E}">
        <p14:creationId xmlns:p14="http://schemas.microsoft.com/office/powerpoint/2010/main" val="274662592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400"/>
              <a:t>وهذا الخبز يجعله جسداً مقدساً له</a:t>
            </a:r>
          </a:p>
        </p:txBody>
      </p:sp>
      <p:sp>
        <p:nvSpPr>
          <p:cNvPr id="15" name="Text Placeholder 14"/>
          <p:cNvSpPr>
            <a:spLocks noGrp="1"/>
          </p:cNvSpPr>
          <p:nvPr>
            <p:ph type="body" idx="1"/>
          </p:nvPr>
        </p:nvSpPr>
        <p:spPr/>
        <p:txBody>
          <a:bodyPr/>
          <a:lstStyle/>
          <a:p>
            <a:r>
              <a:rPr lang="ar-EG" sz="4000"/>
              <a:t>اووه بأى أويك مين إنتيف آيف إنسوما إفؤواب إنتاف</a:t>
            </a:r>
          </a:p>
        </p:txBody>
      </p:sp>
      <p:sp>
        <p:nvSpPr>
          <p:cNvPr id="16" name="Text Placeholder 15"/>
          <p:cNvSpPr>
            <a:spLocks noGrp="1"/>
          </p:cNvSpPr>
          <p:nvPr>
            <p:ph type="body" sz="quarter" idx="3"/>
          </p:nvPr>
        </p:nvSpPr>
        <p:spPr/>
        <p:txBody>
          <a:bodyPr/>
          <a:lstStyle/>
          <a:p>
            <a:r>
              <a:rPr lang="en-US" sz="4000" dirty="0" err="1"/>
              <a:t>Ouo</a:t>
            </a:r>
            <a:r>
              <a:rPr lang="en-US" sz="4000" dirty="0"/>
              <a:t> </a:t>
            </a:r>
            <a:r>
              <a:rPr lang="en-US" sz="4000" dirty="0" err="1"/>
              <a:t>paiwik</a:t>
            </a:r>
            <a:r>
              <a:rPr lang="en-US" sz="4000" dirty="0"/>
              <a:t> men `</a:t>
            </a:r>
            <a:r>
              <a:rPr lang="en-US" sz="4000" dirty="0" err="1"/>
              <a:t>ntefaif</a:t>
            </a:r>
            <a:r>
              <a:rPr lang="ar-EG" sz="4000" dirty="0"/>
              <a:t> </a:t>
            </a:r>
            <a:r>
              <a:rPr lang="en-US" sz="4000" dirty="0"/>
              <a:t> `</a:t>
            </a:r>
            <a:r>
              <a:rPr lang="en-US" sz="4000" dirty="0" err="1"/>
              <a:t>ncwma</a:t>
            </a:r>
            <a:r>
              <a:rPr lang="ar-EG" sz="4000" dirty="0"/>
              <a:t> </a:t>
            </a:r>
            <a:r>
              <a:rPr lang="en-US" sz="4000" dirty="0" err="1"/>
              <a:t>efouab</a:t>
            </a:r>
            <a:r>
              <a:rPr lang="en-US" sz="4000" dirty="0"/>
              <a:t> `</a:t>
            </a:r>
            <a:r>
              <a:rPr lang="en-US" sz="4000" dirty="0" err="1"/>
              <a:t>ntaf</a:t>
            </a:r>
            <a:endParaRPr lang="en-US" sz="4000" dirty="0"/>
          </a:p>
        </p:txBody>
      </p:sp>
    </p:spTree>
    <p:extLst>
      <p:ext uri="{BB962C8B-B14F-4D97-AF65-F5344CB8AC3E}">
        <p14:creationId xmlns:p14="http://schemas.microsoft.com/office/powerpoint/2010/main" val="287653105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Autofit/>
          </a:bodyPr>
          <a:lstStyle/>
          <a:p>
            <a:r>
              <a:rPr lang="ar-EG" sz="5400"/>
              <a:t>نؤمن</a:t>
            </a:r>
          </a:p>
        </p:txBody>
      </p:sp>
      <p:sp>
        <p:nvSpPr>
          <p:cNvPr id="15" name="Text Placeholder 14"/>
          <p:cNvSpPr>
            <a:spLocks noGrp="1"/>
          </p:cNvSpPr>
          <p:nvPr>
            <p:ph type="body" idx="1"/>
          </p:nvPr>
        </p:nvSpPr>
        <p:spPr/>
        <p:txBody>
          <a:bodyPr/>
          <a:lstStyle/>
          <a:p>
            <a:r>
              <a:rPr lang="ar-EG" sz="4800" dirty="0"/>
              <a:t>تي ناهتي آمين </a:t>
            </a:r>
          </a:p>
        </p:txBody>
      </p:sp>
      <p:sp>
        <p:nvSpPr>
          <p:cNvPr id="16" name="Text Placeholder 15"/>
          <p:cNvSpPr>
            <a:spLocks noGrp="1"/>
          </p:cNvSpPr>
          <p:nvPr>
            <p:ph type="body" sz="quarter" idx="3"/>
          </p:nvPr>
        </p:nvSpPr>
        <p:spPr/>
        <p:txBody>
          <a:bodyPr/>
          <a:lstStyle/>
          <a:p>
            <a:r>
              <a:rPr lang="en-US" sz="4800" dirty="0"/>
              <a:t>:</a:t>
            </a:r>
            <a:r>
              <a:rPr lang="en-US" sz="4800" dirty="0" err="1"/>
              <a:t>na</a:t>
            </a:r>
            <a:r>
              <a:rPr lang="en-US" sz="4800" dirty="0"/>
              <a:t>\; </a:t>
            </a:r>
            <a:r>
              <a:rPr lang="ar-EG" sz="4800" dirty="0"/>
              <a:t> </a:t>
            </a:r>
            <a:r>
              <a:rPr lang="en-US" sz="4800" dirty="0"/>
              <a:t>~</a:t>
            </a:r>
            <a:r>
              <a:rPr lang="en-US" sz="4800" dirty="0" err="1"/>
              <a:t>Amhn</a:t>
            </a:r>
            <a:endParaRPr lang="en-US" sz="4800" dirty="0"/>
          </a:p>
        </p:txBody>
      </p:sp>
    </p:spTree>
    <p:extLst>
      <p:ext uri="{BB962C8B-B14F-4D97-AF65-F5344CB8AC3E}">
        <p14:creationId xmlns:p14="http://schemas.microsoft.com/office/powerpoint/2010/main" val="166383215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وهذه الكأس أيضاً دماً  كريماً</a:t>
            </a:r>
          </a:p>
        </p:txBody>
      </p:sp>
      <p:sp>
        <p:nvSpPr>
          <p:cNvPr id="15" name="Text Placeholder 14"/>
          <p:cNvSpPr>
            <a:spLocks noGrp="1"/>
          </p:cNvSpPr>
          <p:nvPr>
            <p:ph type="body" idx="1"/>
          </p:nvPr>
        </p:nvSpPr>
        <p:spPr/>
        <p:txBody>
          <a:bodyPr/>
          <a:lstStyle/>
          <a:p>
            <a:r>
              <a:rPr lang="ar-EG" sz="4400"/>
              <a:t>أووه باى أفوت ذى أون إن إسنوف إتطايوت </a:t>
            </a:r>
          </a:p>
        </p:txBody>
      </p:sp>
      <p:sp>
        <p:nvSpPr>
          <p:cNvPr id="16" name="Text Placeholder 15"/>
          <p:cNvSpPr>
            <a:spLocks noGrp="1"/>
          </p:cNvSpPr>
          <p:nvPr>
            <p:ph type="body" sz="quarter" idx="3"/>
          </p:nvPr>
        </p:nvSpPr>
        <p:spPr/>
        <p:txBody>
          <a:bodyPr/>
          <a:lstStyle/>
          <a:p>
            <a:r>
              <a:rPr lang="en-US" sz="4400" dirty="0" err="1"/>
              <a:t>Ouo</a:t>
            </a:r>
            <a:r>
              <a:rPr lang="en-US" sz="4400" dirty="0"/>
              <a:t>\ </a:t>
            </a:r>
            <a:r>
              <a:rPr lang="en-US" sz="4400" dirty="0" err="1"/>
              <a:t>pai`avot</a:t>
            </a:r>
            <a:r>
              <a:rPr lang="en-US" sz="4400" dirty="0"/>
              <a:t> de on `</a:t>
            </a:r>
            <a:r>
              <a:rPr lang="en-US" sz="4400" dirty="0" err="1"/>
              <a:t>n`cnof</a:t>
            </a:r>
            <a:r>
              <a:rPr lang="ar-EG" sz="4400" dirty="0"/>
              <a:t> </a:t>
            </a:r>
            <a:r>
              <a:rPr lang="en-US" sz="4400" dirty="0" err="1"/>
              <a:t>ettaihout</a:t>
            </a:r>
            <a:endParaRPr lang="en-US" sz="4400" dirty="0"/>
          </a:p>
        </p:txBody>
      </p:sp>
    </p:spTree>
    <p:extLst>
      <p:ext uri="{BB962C8B-B14F-4D97-AF65-F5344CB8AC3E}">
        <p14:creationId xmlns:p14="http://schemas.microsoft.com/office/powerpoint/2010/main" val="2702878310"/>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ar-EG" sz="5400"/>
              <a:t>للعهد الجديد الذي له</a:t>
            </a:r>
          </a:p>
        </p:txBody>
      </p:sp>
      <p:sp>
        <p:nvSpPr>
          <p:cNvPr id="15" name="Text Placeholder 14"/>
          <p:cNvSpPr>
            <a:spLocks noGrp="1"/>
          </p:cNvSpPr>
          <p:nvPr>
            <p:ph type="body" idx="1"/>
          </p:nvPr>
        </p:nvSpPr>
        <p:spPr/>
        <p:txBody>
          <a:bodyPr/>
          <a:lstStyle/>
          <a:p>
            <a:r>
              <a:rPr lang="ar-EG" sz="4800"/>
              <a:t>إنتي تي ذياثيكي إمفيري إنتاف</a:t>
            </a:r>
          </a:p>
        </p:txBody>
      </p:sp>
      <p:sp>
        <p:nvSpPr>
          <p:cNvPr id="16" name="Text Placeholder 15"/>
          <p:cNvSpPr>
            <a:spLocks noGrp="1"/>
          </p:cNvSpPr>
          <p:nvPr>
            <p:ph type="body" sz="quarter" idx="3"/>
          </p:nvPr>
        </p:nvSpPr>
        <p:spPr/>
        <p:txBody>
          <a:bodyPr/>
          <a:lstStyle/>
          <a:p>
            <a:r>
              <a:rPr lang="en-US" sz="4800" dirty="0"/>
              <a:t>`</a:t>
            </a:r>
            <a:r>
              <a:rPr lang="en-US" sz="4800" dirty="0" err="1"/>
              <a:t>nte</a:t>
            </a:r>
            <a:r>
              <a:rPr lang="ar-EG" sz="4800" dirty="0"/>
              <a:t> </a:t>
            </a:r>
            <a:r>
              <a:rPr lang="en-US" sz="4800" dirty="0"/>
              <a:t>;</a:t>
            </a:r>
            <a:r>
              <a:rPr lang="en-US" sz="4800" dirty="0" err="1"/>
              <a:t>di`aqhkh</a:t>
            </a:r>
            <a:r>
              <a:rPr lang="en-US" sz="4800" dirty="0"/>
              <a:t> </a:t>
            </a:r>
            <a:r>
              <a:rPr lang="ar-EG" sz="4800" dirty="0"/>
              <a:t> </a:t>
            </a:r>
            <a:r>
              <a:rPr lang="en-US" sz="4800" dirty="0"/>
              <a:t>`</a:t>
            </a:r>
            <a:r>
              <a:rPr lang="en-US" sz="4800" dirty="0" err="1"/>
              <a:t>mberi</a:t>
            </a:r>
            <a:r>
              <a:rPr lang="en-US" sz="4800" dirty="0"/>
              <a:t> `</a:t>
            </a:r>
            <a:r>
              <a:rPr lang="en-US" sz="4800" dirty="0" err="1"/>
              <a:t>ntaf</a:t>
            </a:r>
            <a:endParaRPr lang="en-US" sz="4800" dirty="0"/>
          </a:p>
        </p:txBody>
      </p:sp>
    </p:spTree>
    <p:extLst>
      <p:ext uri="{BB962C8B-B14F-4D97-AF65-F5344CB8AC3E}">
        <p14:creationId xmlns:p14="http://schemas.microsoft.com/office/powerpoint/2010/main" val="379426454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ar-EG" sz="5400"/>
              <a:t>وأيضاً نؤمن</a:t>
            </a:r>
          </a:p>
        </p:txBody>
      </p:sp>
      <p:sp>
        <p:nvSpPr>
          <p:cNvPr id="15" name="Text Placeholder 14"/>
          <p:cNvSpPr>
            <a:spLocks noGrp="1"/>
          </p:cNvSpPr>
          <p:nvPr>
            <p:ph type="body" idx="1"/>
          </p:nvPr>
        </p:nvSpPr>
        <p:spPr/>
        <p:txBody>
          <a:bodyPr/>
          <a:lstStyle/>
          <a:p>
            <a:r>
              <a:rPr lang="ar-EG" sz="4800" dirty="0"/>
              <a:t>كي بالين تي ناهتي آمين</a:t>
            </a:r>
          </a:p>
        </p:txBody>
      </p:sp>
      <p:sp>
        <p:nvSpPr>
          <p:cNvPr id="16" name="Text Placeholder 15"/>
          <p:cNvSpPr>
            <a:spLocks noGrp="1"/>
          </p:cNvSpPr>
          <p:nvPr>
            <p:ph type="body" sz="quarter" idx="3"/>
          </p:nvPr>
        </p:nvSpPr>
        <p:spPr/>
        <p:txBody>
          <a:bodyPr/>
          <a:lstStyle/>
          <a:p>
            <a:r>
              <a:rPr lang="en-US" sz="4800" dirty="0" err="1"/>
              <a:t>Ke</a:t>
            </a:r>
            <a:r>
              <a:rPr lang="en-US" sz="4800" dirty="0"/>
              <a:t> </a:t>
            </a:r>
            <a:r>
              <a:rPr lang="en-US" sz="4800" dirty="0" err="1"/>
              <a:t>palin</a:t>
            </a:r>
            <a:r>
              <a:rPr lang="en-US" sz="4800" dirty="0"/>
              <a:t> ;</a:t>
            </a:r>
            <a:r>
              <a:rPr lang="en-US" sz="4800" dirty="0" err="1"/>
              <a:t>na</a:t>
            </a:r>
            <a:r>
              <a:rPr lang="en-US" sz="4800" dirty="0"/>
              <a:t>\; ~</a:t>
            </a:r>
            <a:r>
              <a:rPr lang="en-US" sz="4800" dirty="0" err="1"/>
              <a:t>Amhn</a:t>
            </a:r>
            <a:endParaRPr lang="en-US" sz="4800" dirty="0"/>
          </a:p>
        </p:txBody>
      </p:sp>
    </p:spTree>
    <p:extLst>
      <p:ext uri="{BB962C8B-B14F-4D97-AF65-F5344CB8AC3E}">
        <p14:creationId xmlns:p14="http://schemas.microsoft.com/office/powerpoint/2010/main" val="113177631"/>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ar-EG" sz="5400"/>
              <a:t>يعطي لغفران الخطايا</a:t>
            </a:r>
          </a:p>
        </p:txBody>
      </p:sp>
      <p:sp>
        <p:nvSpPr>
          <p:cNvPr id="15" name="Text Placeholder 14"/>
          <p:cNvSpPr>
            <a:spLocks noGrp="1"/>
          </p:cNvSpPr>
          <p:nvPr>
            <p:ph type="body" idx="1"/>
          </p:nvPr>
        </p:nvSpPr>
        <p:spPr/>
        <p:txBody>
          <a:bodyPr/>
          <a:lstStyle/>
          <a:p>
            <a:r>
              <a:rPr lang="ar-EG" sz="4800"/>
              <a:t>إفتي إمموف إإبكو إيفول إنتي ني نوفي</a:t>
            </a:r>
          </a:p>
        </p:txBody>
      </p:sp>
      <p:sp>
        <p:nvSpPr>
          <p:cNvPr id="16" name="Text Placeholder 15"/>
          <p:cNvSpPr>
            <a:spLocks noGrp="1"/>
          </p:cNvSpPr>
          <p:nvPr>
            <p:ph type="body" sz="quarter" idx="3"/>
          </p:nvPr>
        </p:nvSpPr>
        <p:spPr/>
        <p:txBody>
          <a:bodyPr/>
          <a:lstStyle/>
          <a:p>
            <a:r>
              <a:rPr lang="pt-BR" sz="4800" dirty="0"/>
              <a:t>Eu; `mmof</a:t>
            </a:r>
            <a:r>
              <a:rPr lang="ar-EG" sz="4800" dirty="0"/>
              <a:t> </a:t>
            </a:r>
            <a:r>
              <a:rPr lang="pt-BR" sz="4800" dirty="0"/>
              <a:t>`e`pxw `ebol</a:t>
            </a:r>
            <a:r>
              <a:rPr lang="ar-EG" sz="4800" dirty="0"/>
              <a:t> </a:t>
            </a:r>
            <a:r>
              <a:rPr lang="pt-BR" sz="4800" dirty="0"/>
              <a:t>`nte ninobi</a:t>
            </a:r>
          </a:p>
        </p:txBody>
      </p:sp>
    </p:spTree>
    <p:extLst>
      <p:ext uri="{BB962C8B-B14F-4D97-AF65-F5344CB8AC3E}">
        <p14:creationId xmlns:p14="http://schemas.microsoft.com/office/powerpoint/2010/main" val="1233697617"/>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وحياة أبدية لمن يتناول منه</a:t>
            </a:r>
          </a:p>
        </p:txBody>
      </p:sp>
      <p:sp>
        <p:nvSpPr>
          <p:cNvPr id="15" name="Text Placeholder 14"/>
          <p:cNvSpPr>
            <a:spLocks noGrp="1"/>
          </p:cNvSpPr>
          <p:nvPr>
            <p:ph type="body" idx="1"/>
          </p:nvPr>
        </p:nvSpPr>
        <p:spPr/>
        <p:txBody>
          <a:bodyPr/>
          <a:lstStyle/>
          <a:p>
            <a:r>
              <a:rPr lang="ar-EG" sz="4400"/>
              <a:t>نيم أوأونخ إن إنيه إن نيئثناتشي إيفول إنخيتف</a:t>
            </a:r>
          </a:p>
        </p:txBody>
      </p:sp>
      <p:sp>
        <p:nvSpPr>
          <p:cNvPr id="16" name="Text Placeholder 15"/>
          <p:cNvSpPr>
            <a:spLocks noGrp="1"/>
          </p:cNvSpPr>
          <p:nvPr>
            <p:ph type="body" sz="quarter" idx="3"/>
          </p:nvPr>
        </p:nvSpPr>
        <p:spPr/>
        <p:txBody>
          <a:bodyPr/>
          <a:lstStyle/>
          <a:p>
            <a:r>
              <a:rPr lang="en-US" sz="4400" dirty="0" err="1"/>
              <a:t>nem</a:t>
            </a:r>
            <a:r>
              <a:rPr lang="en-US" sz="4400" dirty="0"/>
              <a:t> </a:t>
            </a:r>
            <a:r>
              <a:rPr lang="en-US" sz="4400" dirty="0" err="1"/>
              <a:t>ouwn</a:t>
            </a:r>
            <a:r>
              <a:rPr lang="en-US" sz="4400" dirty="0"/>
              <a:t>' `</a:t>
            </a:r>
            <a:r>
              <a:rPr lang="en-US" sz="4400" dirty="0" err="1"/>
              <a:t>n`ene</a:t>
            </a:r>
            <a:r>
              <a:rPr lang="en-US" sz="4400" dirty="0"/>
              <a:t>\</a:t>
            </a:r>
            <a:r>
              <a:rPr lang="ar-EG" sz="4400" dirty="0"/>
              <a:t> </a:t>
            </a:r>
            <a:r>
              <a:rPr lang="en-US" sz="4400" dirty="0"/>
              <a:t>`</a:t>
            </a:r>
            <a:r>
              <a:rPr lang="en-US" sz="4400" dirty="0" err="1"/>
              <a:t>nnheqnasi</a:t>
            </a:r>
            <a:r>
              <a:rPr lang="ar-EG" sz="4400" dirty="0"/>
              <a:t> </a:t>
            </a:r>
            <a:r>
              <a:rPr lang="en-US" sz="4400" dirty="0"/>
              <a:t> `</a:t>
            </a:r>
            <a:r>
              <a:rPr lang="en-US" sz="4400" dirty="0" err="1"/>
              <a:t>ebol</a:t>
            </a:r>
            <a:r>
              <a:rPr lang="en-US" sz="4400" dirty="0"/>
              <a:t> `</a:t>
            </a:r>
            <a:r>
              <a:rPr lang="en-US" sz="4400" dirty="0" err="1"/>
              <a:t>n'htf</a:t>
            </a:r>
            <a:endParaRPr lang="en-US" sz="4400" dirty="0"/>
          </a:p>
        </p:txBody>
      </p:sp>
    </p:spTree>
    <p:extLst>
      <p:ext uri="{BB962C8B-B14F-4D97-AF65-F5344CB8AC3E}">
        <p14:creationId xmlns:p14="http://schemas.microsoft.com/office/powerpoint/2010/main" val="2424911342"/>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400"/>
              <a:t>يا ربُ ارحم يا ربُ ارحم يا ربُ ارحم</a:t>
            </a:r>
          </a:p>
        </p:txBody>
      </p:sp>
      <p:sp>
        <p:nvSpPr>
          <p:cNvPr id="15" name="Text Placeholder 14"/>
          <p:cNvSpPr>
            <a:spLocks noGrp="1"/>
          </p:cNvSpPr>
          <p:nvPr>
            <p:ph type="body" idx="1"/>
          </p:nvPr>
        </p:nvSpPr>
        <p:spPr/>
        <p:txBody>
          <a:bodyPr/>
          <a:lstStyle/>
          <a:p>
            <a:r>
              <a:rPr lang="ar-EG" sz="4000" dirty="0"/>
              <a:t>كيريي إليسون كيريي إليسون كيريي إليسون</a:t>
            </a:r>
          </a:p>
        </p:txBody>
      </p:sp>
      <p:sp>
        <p:nvSpPr>
          <p:cNvPr id="16" name="Text Placeholder 15"/>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
        <p:nvSpPr>
          <p:cNvPr id="17" name="Rectangle 16">
            <a:hlinkClick r:id="rId2" action="ppaction://hlinksldjump"/>
          </p:cNvPr>
          <p:cNvSpPr/>
          <p:nvPr/>
        </p:nvSpPr>
        <p:spPr>
          <a:xfrm>
            <a:off x="6141255" y="4039855"/>
            <a:ext cx="3002745"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طلبة نعم نسالك ايها المسيح</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252730889"/>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ar-EG" sz="4800"/>
              <a:t>إجعلنا مستحقين كلنا يا سيدنا </a:t>
            </a:r>
          </a:p>
        </p:txBody>
      </p:sp>
      <p:sp>
        <p:nvSpPr>
          <p:cNvPr id="23" name="Text Placeholder 22"/>
          <p:cNvSpPr>
            <a:spLocks noGrp="1"/>
          </p:cNvSpPr>
          <p:nvPr>
            <p:ph type="body" idx="1"/>
          </p:nvPr>
        </p:nvSpPr>
        <p:spPr>
          <a:xfrm>
            <a:off x="0" y="6018111"/>
            <a:ext cx="9143999" cy="808893"/>
          </a:xfrm>
        </p:spPr>
        <p:txBody>
          <a:bodyPr/>
          <a:lstStyle/>
          <a:p>
            <a:r>
              <a:rPr lang="ar-EG" sz="4400"/>
              <a:t>آريتين إن إيم إبشاتيرين بين نيب </a:t>
            </a:r>
          </a:p>
        </p:txBody>
      </p:sp>
      <p:sp>
        <p:nvSpPr>
          <p:cNvPr id="24" name="Text Placeholder 23"/>
          <p:cNvSpPr>
            <a:spLocks noGrp="1"/>
          </p:cNvSpPr>
          <p:nvPr>
            <p:ph type="body" sz="quarter" idx="3"/>
          </p:nvPr>
        </p:nvSpPr>
        <p:spPr/>
        <p:txBody>
          <a:bodyPr/>
          <a:lstStyle/>
          <a:p>
            <a:r>
              <a:rPr lang="en-US" sz="4400" dirty="0" err="1"/>
              <a:t>Ariten</a:t>
            </a:r>
            <a:r>
              <a:rPr lang="ar-EG" sz="4400" dirty="0"/>
              <a:t> </a:t>
            </a:r>
            <a:r>
              <a:rPr lang="en-US" sz="4400" dirty="0"/>
              <a:t> `</a:t>
            </a:r>
            <a:r>
              <a:rPr lang="en-US" sz="4400" dirty="0" err="1"/>
              <a:t>nem`p</a:t>
            </a:r>
            <a:r>
              <a:rPr lang="en-US" sz="4400" dirty="0"/>
              <a:t>]a </a:t>
            </a:r>
            <a:r>
              <a:rPr lang="en-US" sz="4400" dirty="0" err="1"/>
              <a:t>thren</a:t>
            </a:r>
            <a:r>
              <a:rPr lang="en-US" sz="4400" dirty="0"/>
              <a:t> </a:t>
            </a:r>
            <a:r>
              <a:rPr lang="en-US" sz="4400" dirty="0" err="1"/>
              <a:t>pennhb</a:t>
            </a:r>
            <a:endParaRPr lang="en-US" sz="4400" dirty="0"/>
          </a:p>
        </p:txBody>
      </p:sp>
    </p:spTree>
    <p:extLst>
      <p:ext uri="{BB962C8B-B14F-4D97-AF65-F5344CB8AC3E}">
        <p14:creationId xmlns:p14="http://schemas.microsoft.com/office/powerpoint/2010/main" val="26129974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882282"/>
            <a:ext cx="9143999" cy="975719"/>
          </a:xfrm>
        </p:spPr>
        <p:txBody>
          <a:bodyPr anchor="ctr"/>
          <a:lstStyle/>
          <a:p>
            <a:r>
              <a:rPr lang="ar-EG" sz="3400" dirty="0"/>
              <a:t>إنجي بي بانطوكراطور إبشويس بيننوتي نيم ني إيهوؤو تيرو أنتي بين أونخ خين هيريني نيفين.</a:t>
            </a:r>
          </a:p>
        </p:txBody>
      </p:sp>
      <p:sp>
        <p:nvSpPr>
          <p:cNvPr id="7" name="Text Placeholder 6"/>
          <p:cNvSpPr>
            <a:spLocks noGrp="1"/>
          </p:cNvSpPr>
          <p:nvPr>
            <p:ph type="body" sz="quarter" idx="3"/>
          </p:nvPr>
        </p:nvSpPr>
        <p:spPr>
          <a:xfrm>
            <a:off x="-2" y="5073389"/>
            <a:ext cx="9144000" cy="808893"/>
          </a:xfrm>
        </p:spPr>
        <p:txBody>
          <a:bodyPr>
            <a:noAutofit/>
          </a:bodyPr>
          <a:lstStyle/>
          <a:p>
            <a:pPr>
              <a:lnSpc>
                <a:spcPct val="80000"/>
              </a:lnSpc>
              <a:spcBef>
                <a:spcPts val="0"/>
              </a:spcBef>
            </a:pPr>
            <a:r>
              <a:rPr lang="en-US" dirty="0" err="1"/>
              <a:t>nem</a:t>
            </a:r>
            <a:r>
              <a:rPr lang="en-US" dirty="0"/>
              <a:t> </a:t>
            </a:r>
            <a:r>
              <a:rPr lang="en-US" dirty="0" err="1"/>
              <a:t>ni`ehoou</a:t>
            </a:r>
            <a:r>
              <a:rPr lang="en-US" dirty="0"/>
              <a:t> </a:t>
            </a:r>
            <a:r>
              <a:rPr lang="en-US" dirty="0" err="1"/>
              <a:t>tyrou</a:t>
            </a:r>
            <a:r>
              <a:rPr lang="en-US" dirty="0"/>
              <a:t> `</a:t>
            </a:r>
            <a:r>
              <a:rPr lang="en-US" dirty="0" err="1"/>
              <a:t>nte</a:t>
            </a:r>
            <a:r>
              <a:rPr lang="en-US" dirty="0"/>
              <a:t> </a:t>
            </a:r>
            <a:r>
              <a:rPr lang="en-US" dirty="0" err="1"/>
              <a:t>penwnq</a:t>
            </a:r>
            <a:r>
              <a:rPr lang="en-US" dirty="0"/>
              <a:t>@ </a:t>
            </a:r>
            <a:r>
              <a:rPr lang="en-US" dirty="0" err="1"/>
              <a:t>qen</a:t>
            </a:r>
            <a:r>
              <a:rPr lang="en-US" dirty="0"/>
              <a:t> </a:t>
            </a:r>
            <a:r>
              <a:rPr lang="en-US" dirty="0" err="1"/>
              <a:t>hiryny</a:t>
            </a:r>
            <a:r>
              <a:rPr lang="en-US" dirty="0"/>
              <a:t> </a:t>
            </a:r>
            <a:r>
              <a:rPr lang="en-US" dirty="0" err="1"/>
              <a:t>niben</a:t>
            </a:r>
            <a:endParaRPr lang="ar-EG" dirty="0"/>
          </a:p>
          <a:p>
            <a:pPr>
              <a:lnSpc>
                <a:spcPct val="80000"/>
              </a:lnSpc>
              <a:spcBef>
                <a:spcPts val="0"/>
              </a:spcBef>
            </a:pPr>
            <a:r>
              <a:rPr lang="en-US" dirty="0"/>
              <a:t> `</a:t>
            </a:r>
            <a:r>
              <a:rPr lang="en-US" dirty="0" err="1"/>
              <a:t>nje</a:t>
            </a:r>
            <a:r>
              <a:rPr lang="en-US" dirty="0"/>
              <a:t> </a:t>
            </a:r>
            <a:r>
              <a:rPr lang="en-US" dirty="0" err="1"/>
              <a:t>pipantokratwr</a:t>
            </a:r>
            <a:r>
              <a:rPr lang="en-US" dirty="0"/>
              <a:t> `P=o=c </a:t>
            </a:r>
            <a:r>
              <a:rPr lang="en-US" dirty="0" err="1"/>
              <a:t>Pennou</a:t>
            </a:r>
            <a:r>
              <a:rPr lang="en-US" dirty="0"/>
              <a:t>].</a:t>
            </a:r>
          </a:p>
        </p:txBody>
      </p:sp>
      <p:sp>
        <p:nvSpPr>
          <p:cNvPr id="3" name="Text Placeholder 2">
            <a:extLst>
              <a:ext uri="{FF2B5EF4-FFF2-40B4-BE49-F238E27FC236}">
                <a16:creationId xmlns:a16="http://schemas.microsoft.com/office/drawing/2014/main" id="{0FFB04B1-4228-4807-AC50-1C1FC6362F1B}"/>
              </a:ext>
            </a:extLst>
          </p:cNvPr>
          <p:cNvSpPr>
            <a:spLocks noGrp="1"/>
          </p:cNvSpPr>
          <p:nvPr>
            <p:ph type="body" sz="quarter" idx="10"/>
          </p:nvPr>
        </p:nvSpPr>
        <p:spPr>
          <a:xfrm>
            <a:off x="-2" y="4346033"/>
            <a:ext cx="9144000" cy="727356"/>
          </a:xfrm>
        </p:spPr>
        <p:txBody>
          <a:bodyPr/>
          <a:lstStyle/>
          <a:p>
            <a:r>
              <a:rPr lang="en-US" sz="4000" dirty="0"/>
              <a:t> </a:t>
            </a:r>
            <a:r>
              <a:rPr lang="ar-EG" sz="4000" dirty="0"/>
              <a:t>وكل أيام حياتنا بكل سلام ضابط الكل الرب إلهنا</a:t>
            </a:r>
            <a:r>
              <a:rPr lang="en-US" sz="4000" dirty="0"/>
              <a:t>.</a:t>
            </a:r>
          </a:p>
        </p:txBody>
      </p:sp>
    </p:spTree>
    <p:extLst>
      <p:ext uri="{BB962C8B-B14F-4D97-AF65-F5344CB8AC3E}">
        <p14:creationId xmlns:p14="http://schemas.microsoft.com/office/powerpoint/2010/main" val="2810814788"/>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normAutofit fontScale="90000"/>
          </a:bodyPr>
          <a:lstStyle/>
          <a:p>
            <a:r>
              <a:rPr lang="ar-EG" sz="5400"/>
              <a:t>أن نتناول من قدساتك</a:t>
            </a:r>
          </a:p>
        </p:txBody>
      </p:sp>
      <p:sp>
        <p:nvSpPr>
          <p:cNvPr id="22" name="Text Placeholder 21"/>
          <p:cNvSpPr>
            <a:spLocks noGrp="1"/>
          </p:cNvSpPr>
          <p:nvPr>
            <p:ph type="body" idx="1"/>
          </p:nvPr>
        </p:nvSpPr>
        <p:spPr/>
        <p:txBody>
          <a:bodyPr/>
          <a:lstStyle/>
          <a:p>
            <a:r>
              <a:rPr lang="ar-EG" sz="4400"/>
              <a:t>إتشي إيفول خين نيئثؤواب إنتاك</a:t>
            </a:r>
          </a:p>
        </p:txBody>
      </p:sp>
      <p:sp>
        <p:nvSpPr>
          <p:cNvPr id="23" name="Text Placeholder 22"/>
          <p:cNvSpPr>
            <a:spLocks noGrp="1"/>
          </p:cNvSpPr>
          <p:nvPr>
            <p:ph type="body" sz="quarter" idx="3"/>
          </p:nvPr>
        </p:nvSpPr>
        <p:spPr/>
        <p:txBody>
          <a:bodyPr/>
          <a:lstStyle/>
          <a:p>
            <a:r>
              <a:rPr lang="en-US" sz="4800" dirty="0"/>
              <a:t>`</a:t>
            </a:r>
            <a:r>
              <a:rPr lang="en-US" sz="4800" dirty="0" err="1"/>
              <a:t>esi</a:t>
            </a:r>
            <a:r>
              <a:rPr lang="en-US" sz="4800" dirty="0"/>
              <a:t>  `</a:t>
            </a:r>
            <a:r>
              <a:rPr lang="en-US" sz="4800" dirty="0" err="1"/>
              <a:t>ebol</a:t>
            </a:r>
            <a:r>
              <a:rPr lang="en-US" sz="4800" dirty="0"/>
              <a:t> '</a:t>
            </a:r>
            <a:r>
              <a:rPr lang="en-US" sz="4800" dirty="0" err="1"/>
              <a:t>en</a:t>
            </a:r>
            <a:r>
              <a:rPr lang="en-US" sz="4800" dirty="0"/>
              <a:t> </a:t>
            </a:r>
            <a:r>
              <a:rPr lang="en-US" sz="4800" dirty="0" err="1"/>
              <a:t>nh`eqouab</a:t>
            </a:r>
            <a:r>
              <a:rPr lang="ar-EG" sz="4800" dirty="0"/>
              <a:t> </a:t>
            </a:r>
            <a:r>
              <a:rPr lang="en-US" sz="4800" dirty="0"/>
              <a:t> `</a:t>
            </a:r>
            <a:r>
              <a:rPr lang="en-US" sz="4800" dirty="0" err="1"/>
              <a:t>ntak</a:t>
            </a:r>
            <a:endParaRPr lang="en-US" sz="4800" dirty="0"/>
          </a:p>
        </p:txBody>
      </p:sp>
    </p:spTree>
    <p:extLst>
      <p:ext uri="{BB962C8B-B14F-4D97-AF65-F5344CB8AC3E}">
        <p14:creationId xmlns:p14="http://schemas.microsoft.com/office/powerpoint/2010/main" val="1370425900"/>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0" y="4457724"/>
            <a:ext cx="9144000" cy="782371"/>
          </a:xfrm>
        </p:spPr>
        <p:txBody>
          <a:bodyPr/>
          <a:lstStyle/>
          <a:p>
            <a:r>
              <a:rPr lang="ar-EG"/>
              <a:t>طهارة لأنفسنا  وأجسادنا وأرواحنا </a:t>
            </a:r>
          </a:p>
        </p:txBody>
      </p:sp>
      <p:sp>
        <p:nvSpPr>
          <p:cNvPr id="22" name="Text Placeholder 21"/>
          <p:cNvSpPr>
            <a:spLocks noGrp="1"/>
          </p:cNvSpPr>
          <p:nvPr>
            <p:ph type="body" idx="1"/>
          </p:nvPr>
        </p:nvSpPr>
        <p:spPr>
          <a:xfrm>
            <a:off x="0" y="6002613"/>
            <a:ext cx="9143999" cy="808893"/>
          </a:xfrm>
        </p:spPr>
        <p:txBody>
          <a:bodyPr/>
          <a:lstStyle/>
          <a:p>
            <a:r>
              <a:rPr lang="ar-EG" sz="3600"/>
              <a:t>إي أوطوفو إنتي نين إبسيشي نيم نين سوما نيم نين إبنيفما </a:t>
            </a:r>
          </a:p>
        </p:txBody>
      </p:sp>
      <p:sp>
        <p:nvSpPr>
          <p:cNvPr id="23" name="Text Placeholder 22"/>
          <p:cNvSpPr>
            <a:spLocks noGrp="1"/>
          </p:cNvSpPr>
          <p:nvPr>
            <p:ph type="body" sz="quarter" idx="3"/>
          </p:nvPr>
        </p:nvSpPr>
        <p:spPr>
          <a:xfrm>
            <a:off x="-154981" y="5581056"/>
            <a:ext cx="9593451" cy="731521"/>
          </a:xfrm>
        </p:spPr>
        <p:txBody>
          <a:bodyPr/>
          <a:lstStyle/>
          <a:p>
            <a:r>
              <a:rPr lang="pt-BR" sz="4000" dirty="0"/>
              <a:t>`eoutoubo  `nte nenyuxh   nem</a:t>
            </a:r>
            <a:r>
              <a:rPr lang="ar-EG" sz="4000" dirty="0"/>
              <a:t> </a:t>
            </a:r>
            <a:r>
              <a:rPr lang="pt-BR" sz="4000" dirty="0"/>
              <a:t>nencwma   nem nen`pneuma</a:t>
            </a:r>
          </a:p>
        </p:txBody>
      </p:sp>
    </p:spTree>
    <p:extLst>
      <p:ext uri="{BB962C8B-B14F-4D97-AF65-F5344CB8AC3E}">
        <p14:creationId xmlns:p14="http://schemas.microsoft.com/office/powerpoint/2010/main" val="3344395247"/>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ar-EG" sz="4800"/>
              <a:t>لكي نكون جسداً واحداً</a:t>
            </a:r>
          </a:p>
        </p:txBody>
      </p:sp>
      <p:sp>
        <p:nvSpPr>
          <p:cNvPr id="22" name="Text Placeholder 21"/>
          <p:cNvSpPr>
            <a:spLocks noGrp="1"/>
          </p:cNvSpPr>
          <p:nvPr>
            <p:ph type="body" idx="1"/>
          </p:nvPr>
        </p:nvSpPr>
        <p:spPr>
          <a:xfrm>
            <a:off x="0" y="5987115"/>
            <a:ext cx="9143999" cy="808893"/>
          </a:xfrm>
        </p:spPr>
        <p:txBody>
          <a:bodyPr/>
          <a:lstStyle/>
          <a:p>
            <a:r>
              <a:rPr lang="ar-EG" sz="4000"/>
              <a:t>آهينا إنتين شوبي إن اوسوما إن أوأوت</a:t>
            </a:r>
          </a:p>
        </p:txBody>
      </p:sp>
      <p:sp>
        <p:nvSpPr>
          <p:cNvPr id="23" name="Text Placeholder 22"/>
          <p:cNvSpPr>
            <a:spLocks noGrp="1"/>
          </p:cNvSpPr>
          <p:nvPr>
            <p:ph type="body" sz="quarter" idx="3"/>
          </p:nvPr>
        </p:nvSpPr>
        <p:spPr/>
        <p:txBody>
          <a:bodyPr/>
          <a:lstStyle/>
          <a:p>
            <a:r>
              <a:rPr lang="en-US" sz="4400" dirty="0"/>
              <a:t>|</a:t>
            </a:r>
            <a:r>
              <a:rPr lang="en-US" sz="4400" dirty="0" err="1"/>
              <a:t>ina</a:t>
            </a:r>
            <a:r>
              <a:rPr lang="ar-EG" sz="4400" dirty="0"/>
              <a:t> </a:t>
            </a:r>
            <a:r>
              <a:rPr lang="en-US" sz="4400" dirty="0"/>
              <a:t> `</a:t>
            </a:r>
            <a:r>
              <a:rPr lang="en-US" sz="4400" dirty="0" err="1"/>
              <a:t>nten</a:t>
            </a:r>
            <a:r>
              <a:rPr lang="en-US" sz="4400" dirty="0"/>
              <a:t>]</a:t>
            </a:r>
            <a:r>
              <a:rPr lang="en-US" sz="4400" dirty="0" err="1"/>
              <a:t>wpi</a:t>
            </a:r>
            <a:r>
              <a:rPr lang="ar-EG" sz="4400" dirty="0"/>
              <a:t> </a:t>
            </a:r>
            <a:r>
              <a:rPr lang="en-US" sz="4400" dirty="0"/>
              <a:t> `</a:t>
            </a:r>
            <a:r>
              <a:rPr lang="en-US" sz="4400" dirty="0" err="1"/>
              <a:t>noucwma</a:t>
            </a:r>
            <a:r>
              <a:rPr lang="ar-EG" sz="4400" dirty="0"/>
              <a:t> </a:t>
            </a:r>
            <a:r>
              <a:rPr lang="en-US" sz="4400" dirty="0"/>
              <a:t>`</a:t>
            </a:r>
            <a:r>
              <a:rPr lang="en-US" sz="4400" dirty="0" err="1"/>
              <a:t>nouwt</a:t>
            </a:r>
            <a:endParaRPr lang="en-US" sz="4400" dirty="0"/>
          </a:p>
        </p:txBody>
      </p:sp>
    </p:spTree>
    <p:extLst>
      <p:ext uri="{BB962C8B-B14F-4D97-AF65-F5344CB8AC3E}">
        <p14:creationId xmlns:p14="http://schemas.microsoft.com/office/powerpoint/2010/main" val="277401218"/>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noAutofit/>
          </a:bodyPr>
          <a:lstStyle/>
          <a:p>
            <a:r>
              <a:rPr lang="ar-EG" sz="5400"/>
              <a:t>وروحاً واحداً </a:t>
            </a:r>
          </a:p>
        </p:txBody>
      </p:sp>
      <p:sp>
        <p:nvSpPr>
          <p:cNvPr id="22" name="Text Placeholder 21"/>
          <p:cNvSpPr>
            <a:spLocks noGrp="1"/>
          </p:cNvSpPr>
          <p:nvPr>
            <p:ph type="body" idx="1"/>
          </p:nvPr>
        </p:nvSpPr>
        <p:spPr>
          <a:xfrm>
            <a:off x="0" y="5971617"/>
            <a:ext cx="9143999" cy="808893"/>
          </a:xfrm>
        </p:spPr>
        <p:txBody>
          <a:bodyPr/>
          <a:lstStyle/>
          <a:p>
            <a:r>
              <a:rPr lang="ar-EG" sz="4400"/>
              <a:t>نيم أو إبنيفما إن أوأوت </a:t>
            </a:r>
          </a:p>
        </p:txBody>
      </p:sp>
      <p:sp>
        <p:nvSpPr>
          <p:cNvPr id="23" name="Text Placeholder 22"/>
          <p:cNvSpPr>
            <a:spLocks noGrp="1"/>
          </p:cNvSpPr>
          <p:nvPr>
            <p:ph type="body" sz="quarter" idx="3"/>
          </p:nvPr>
        </p:nvSpPr>
        <p:spPr/>
        <p:txBody>
          <a:bodyPr/>
          <a:lstStyle/>
          <a:p>
            <a:r>
              <a:rPr lang="en-US" sz="4800" dirty="0" err="1"/>
              <a:t>nem</a:t>
            </a:r>
            <a:r>
              <a:rPr lang="en-US" sz="4800" dirty="0"/>
              <a:t> </a:t>
            </a:r>
            <a:r>
              <a:rPr lang="en-US" sz="4800" dirty="0" err="1"/>
              <a:t>ou`pneuma</a:t>
            </a:r>
            <a:r>
              <a:rPr lang="ar-EG" sz="4800" dirty="0"/>
              <a:t> </a:t>
            </a:r>
            <a:r>
              <a:rPr lang="en-US" sz="4800" dirty="0"/>
              <a:t> `</a:t>
            </a:r>
            <a:r>
              <a:rPr lang="en-US" sz="4800" dirty="0" err="1"/>
              <a:t>nouwt</a:t>
            </a:r>
            <a:endParaRPr lang="en-US" sz="4800" dirty="0"/>
          </a:p>
        </p:txBody>
      </p:sp>
    </p:spTree>
    <p:extLst>
      <p:ext uri="{BB962C8B-B14F-4D97-AF65-F5344CB8AC3E}">
        <p14:creationId xmlns:p14="http://schemas.microsoft.com/office/powerpoint/2010/main" val="2606337215"/>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0" y="4473223"/>
            <a:ext cx="9144000" cy="782371"/>
          </a:xfrm>
        </p:spPr>
        <p:txBody>
          <a:bodyPr>
            <a:normAutofit fontScale="90000"/>
          </a:bodyPr>
          <a:lstStyle/>
          <a:p>
            <a:r>
              <a:rPr lang="ar-EG" sz="5400"/>
              <a:t>ونجد نصيباً وميراثاً</a:t>
            </a:r>
          </a:p>
        </p:txBody>
      </p:sp>
      <p:sp>
        <p:nvSpPr>
          <p:cNvPr id="22" name="Text Placeholder 21"/>
          <p:cNvSpPr>
            <a:spLocks noGrp="1"/>
          </p:cNvSpPr>
          <p:nvPr>
            <p:ph type="body" idx="1"/>
          </p:nvPr>
        </p:nvSpPr>
        <p:spPr>
          <a:xfrm>
            <a:off x="0" y="5940621"/>
            <a:ext cx="9143999" cy="808893"/>
          </a:xfrm>
        </p:spPr>
        <p:txBody>
          <a:bodyPr/>
          <a:lstStyle/>
          <a:p>
            <a:r>
              <a:rPr lang="ar-EG" sz="4400"/>
              <a:t>إنتين جيمي إن أوميروس نيم أو إكليروس</a:t>
            </a:r>
          </a:p>
        </p:txBody>
      </p:sp>
      <p:sp>
        <p:nvSpPr>
          <p:cNvPr id="23" name="Text Placeholder 22"/>
          <p:cNvSpPr>
            <a:spLocks noGrp="1"/>
          </p:cNvSpPr>
          <p:nvPr>
            <p:ph type="body" sz="quarter" idx="3"/>
          </p:nvPr>
        </p:nvSpPr>
        <p:spPr>
          <a:xfrm>
            <a:off x="0" y="5302088"/>
            <a:ext cx="9144000" cy="682357"/>
          </a:xfrm>
        </p:spPr>
        <p:txBody>
          <a:bodyPr/>
          <a:lstStyle/>
          <a:p>
            <a:r>
              <a:rPr lang="en-US" sz="4800" dirty="0"/>
              <a:t>`</a:t>
            </a:r>
            <a:r>
              <a:rPr lang="en-US" sz="4800" dirty="0" err="1"/>
              <a:t>ntenjimi</a:t>
            </a:r>
            <a:r>
              <a:rPr lang="ar-EG" sz="4800" dirty="0"/>
              <a:t> </a:t>
            </a:r>
            <a:r>
              <a:rPr lang="en-US" sz="4800" dirty="0"/>
              <a:t> `</a:t>
            </a:r>
            <a:r>
              <a:rPr lang="en-US" sz="4800" dirty="0" err="1"/>
              <a:t>nomeroc</a:t>
            </a:r>
            <a:r>
              <a:rPr lang="en-US" sz="4800" dirty="0"/>
              <a:t> </a:t>
            </a:r>
            <a:r>
              <a:rPr lang="en-US" sz="4800" dirty="0" err="1"/>
              <a:t>nem</a:t>
            </a:r>
            <a:r>
              <a:rPr lang="en-US" sz="4800" dirty="0"/>
              <a:t> </a:t>
            </a:r>
            <a:r>
              <a:rPr lang="en-US" sz="4800" dirty="0" err="1"/>
              <a:t>ou`klhroc</a:t>
            </a:r>
            <a:endParaRPr lang="en-US" sz="4800" dirty="0"/>
          </a:p>
        </p:txBody>
      </p:sp>
    </p:spTree>
    <p:extLst>
      <p:ext uri="{BB962C8B-B14F-4D97-AF65-F5344CB8AC3E}">
        <p14:creationId xmlns:p14="http://schemas.microsoft.com/office/powerpoint/2010/main" val="3829258844"/>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ar-EG" sz="4400"/>
              <a:t>مع جميع القديسين الذين أرضوك منذ البدء</a:t>
            </a:r>
          </a:p>
        </p:txBody>
      </p:sp>
      <p:sp>
        <p:nvSpPr>
          <p:cNvPr id="22" name="Text Placeholder 21"/>
          <p:cNvSpPr>
            <a:spLocks noGrp="1"/>
          </p:cNvSpPr>
          <p:nvPr>
            <p:ph type="body" idx="1"/>
          </p:nvPr>
        </p:nvSpPr>
        <p:spPr>
          <a:xfrm>
            <a:off x="0" y="5940621"/>
            <a:ext cx="9143999" cy="808893"/>
          </a:xfrm>
        </p:spPr>
        <p:txBody>
          <a:bodyPr/>
          <a:lstStyle/>
          <a:p>
            <a:r>
              <a:rPr lang="ar-EG" sz="4000"/>
              <a:t>نيم نيئثؤواب تيرو إيتافراناك يسجين إبئينيه.</a:t>
            </a:r>
          </a:p>
        </p:txBody>
      </p:sp>
      <p:sp>
        <p:nvSpPr>
          <p:cNvPr id="23" name="Text Placeholder 22"/>
          <p:cNvSpPr>
            <a:spLocks noGrp="1"/>
          </p:cNvSpPr>
          <p:nvPr>
            <p:ph type="body" sz="quarter" idx="3"/>
          </p:nvPr>
        </p:nvSpPr>
        <p:spPr/>
        <p:txBody>
          <a:bodyPr/>
          <a:lstStyle/>
          <a:p>
            <a:r>
              <a:rPr lang="en-US" sz="4000" dirty="0" err="1"/>
              <a:t>nem</a:t>
            </a:r>
            <a:r>
              <a:rPr lang="en-US" sz="4000" dirty="0"/>
              <a:t> </a:t>
            </a:r>
            <a:r>
              <a:rPr lang="en-US" sz="4000" dirty="0" err="1"/>
              <a:t>nh`eqouab</a:t>
            </a:r>
            <a:r>
              <a:rPr lang="en-US" sz="4000" dirty="0"/>
              <a:t> </a:t>
            </a:r>
            <a:r>
              <a:rPr lang="en-US" sz="4000" dirty="0" err="1"/>
              <a:t>throu</a:t>
            </a:r>
            <a:r>
              <a:rPr lang="ar-EG" sz="4000" dirty="0"/>
              <a:t> </a:t>
            </a:r>
            <a:r>
              <a:rPr lang="en-US" sz="4000" dirty="0"/>
              <a:t>`</a:t>
            </a:r>
            <a:r>
              <a:rPr lang="en-US" sz="4000" dirty="0" err="1"/>
              <a:t>etauranak</a:t>
            </a:r>
            <a:r>
              <a:rPr lang="en-US" sz="4000" dirty="0"/>
              <a:t> </a:t>
            </a:r>
            <a:r>
              <a:rPr lang="en-US" sz="4000" dirty="0" err="1"/>
              <a:t>icjen</a:t>
            </a:r>
            <a:r>
              <a:rPr lang="en-US" sz="4000" dirty="0"/>
              <a:t>   `</a:t>
            </a:r>
            <a:r>
              <a:rPr lang="en-US" sz="4000" dirty="0" err="1"/>
              <a:t>p`ene</a:t>
            </a:r>
            <a:r>
              <a:rPr lang="en-US" sz="4000" dirty="0"/>
              <a:t>\</a:t>
            </a:r>
          </a:p>
        </p:txBody>
      </p:sp>
    </p:spTree>
    <p:extLst>
      <p:ext uri="{BB962C8B-B14F-4D97-AF65-F5344CB8AC3E}">
        <p14:creationId xmlns:p14="http://schemas.microsoft.com/office/powerpoint/2010/main" val="211882641"/>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أذكر يا رب سلام كنيستك</a:t>
            </a:r>
          </a:p>
        </p:txBody>
      </p:sp>
      <p:sp>
        <p:nvSpPr>
          <p:cNvPr id="24" name="Text Placeholder 23"/>
          <p:cNvSpPr>
            <a:spLocks noGrp="1"/>
          </p:cNvSpPr>
          <p:nvPr>
            <p:ph type="body" idx="1"/>
          </p:nvPr>
        </p:nvSpPr>
        <p:spPr/>
        <p:txBody>
          <a:bodyPr/>
          <a:lstStyle/>
          <a:p>
            <a:r>
              <a:rPr lang="ar-EG" sz="4800"/>
              <a:t>آري إفميفئي إبشويس إنتي هيريني </a:t>
            </a:r>
            <a:endParaRPr lang="ar-EG" sz="4800" dirty="0"/>
          </a:p>
        </p:txBody>
      </p:sp>
      <p:sp>
        <p:nvSpPr>
          <p:cNvPr id="25" name="Text Placeholder 24"/>
          <p:cNvSpPr>
            <a:spLocks noGrp="1"/>
          </p:cNvSpPr>
          <p:nvPr>
            <p:ph type="body" sz="quarter" idx="3"/>
          </p:nvPr>
        </p:nvSpPr>
        <p:spPr/>
        <p:txBody>
          <a:bodyPr/>
          <a:lstStyle/>
          <a:p>
            <a:r>
              <a:rPr lang="en-US" sz="4800" dirty="0" err="1"/>
              <a:t>Ari`vmeu`i</a:t>
            </a:r>
            <a:r>
              <a:rPr lang="ar-EG" sz="4800" dirty="0"/>
              <a:t> </a:t>
            </a:r>
            <a:r>
              <a:rPr lang="en-US" sz="4800" dirty="0"/>
              <a:t> ~P_</a:t>
            </a:r>
            <a:r>
              <a:rPr lang="ar-EG" sz="4800" dirty="0"/>
              <a:t> </a:t>
            </a:r>
            <a:r>
              <a:rPr lang="en-US" sz="4800" dirty="0"/>
              <a:t> `n;\</a:t>
            </a:r>
            <a:r>
              <a:rPr lang="en-US" sz="4800" dirty="0" err="1"/>
              <a:t>irhnh</a:t>
            </a:r>
            <a:endParaRPr lang="en-US" sz="4800" dirty="0"/>
          </a:p>
        </p:txBody>
      </p:sp>
    </p:spTree>
    <p:extLst>
      <p:ext uri="{BB962C8B-B14F-4D97-AF65-F5344CB8AC3E}">
        <p14:creationId xmlns:p14="http://schemas.microsoft.com/office/powerpoint/2010/main" val="142469969"/>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r>
              <a:rPr lang="ar-EG" sz="5400"/>
              <a:t>الواحدة الوحيدة المقدسة </a:t>
            </a:r>
          </a:p>
        </p:txBody>
      </p:sp>
      <p:sp>
        <p:nvSpPr>
          <p:cNvPr id="24" name="Text Placeholder 23"/>
          <p:cNvSpPr>
            <a:spLocks noGrp="1"/>
          </p:cNvSpPr>
          <p:nvPr>
            <p:ph type="body" idx="1"/>
          </p:nvPr>
        </p:nvSpPr>
        <p:spPr/>
        <p:txBody>
          <a:bodyPr/>
          <a:lstStyle/>
          <a:p>
            <a:r>
              <a:rPr lang="ar-EG" sz="4800"/>
              <a:t>إنتي تيك أوى إممافتس إثؤواب</a:t>
            </a:r>
          </a:p>
        </p:txBody>
      </p:sp>
      <p:sp>
        <p:nvSpPr>
          <p:cNvPr id="25" name="Text Placeholder 24"/>
          <p:cNvSpPr>
            <a:spLocks noGrp="1"/>
          </p:cNvSpPr>
          <p:nvPr>
            <p:ph type="body" sz="quarter" idx="3"/>
          </p:nvPr>
        </p:nvSpPr>
        <p:spPr/>
        <p:txBody>
          <a:bodyPr/>
          <a:lstStyle/>
          <a:p>
            <a:r>
              <a:rPr lang="en-US" sz="4800" dirty="0" err="1"/>
              <a:t>tekou`i</a:t>
            </a:r>
            <a:r>
              <a:rPr lang="ar-EG" sz="4800" dirty="0"/>
              <a:t> </a:t>
            </a:r>
            <a:r>
              <a:rPr lang="en-US" sz="4800" dirty="0"/>
              <a:t> `</a:t>
            </a:r>
            <a:r>
              <a:rPr lang="en-US" sz="4800" dirty="0" err="1"/>
              <a:t>mmauatc</a:t>
            </a:r>
            <a:r>
              <a:rPr lang="ar-EG" sz="4800" dirty="0"/>
              <a:t> </a:t>
            </a:r>
            <a:r>
              <a:rPr lang="en-US" sz="4800" dirty="0"/>
              <a:t> `</a:t>
            </a:r>
            <a:r>
              <a:rPr lang="en-US" sz="4800" dirty="0" err="1"/>
              <a:t>eqouab</a:t>
            </a:r>
            <a:endParaRPr lang="en-US" sz="4800" dirty="0"/>
          </a:p>
        </p:txBody>
      </p:sp>
    </p:spTree>
    <p:extLst>
      <p:ext uri="{BB962C8B-B14F-4D97-AF65-F5344CB8AC3E}">
        <p14:creationId xmlns:p14="http://schemas.microsoft.com/office/powerpoint/2010/main" val="594587152"/>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ar-EG" sz="4800" dirty="0"/>
              <a:t>الجامعة الرسولية</a:t>
            </a:r>
          </a:p>
        </p:txBody>
      </p:sp>
      <p:sp>
        <p:nvSpPr>
          <p:cNvPr id="24" name="Text Placeholder 23"/>
          <p:cNvSpPr>
            <a:spLocks noGrp="1"/>
          </p:cNvSpPr>
          <p:nvPr>
            <p:ph type="body" idx="1"/>
          </p:nvPr>
        </p:nvSpPr>
        <p:spPr/>
        <p:txBody>
          <a:bodyPr/>
          <a:lstStyle/>
          <a:p>
            <a:r>
              <a:rPr lang="ar-EG" sz="4400"/>
              <a:t>إن كاثوليكي إن آبوسطوليكي إن إككليسيا</a:t>
            </a:r>
          </a:p>
        </p:txBody>
      </p:sp>
      <p:sp>
        <p:nvSpPr>
          <p:cNvPr id="25" name="Text Placeholder 24"/>
          <p:cNvSpPr>
            <a:spLocks noGrp="1"/>
          </p:cNvSpPr>
          <p:nvPr>
            <p:ph type="body" sz="quarter" idx="3"/>
          </p:nvPr>
        </p:nvSpPr>
        <p:spPr/>
        <p:txBody>
          <a:bodyPr/>
          <a:lstStyle/>
          <a:p>
            <a:r>
              <a:rPr lang="en-US" sz="4400" dirty="0"/>
              <a:t>`</a:t>
            </a:r>
            <a:r>
              <a:rPr lang="en-US" sz="4400" dirty="0" err="1"/>
              <a:t>nkaqolikh</a:t>
            </a:r>
            <a:r>
              <a:rPr lang="ar-EG" sz="4400" dirty="0"/>
              <a:t> </a:t>
            </a:r>
            <a:r>
              <a:rPr lang="en-US" sz="4400" dirty="0"/>
              <a:t> `</a:t>
            </a:r>
            <a:r>
              <a:rPr lang="en-US" sz="4400" dirty="0" err="1"/>
              <a:t>n`apoctolikh</a:t>
            </a:r>
            <a:r>
              <a:rPr lang="ar-EG" sz="4400" dirty="0"/>
              <a:t> </a:t>
            </a:r>
            <a:r>
              <a:rPr lang="en-US" sz="4400" dirty="0"/>
              <a:t>`</a:t>
            </a:r>
            <a:r>
              <a:rPr lang="en-US" sz="4400" dirty="0" err="1"/>
              <a:t>nek`klhci`a</a:t>
            </a:r>
            <a:endParaRPr lang="en-US" sz="4400" dirty="0"/>
          </a:p>
        </p:txBody>
      </p:sp>
      <p:sp>
        <p:nvSpPr>
          <p:cNvPr id="6" name="TextBox 5">
            <a:hlinkClick r:id="rId2" action="ppaction://hlinksldjump"/>
            <a:extLst>
              <a:ext uri="{FF2B5EF4-FFF2-40B4-BE49-F238E27FC236}">
                <a16:creationId xmlns:a16="http://schemas.microsoft.com/office/drawing/2014/main" id="{46A48B38-05AB-47A8-882E-F77E4C64E723}"/>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313442179"/>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صلوا من أجل سلام</a:t>
            </a:r>
          </a:p>
        </p:txBody>
      </p:sp>
      <p:sp>
        <p:nvSpPr>
          <p:cNvPr id="24" name="Text Placeholder 23"/>
          <p:cNvSpPr>
            <a:spLocks noGrp="1"/>
          </p:cNvSpPr>
          <p:nvPr>
            <p:ph type="body" idx="1"/>
          </p:nvPr>
        </p:nvSpPr>
        <p:spPr/>
        <p:txBody>
          <a:bodyPr/>
          <a:lstStyle/>
          <a:p>
            <a:r>
              <a:rPr lang="ar-EG" sz="4400"/>
              <a:t>إبروس إيفئكساستي إيبيرتيس إيريئيس </a:t>
            </a:r>
          </a:p>
        </p:txBody>
      </p:sp>
      <p:sp>
        <p:nvSpPr>
          <p:cNvPr id="25" name="Text Placeholder 24"/>
          <p:cNvSpPr>
            <a:spLocks noGrp="1"/>
          </p:cNvSpPr>
          <p:nvPr>
            <p:ph type="body" sz="quarter" idx="3"/>
          </p:nvPr>
        </p:nvSpPr>
        <p:spPr/>
        <p:txBody>
          <a:bodyPr/>
          <a:lstStyle/>
          <a:p>
            <a:r>
              <a:rPr lang="en-US" sz="4400" dirty="0" err="1"/>
              <a:t>Proceu</a:t>
            </a:r>
            <a:r>
              <a:rPr lang="en-US" sz="4400" dirty="0"/>
              <a:t>[</a:t>
            </a:r>
            <a:r>
              <a:rPr lang="en-US" sz="4400" dirty="0" err="1"/>
              <a:t>acqe</a:t>
            </a:r>
            <a:r>
              <a:rPr lang="en-US" sz="4400" dirty="0"/>
              <a:t> `</a:t>
            </a:r>
            <a:r>
              <a:rPr lang="en-US" sz="4400" dirty="0" err="1"/>
              <a:t>uper</a:t>
            </a:r>
            <a:r>
              <a:rPr lang="en-US" sz="4400" dirty="0"/>
              <a:t> </a:t>
            </a:r>
            <a:r>
              <a:rPr lang="en-US" sz="4400" dirty="0" err="1"/>
              <a:t>thc</a:t>
            </a:r>
            <a:r>
              <a:rPr lang="ar-EG" sz="4400" dirty="0"/>
              <a:t> </a:t>
            </a:r>
            <a:r>
              <a:rPr lang="en-US" sz="4400" dirty="0"/>
              <a:t> `</a:t>
            </a:r>
            <a:r>
              <a:rPr lang="en-US" sz="4400" dirty="0" err="1"/>
              <a:t>irhnhc</a:t>
            </a:r>
            <a:endParaRPr lang="en-US" sz="4400" dirty="0"/>
          </a:p>
        </p:txBody>
      </p:sp>
      <p:sp>
        <p:nvSpPr>
          <p:cNvPr id="2" name="TextBox 1">
            <a:hlinkClick r:id="rId2" action="ppaction://hlinksldjump"/>
            <a:extLst>
              <a:ext uri="{FF2B5EF4-FFF2-40B4-BE49-F238E27FC236}">
                <a16:creationId xmlns:a16="http://schemas.microsoft.com/office/drawing/2014/main" id="{76F42DB6-87D9-51DB-A8ED-9B9EB30C0DCA}"/>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9115403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5400" dirty="0"/>
              <a:t>إبروس إفيكساس تيه</a:t>
            </a:r>
          </a:p>
        </p:txBody>
      </p:sp>
      <p:sp>
        <p:nvSpPr>
          <p:cNvPr id="7" name="Text Placeholder 6"/>
          <p:cNvSpPr>
            <a:spLocks noGrp="1"/>
          </p:cNvSpPr>
          <p:nvPr>
            <p:ph type="body" sz="quarter" idx="3"/>
          </p:nvPr>
        </p:nvSpPr>
        <p:spPr/>
        <p:txBody>
          <a:bodyPr>
            <a:normAutofit fontScale="92500" lnSpcReduction="20000"/>
          </a:bodyPr>
          <a:lstStyle/>
          <a:p>
            <a:r>
              <a:rPr lang="en-US" sz="6000" dirty="0" err="1"/>
              <a:t>Proceuxac;e</a:t>
            </a:r>
            <a:endParaRPr lang="en-US" sz="6000" dirty="0"/>
          </a:p>
        </p:txBody>
      </p:sp>
      <p:sp>
        <p:nvSpPr>
          <p:cNvPr id="2" name="Text Placeholder 1">
            <a:extLst>
              <a:ext uri="{FF2B5EF4-FFF2-40B4-BE49-F238E27FC236}">
                <a16:creationId xmlns:a16="http://schemas.microsoft.com/office/drawing/2014/main" id="{F4BA2297-65B9-425E-842E-4F32EB416944}"/>
              </a:ext>
            </a:extLst>
          </p:cNvPr>
          <p:cNvSpPr>
            <a:spLocks noGrp="1"/>
          </p:cNvSpPr>
          <p:nvPr>
            <p:ph type="body" sz="quarter" idx="10"/>
          </p:nvPr>
        </p:nvSpPr>
        <p:spPr/>
        <p:txBody>
          <a:bodyPr/>
          <a:lstStyle/>
          <a:p>
            <a:r>
              <a:rPr lang="ar-EG" sz="6600" dirty="0">
                <a:solidFill>
                  <a:schemeClr val="lt1"/>
                </a:solidFill>
              </a:rPr>
              <a:t>صلوا</a:t>
            </a:r>
            <a:endParaRPr lang="en-US" sz="6600" dirty="0"/>
          </a:p>
        </p:txBody>
      </p:sp>
    </p:spTree>
    <p:extLst>
      <p:ext uri="{BB962C8B-B14F-4D97-AF65-F5344CB8AC3E}">
        <p14:creationId xmlns:p14="http://schemas.microsoft.com/office/powerpoint/2010/main" val="3121798851"/>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400" dirty="0"/>
              <a:t>الواحدة المقدسة الجامعة الرسولية</a:t>
            </a:r>
          </a:p>
        </p:txBody>
      </p:sp>
      <p:sp>
        <p:nvSpPr>
          <p:cNvPr id="24" name="Text Placeholder 23"/>
          <p:cNvSpPr>
            <a:spLocks noGrp="1"/>
          </p:cNvSpPr>
          <p:nvPr>
            <p:ph type="body" idx="1"/>
          </p:nvPr>
        </p:nvSpPr>
        <p:spPr/>
        <p:txBody>
          <a:bodyPr/>
          <a:lstStyle/>
          <a:p>
            <a:r>
              <a:rPr lang="ar-EG" sz="4000"/>
              <a:t>تيس آجياس مونيس كاثوليكي كي بوسطوليكيس </a:t>
            </a:r>
            <a:endParaRPr lang="ar-EG" sz="4000" dirty="0"/>
          </a:p>
        </p:txBody>
      </p:sp>
      <p:sp>
        <p:nvSpPr>
          <p:cNvPr id="25" name="Text Placeholder 24"/>
          <p:cNvSpPr>
            <a:spLocks noGrp="1"/>
          </p:cNvSpPr>
          <p:nvPr>
            <p:ph type="body" sz="quarter" idx="3"/>
          </p:nvPr>
        </p:nvSpPr>
        <p:spPr/>
        <p:txBody>
          <a:bodyPr/>
          <a:lstStyle/>
          <a:p>
            <a:r>
              <a:rPr lang="en-US" sz="4000" dirty="0" err="1"/>
              <a:t>th</a:t>
            </a:r>
            <a:r>
              <a:rPr lang="en-US" sz="4000" dirty="0"/>
              <a:t> c  `</a:t>
            </a:r>
            <a:r>
              <a:rPr lang="en-US" sz="4000" dirty="0" err="1"/>
              <a:t>agiac</a:t>
            </a:r>
            <a:r>
              <a:rPr lang="en-US" sz="4000" dirty="0"/>
              <a:t> </a:t>
            </a:r>
            <a:r>
              <a:rPr lang="en-US" sz="4000" dirty="0" err="1"/>
              <a:t>monhc</a:t>
            </a:r>
            <a:r>
              <a:rPr lang="en-US" sz="4000" dirty="0"/>
              <a:t> </a:t>
            </a:r>
            <a:r>
              <a:rPr lang="en-US" sz="4000" dirty="0" err="1"/>
              <a:t>kaqolikhc</a:t>
            </a:r>
            <a:r>
              <a:rPr lang="en-US" sz="4000" dirty="0"/>
              <a:t>   </a:t>
            </a:r>
            <a:r>
              <a:rPr lang="en-US" sz="4000" dirty="0" err="1"/>
              <a:t>ke</a:t>
            </a:r>
            <a:r>
              <a:rPr lang="ar-EG" sz="4000" dirty="0"/>
              <a:t> </a:t>
            </a:r>
            <a:r>
              <a:rPr lang="en-US" sz="4000" dirty="0"/>
              <a:t>`</a:t>
            </a:r>
            <a:r>
              <a:rPr lang="en-US" sz="4000" dirty="0" err="1"/>
              <a:t>apoctolikhc</a:t>
            </a:r>
            <a:endParaRPr lang="en-US" sz="4000" dirty="0"/>
          </a:p>
        </p:txBody>
      </p:sp>
    </p:spTree>
    <p:extLst>
      <p:ext uri="{BB962C8B-B14F-4D97-AF65-F5344CB8AC3E}">
        <p14:creationId xmlns:p14="http://schemas.microsoft.com/office/powerpoint/2010/main" val="61467806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r>
              <a:rPr lang="ar-EG" sz="5400" dirty="0"/>
              <a:t>كنيسة الله الأرثوذكسية</a:t>
            </a:r>
          </a:p>
        </p:txBody>
      </p:sp>
      <p:sp>
        <p:nvSpPr>
          <p:cNvPr id="24" name="Text Placeholder 23"/>
          <p:cNvSpPr>
            <a:spLocks noGrp="1"/>
          </p:cNvSpPr>
          <p:nvPr>
            <p:ph type="body" idx="1"/>
          </p:nvPr>
        </p:nvSpPr>
        <p:spPr/>
        <p:txBody>
          <a:bodyPr/>
          <a:lstStyle/>
          <a:p>
            <a:r>
              <a:rPr lang="ar-EG" sz="4800" dirty="0"/>
              <a:t>اورثوذوكسو طوثيئو إككليسياس</a:t>
            </a:r>
          </a:p>
        </p:txBody>
      </p:sp>
      <p:sp>
        <p:nvSpPr>
          <p:cNvPr id="25" name="Text Placeholder 24"/>
          <p:cNvSpPr>
            <a:spLocks noGrp="1"/>
          </p:cNvSpPr>
          <p:nvPr>
            <p:ph type="body" sz="quarter" idx="3"/>
          </p:nvPr>
        </p:nvSpPr>
        <p:spPr/>
        <p:txBody>
          <a:bodyPr/>
          <a:lstStyle/>
          <a:p>
            <a:r>
              <a:rPr lang="en-US" sz="4800" dirty="0" err="1"/>
              <a:t>orqodo</a:t>
            </a:r>
            <a:r>
              <a:rPr lang="en-US" sz="4800" dirty="0"/>
              <a:t>[</a:t>
            </a:r>
            <a:r>
              <a:rPr lang="en-US" sz="4800" dirty="0" err="1"/>
              <a:t>ou</a:t>
            </a:r>
            <a:r>
              <a:rPr lang="en-US" sz="4800" dirty="0"/>
              <a:t> </a:t>
            </a:r>
            <a:r>
              <a:rPr lang="ar-EG" sz="4800" dirty="0"/>
              <a:t> </a:t>
            </a:r>
            <a:r>
              <a:rPr lang="en-US" sz="4800" dirty="0" err="1"/>
              <a:t>tou</a:t>
            </a:r>
            <a:r>
              <a:rPr lang="en-US" sz="4800" dirty="0"/>
              <a:t>  </a:t>
            </a:r>
            <a:r>
              <a:rPr lang="en-US" sz="4800" dirty="0" err="1"/>
              <a:t>qeou</a:t>
            </a:r>
            <a:r>
              <a:rPr lang="ar-EG" sz="4800" dirty="0"/>
              <a:t> </a:t>
            </a:r>
            <a:r>
              <a:rPr lang="en-US" sz="4800" dirty="0" err="1"/>
              <a:t>ek`klhciac</a:t>
            </a:r>
            <a:endParaRPr lang="en-US" sz="4800" dirty="0"/>
          </a:p>
        </p:txBody>
      </p:sp>
    </p:spTree>
    <p:extLst>
      <p:ext uri="{BB962C8B-B14F-4D97-AF65-F5344CB8AC3E}">
        <p14:creationId xmlns:p14="http://schemas.microsoft.com/office/powerpoint/2010/main" val="3955079359"/>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pPr rtl="0"/>
            <a:r>
              <a:rPr lang="ar-EG" sz="5400"/>
              <a:t>يا رب إرحم</a:t>
            </a:r>
          </a:p>
        </p:txBody>
      </p:sp>
      <p:sp>
        <p:nvSpPr>
          <p:cNvPr id="24" name="Text Placeholder 23"/>
          <p:cNvSpPr>
            <a:spLocks noGrp="1"/>
          </p:cNvSpPr>
          <p:nvPr>
            <p:ph type="body" idx="1"/>
          </p:nvPr>
        </p:nvSpPr>
        <p:spPr/>
        <p:txBody>
          <a:bodyPr/>
          <a:lstStyle/>
          <a:p>
            <a:r>
              <a:rPr lang="ar-EG" sz="4800"/>
              <a:t>كيريى إليسون</a:t>
            </a:r>
          </a:p>
        </p:txBody>
      </p:sp>
      <p:sp>
        <p:nvSpPr>
          <p:cNvPr id="25" name="Text Placeholder 24"/>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936800650"/>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pPr rtl="0"/>
            <a:r>
              <a:rPr lang="ar-EG" sz="5400"/>
              <a:t>هذا التي إقتنيتها لك</a:t>
            </a:r>
          </a:p>
        </p:txBody>
      </p:sp>
      <p:sp>
        <p:nvSpPr>
          <p:cNvPr id="24" name="Text Placeholder 23"/>
          <p:cNvSpPr>
            <a:spLocks noGrp="1"/>
          </p:cNvSpPr>
          <p:nvPr>
            <p:ph type="body" idx="1"/>
          </p:nvPr>
        </p:nvSpPr>
        <p:spPr/>
        <p:txBody>
          <a:bodyPr/>
          <a:lstStyle/>
          <a:p>
            <a:r>
              <a:rPr lang="ar-EG" sz="4800"/>
              <a:t>ثاي إيطاك إجفوس ناك</a:t>
            </a:r>
          </a:p>
        </p:txBody>
      </p:sp>
      <p:sp>
        <p:nvSpPr>
          <p:cNvPr id="25" name="Text Placeholder 24"/>
          <p:cNvSpPr>
            <a:spLocks noGrp="1"/>
          </p:cNvSpPr>
          <p:nvPr>
            <p:ph type="body" sz="quarter" idx="3"/>
          </p:nvPr>
        </p:nvSpPr>
        <p:spPr/>
        <p:txBody>
          <a:bodyPr/>
          <a:lstStyle/>
          <a:p>
            <a:r>
              <a:rPr lang="en-US" sz="4800" dirty="0" err="1"/>
              <a:t>Qai</a:t>
            </a:r>
            <a:r>
              <a:rPr lang="ar-EG" sz="4800" dirty="0"/>
              <a:t> </a:t>
            </a:r>
            <a:r>
              <a:rPr lang="en-US" sz="4800" dirty="0"/>
              <a:t> `</a:t>
            </a:r>
            <a:r>
              <a:rPr lang="en-US" sz="4800" dirty="0" err="1"/>
              <a:t>etak`jvoc</a:t>
            </a:r>
            <a:r>
              <a:rPr lang="en-US" sz="4800" dirty="0"/>
              <a:t> </a:t>
            </a:r>
            <a:r>
              <a:rPr lang="en-US" sz="4800" dirty="0" err="1"/>
              <a:t>nak</a:t>
            </a:r>
            <a:endParaRPr lang="en-US" sz="4800" dirty="0"/>
          </a:p>
        </p:txBody>
      </p:sp>
    </p:spTree>
    <p:extLst>
      <p:ext uri="{BB962C8B-B14F-4D97-AF65-F5344CB8AC3E}">
        <p14:creationId xmlns:p14="http://schemas.microsoft.com/office/powerpoint/2010/main" val="418437296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4400"/>
              <a:t>بالدم الكريم الذي لمسيحك </a:t>
            </a:r>
          </a:p>
        </p:txBody>
      </p:sp>
      <p:sp>
        <p:nvSpPr>
          <p:cNvPr id="3" name="Text Placeholder 2"/>
          <p:cNvSpPr>
            <a:spLocks noGrp="1"/>
          </p:cNvSpPr>
          <p:nvPr>
            <p:ph type="body" idx="1"/>
          </p:nvPr>
        </p:nvSpPr>
        <p:spPr/>
        <p:txBody>
          <a:bodyPr/>
          <a:lstStyle/>
          <a:p>
            <a:r>
              <a:rPr lang="ar-EG" sz="4000"/>
              <a:t>إيفول هيتين بي إسنوف إتطايوت إنتي بيك إخرستوس </a:t>
            </a:r>
          </a:p>
        </p:txBody>
      </p:sp>
      <p:sp>
        <p:nvSpPr>
          <p:cNvPr id="4" name="Text Placeholder 3"/>
          <p:cNvSpPr>
            <a:spLocks noGrp="1"/>
          </p:cNvSpPr>
          <p:nvPr>
            <p:ph type="body" sz="quarter" idx="3"/>
          </p:nvPr>
        </p:nvSpPr>
        <p:spPr/>
        <p:txBody>
          <a:bodyPr/>
          <a:lstStyle/>
          <a:p>
            <a:r>
              <a:rPr lang="en-US" dirty="0"/>
              <a:t>`</a:t>
            </a:r>
            <a:r>
              <a:rPr lang="en-US" dirty="0" err="1"/>
              <a:t>ebol</a:t>
            </a:r>
            <a:r>
              <a:rPr lang="en-US" dirty="0"/>
              <a:t>\</a:t>
            </a:r>
            <a:r>
              <a:rPr lang="en-US" dirty="0" err="1"/>
              <a:t>iten</a:t>
            </a:r>
            <a:r>
              <a:rPr lang="en-US" dirty="0"/>
              <a:t>  </a:t>
            </a:r>
            <a:r>
              <a:rPr lang="en-US" dirty="0" err="1"/>
              <a:t>pi`cnof</a:t>
            </a:r>
            <a:r>
              <a:rPr lang="ar-EG" dirty="0"/>
              <a:t> </a:t>
            </a:r>
            <a:r>
              <a:rPr lang="en-US" dirty="0" err="1"/>
              <a:t>Ettaihout</a:t>
            </a:r>
            <a:r>
              <a:rPr lang="en-US" dirty="0"/>
              <a:t>  `</a:t>
            </a:r>
            <a:r>
              <a:rPr lang="en-US" dirty="0" err="1"/>
              <a:t>nte</a:t>
            </a:r>
            <a:r>
              <a:rPr lang="ar-EG" dirty="0"/>
              <a:t> </a:t>
            </a:r>
            <a:r>
              <a:rPr lang="en-US" dirty="0" err="1"/>
              <a:t>Pek`xrictoc</a:t>
            </a:r>
            <a:endParaRPr lang="en-US" dirty="0"/>
          </a:p>
        </p:txBody>
      </p:sp>
    </p:spTree>
    <p:extLst>
      <p:ext uri="{BB962C8B-B14F-4D97-AF65-F5344CB8AC3E}">
        <p14:creationId xmlns:p14="http://schemas.microsoft.com/office/powerpoint/2010/main" val="4583112"/>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r>
              <a:rPr lang="ar-EG" sz="5400"/>
              <a:t>إحفظها  بسلام</a:t>
            </a:r>
          </a:p>
        </p:txBody>
      </p:sp>
      <p:sp>
        <p:nvSpPr>
          <p:cNvPr id="24" name="Text Placeholder 23"/>
          <p:cNvSpPr>
            <a:spLocks noGrp="1"/>
          </p:cNvSpPr>
          <p:nvPr>
            <p:ph type="body" idx="1"/>
          </p:nvPr>
        </p:nvSpPr>
        <p:spPr/>
        <p:txBody>
          <a:bodyPr/>
          <a:lstStyle/>
          <a:p>
            <a:r>
              <a:rPr lang="ar-EG" sz="4800"/>
              <a:t>آريه إيروس خين او هيريني</a:t>
            </a:r>
          </a:p>
        </p:txBody>
      </p:sp>
      <p:sp>
        <p:nvSpPr>
          <p:cNvPr id="25" name="Text Placeholder 24"/>
          <p:cNvSpPr>
            <a:spLocks noGrp="1"/>
          </p:cNvSpPr>
          <p:nvPr>
            <p:ph type="body" sz="quarter" idx="3"/>
          </p:nvPr>
        </p:nvSpPr>
        <p:spPr/>
        <p:txBody>
          <a:bodyPr/>
          <a:lstStyle/>
          <a:p>
            <a:r>
              <a:rPr lang="en-US" sz="4800"/>
              <a:t>Are\ `eroc 'en ou\irhnh</a:t>
            </a:r>
          </a:p>
        </p:txBody>
      </p:sp>
    </p:spTree>
    <p:extLst>
      <p:ext uri="{BB962C8B-B14F-4D97-AF65-F5344CB8AC3E}">
        <p14:creationId xmlns:p14="http://schemas.microsoft.com/office/powerpoint/2010/main" val="264170226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ar-EG"/>
              <a:t>وجميع الأساقفة الأرثوذكسيين الذين فيها</a:t>
            </a:r>
          </a:p>
        </p:txBody>
      </p:sp>
      <p:sp>
        <p:nvSpPr>
          <p:cNvPr id="24" name="Text Placeholder 23"/>
          <p:cNvSpPr>
            <a:spLocks noGrp="1"/>
          </p:cNvSpPr>
          <p:nvPr>
            <p:ph type="body" idx="1"/>
          </p:nvPr>
        </p:nvSpPr>
        <p:spPr/>
        <p:txBody>
          <a:bodyPr/>
          <a:lstStyle/>
          <a:p>
            <a:r>
              <a:rPr lang="ar-EG"/>
              <a:t>نيم ني إبيسكوبوس تيرو إن اورثوذكسوس إيتي إنخيتس </a:t>
            </a:r>
          </a:p>
        </p:txBody>
      </p:sp>
      <p:sp>
        <p:nvSpPr>
          <p:cNvPr id="25" name="Text Placeholder 24"/>
          <p:cNvSpPr>
            <a:spLocks noGrp="1"/>
          </p:cNvSpPr>
          <p:nvPr>
            <p:ph type="body" sz="quarter" idx="3"/>
          </p:nvPr>
        </p:nvSpPr>
        <p:spPr/>
        <p:txBody>
          <a:bodyPr/>
          <a:lstStyle/>
          <a:p>
            <a:r>
              <a:rPr lang="en-US" dirty="0" err="1"/>
              <a:t>Nem</a:t>
            </a:r>
            <a:r>
              <a:rPr lang="en-US" dirty="0"/>
              <a:t> </a:t>
            </a:r>
            <a:r>
              <a:rPr lang="en-US" dirty="0" err="1"/>
              <a:t>ni`epickopoc</a:t>
            </a:r>
            <a:r>
              <a:rPr lang="en-US" dirty="0"/>
              <a:t> </a:t>
            </a:r>
            <a:r>
              <a:rPr lang="en-US" dirty="0" err="1"/>
              <a:t>throu</a:t>
            </a:r>
            <a:r>
              <a:rPr lang="en-US" dirty="0"/>
              <a:t> </a:t>
            </a:r>
            <a:r>
              <a:rPr lang="ar-EG" dirty="0"/>
              <a:t> </a:t>
            </a:r>
            <a:r>
              <a:rPr lang="en-US" dirty="0"/>
              <a:t>`</a:t>
            </a:r>
            <a:r>
              <a:rPr lang="en-US" dirty="0" err="1"/>
              <a:t>norqodo</a:t>
            </a:r>
            <a:r>
              <a:rPr lang="en-US" dirty="0"/>
              <a:t>[</a:t>
            </a:r>
            <a:r>
              <a:rPr lang="en-US" dirty="0" err="1"/>
              <a:t>oc</a:t>
            </a:r>
            <a:r>
              <a:rPr lang="ar-EG" dirty="0"/>
              <a:t> </a:t>
            </a:r>
            <a:r>
              <a:rPr lang="en-US" dirty="0"/>
              <a:t>`</a:t>
            </a:r>
            <a:r>
              <a:rPr lang="en-US" dirty="0" err="1"/>
              <a:t>ete</a:t>
            </a:r>
            <a:r>
              <a:rPr lang="en-US" dirty="0"/>
              <a:t>  `</a:t>
            </a:r>
            <a:r>
              <a:rPr lang="en-US" dirty="0" err="1"/>
              <a:t>n'htc</a:t>
            </a:r>
            <a:endParaRPr lang="en-US" dirty="0"/>
          </a:p>
        </p:txBody>
      </p:sp>
    </p:spTree>
    <p:extLst>
      <p:ext uri="{BB962C8B-B14F-4D97-AF65-F5344CB8AC3E}">
        <p14:creationId xmlns:p14="http://schemas.microsoft.com/office/powerpoint/2010/main" val="1013648114"/>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واولاً أذكر يا رب</a:t>
            </a:r>
          </a:p>
        </p:txBody>
      </p:sp>
      <p:sp>
        <p:nvSpPr>
          <p:cNvPr id="27" name="Text Placeholder 26"/>
          <p:cNvSpPr>
            <a:spLocks noGrp="1"/>
          </p:cNvSpPr>
          <p:nvPr>
            <p:ph type="body" idx="1"/>
          </p:nvPr>
        </p:nvSpPr>
        <p:spPr/>
        <p:txBody>
          <a:bodyPr/>
          <a:lstStyle/>
          <a:p>
            <a:r>
              <a:rPr lang="ar-EG" sz="4800"/>
              <a:t>إنشورب مين آري إفميفئي إبشويس </a:t>
            </a:r>
          </a:p>
        </p:txBody>
      </p:sp>
      <p:sp>
        <p:nvSpPr>
          <p:cNvPr id="28" name="Text Placeholder 27"/>
          <p:cNvSpPr>
            <a:spLocks noGrp="1"/>
          </p:cNvSpPr>
          <p:nvPr>
            <p:ph type="body" sz="quarter" idx="3"/>
          </p:nvPr>
        </p:nvSpPr>
        <p:spPr/>
        <p:txBody>
          <a:bodyPr/>
          <a:lstStyle/>
          <a:p>
            <a:r>
              <a:rPr lang="en-US" sz="4800" dirty="0"/>
              <a:t>N]</a:t>
            </a:r>
            <a:r>
              <a:rPr lang="en-US" sz="4800" dirty="0" err="1"/>
              <a:t>orp</a:t>
            </a:r>
            <a:r>
              <a:rPr lang="en-US" sz="4800" dirty="0"/>
              <a:t> men `</a:t>
            </a:r>
            <a:r>
              <a:rPr lang="en-US" sz="4800" dirty="0" err="1"/>
              <a:t>ari`vmeu`i</a:t>
            </a:r>
            <a:r>
              <a:rPr lang="ar-EG" sz="4800" dirty="0"/>
              <a:t> </a:t>
            </a:r>
            <a:r>
              <a:rPr lang="en-US" sz="4800" dirty="0"/>
              <a:t>~P_</a:t>
            </a:r>
          </a:p>
        </p:txBody>
      </p:sp>
    </p:spTree>
    <p:extLst>
      <p:ext uri="{BB962C8B-B14F-4D97-AF65-F5344CB8AC3E}">
        <p14:creationId xmlns:p14="http://schemas.microsoft.com/office/powerpoint/2010/main" val="3758710550"/>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ابانا الطوباوي المكرم</a:t>
            </a:r>
          </a:p>
        </p:txBody>
      </p:sp>
      <p:sp>
        <p:nvSpPr>
          <p:cNvPr id="27" name="Text Placeholder 26"/>
          <p:cNvSpPr>
            <a:spLocks noGrp="1"/>
          </p:cNvSpPr>
          <p:nvPr>
            <p:ph type="body" idx="1"/>
          </p:nvPr>
        </p:nvSpPr>
        <p:spPr/>
        <p:txBody>
          <a:bodyPr/>
          <a:lstStyle/>
          <a:p>
            <a:r>
              <a:rPr lang="ar-EG" sz="4800"/>
              <a:t>إمبين مكاريس إنيوت إتطايوت </a:t>
            </a:r>
          </a:p>
        </p:txBody>
      </p:sp>
      <p:sp>
        <p:nvSpPr>
          <p:cNvPr id="28" name="Text Placeholder 27"/>
          <p:cNvSpPr>
            <a:spLocks noGrp="1"/>
          </p:cNvSpPr>
          <p:nvPr>
            <p:ph type="body" sz="quarter" idx="3"/>
          </p:nvPr>
        </p:nvSpPr>
        <p:spPr/>
        <p:txBody>
          <a:bodyPr/>
          <a:lstStyle/>
          <a:p>
            <a:r>
              <a:rPr lang="en-US" sz="4800" dirty="0"/>
              <a:t>`</a:t>
            </a:r>
            <a:r>
              <a:rPr lang="en-US" sz="4800" dirty="0" err="1"/>
              <a:t>mpenmakarioc</a:t>
            </a:r>
            <a:r>
              <a:rPr lang="ar-EG" sz="4800" dirty="0"/>
              <a:t> </a:t>
            </a:r>
            <a:r>
              <a:rPr lang="en-US" sz="4800" dirty="0"/>
              <a:t> `</a:t>
            </a:r>
            <a:r>
              <a:rPr lang="en-US" sz="4800" dirty="0" err="1"/>
              <a:t>niwt</a:t>
            </a:r>
            <a:r>
              <a:rPr lang="en-US" sz="4800" dirty="0"/>
              <a:t> </a:t>
            </a:r>
            <a:r>
              <a:rPr lang="en-US" sz="4800" dirty="0" err="1"/>
              <a:t>ettaihout</a:t>
            </a:r>
            <a:endParaRPr lang="en-US" sz="4800" dirty="0"/>
          </a:p>
        </p:txBody>
      </p:sp>
    </p:spTree>
    <p:extLst>
      <p:ext uri="{BB962C8B-B14F-4D97-AF65-F5344CB8AC3E}">
        <p14:creationId xmlns:p14="http://schemas.microsoft.com/office/powerpoint/2010/main" val="854463006"/>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a:t>رئيس الأساقفة بطريركنا البابا أنبا تاوضروس الثانى</a:t>
            </a:r>
          </a:p>
        </p:txBody>
      </p:sp>
      <p:sp>
        <p:nvSpPr>
          <p:cNvPr id="27" name="Text Placeholder 26"/>
          <p:cNvSpPr>
            <a:spLocks noGrp="1"/>
          </p:cNvSpPr>
          <p:nvPr>
            <p:ph type="body" idx="1"/>
          </p:nvPr>
        </p:nvSpPr>
        <p:spPr/>
        <p:txBody>
          <a:bodyPr/>
          <a:lstStyle/>
          <a:p>
            <a:r>
              <a:rPr lang="ar-EG"/>
              <a:t>إن أرشي إبيسكوبوس بين بطريارشيس بابا آفا تاوضروس</a:t>
            </a:r>
          </a:p>
        </p:txBody>
      </p:sp>
      <p:sp>
        <p:nvSpPr>
          <p:cNvPr id="28" name="Text Placeholder 27"/>
          <p:cNvSpPr>
            <a:spLocks noGrp="1"/>
          </p:cNvSpPr>
          <p:nvPr>
            <p:ph type="body" sz="quarter" idx="3"/>
          </p:nvPr>
        </p:nvSpPr>
        <p:spPr>
          <a:xfrm>
            <a:off x="0" y="5491757"/>
            <a:ext cx="9144000" cy="682357"/>
          </a:xfrm>
        </p:spPr>
        <p:txBody>
          <a:bodyPr/>
          <a:lstStyle/>
          <a:p>
            <a:r>
              <a:rPr lang="en-US" sz="4400" dirty="0"/>
              <a:t>`</a:t>
            </a:r>
            <a:r>
              <a:rPr lang="en-US" sz="4400" dirty="0" err="1"/>
              <a:t>narxh`epickopoc</a:t>
            </a:r>
            <a:r>
              <a:rPr lang="en-US" sz="4400" dirty="0"/>
              <a:t> </a:t>
            </a:r>
            <a:r>
              <a:rPr lang="en-US" sz="4400" dirty="0" err="1"/>
              <a:t>penpatriarxhc</a:t>
            </a:r>
            <a:r>
              <a:rPr lang="ar-EG" sz="4400" dirty="0"/>
              <a:t> </a:t>
            </a:r>
            <a:r>
              <a:rPr lang="en-US" sz="4400" dirty="0"/>
              <a:t>abba</a:t>
            </a:r>
            <a:r>
              <a:rPr lang="ar-EG" sz="4400" dirty="0"/>
              <a:t> </a:t>
            </a:r>
            <a:r>
              <a:rPr lang="ar-SA" sz="3200" dirty="0">
                <a:effectLst/>
                <a:latin typeface="Avva_Shenouda" panose="020B0500000000000000" pitchFamily="34" charset="0"/>
                <a:ea typeface="Times New Roman" panose="02020603050405020304" pitchFamily="18" charset="0"/>
                <a:cs typeface="Times New Roman" panose="02020603050405020304" pitchFamily="18" charset="0"/>
              </a:rPr>
              <a:t>﴾</a:t>
            </a:r>
            <a:r>
              <a:rPr lang="pl-PL" sz="3200" b="1" kern="1200" dirty="0">
                <a:effectLst/>
                <a:latin typeface="CS New Athanasius" panose="020B0500000000000000" pitchFamily="34" charset="0"/>
                <a:ea typeface="+mn-ea"/>
                <a:cs typeface="Traditional Arabic" panose="02020603050405020304" pitchFamily="18" charset="-78"/>
              </a:rPr>
              <a:t>:e`odoroc</a:t>
            </a:r>
            <a:r>
              <a:rPr lang="ar-SA" sz="3200" dirty="0">
                <a:effectLst/>
                <a:latin typeface="Avva_Shenouda" panose="020B0500000000000000" pitchFamily="34" charset="0"/>
                <a:ea typeface="Times New Roman" panose="02020603050405020304" pitchFamily="18" charset="0"/>
                <a:cs typeface="Times New Roman" panose="02020603050405020304" pitchFamily="18" charset="0"/>
              </a:rPr>
              <a:t>﴿</a:t>
            </a:r>
            <a:r>
              <a:rPr lang="en-US" dirty="0"/>
              <a:t>.</a:t>
            </a:r>
          </a:p>
        </p:txBody>
      </p:sp>
    </p:spTree>
    <p:extLst>
      <p:ext uri="{BB962C8B-B14F-4D97-AF65-F5344CB8AC3E}">
        <p14:creationId xmlns:p14="http://schemas.microsoft.com/office/powerpoint/2010/main" val="40298552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6000" dirty="0"/>
              <a:t>كيريى إليسون</a:t>
            </a:r>
          </a:p>
        </p:txBody>
      </p:sp>
      <p:sp>
        <p:nvSpPr>
          <p:cNvPr id="7" name="Text Placeholder 6"/>
          <p:cNvSpPr>
            <a:spLocks noGrp="1"/>
          </p:cNvSpPr>
          <p:nvPr>
            <p:ph type="body" sz="quarter" idx="3"/>
          </p:nvPr>
        </p:nvSpPr>
        <p:spPr/>
        <p:txBody>
          <a:bodyPr anchor="b">
            <a:normAutofit fontScale="92500" lnSpcReduction="20000"/>
          </a:bodyPr>
          <a:lstStyle/>
          <a:p>
            <a:r>
              <a:rPr lang="en-US" sz="6000" dirty="0" err="1"/>
              <a:t>Kuri`e</a:t>
            </a:r>
            <a:r>
              <a:rPr lang="en-US" sz="6000" dirty="0"/>
              <a:t> `</a:t>
            </a:r>
            <a:r>
              <a:rPr lang="en-US" sz="6000" dirty="0" err="1"/>
              <a:t>ele`ycon</a:t>
            </a:r>
            <a:endParaRPr lang="en-US" sz="6000" dirty="0"/>
          </a:p>
        </p:txBody>
      </p:sp>
      <p:sp>
        <p:nvSpPr>
          <p:cNvPr id="2" name="Text Placeholder 1">
            <a:extLst>
              <a:ext uri="{FF2B5EF4-FFF2-40B4-BE49-F238E27FC236}">
                <a16:creationId xmlns:a16="http://schemas.microsoft.com/office/drawing/2014/main" id="{C965D236-4600-4C5A-8D1A-AF238646DBD4}"/>
              </a:ext>
            </a:extLst>
          </p:cNvPr>
          <p:cNvSpPr>
            <a:spLocks noGrp="1"/>
          </p:cNvSpPr>
          <p:nvPr>
            <p:ph type="body" sz="quarter" idx="10"/>
          </p:nvPr>
        </p:nvSpPr>
        <p:spPr>
          <a:xfrm>
            <a:off x="-2" y="4337193"/>
            <a:ext cx="9144000" cy="808038"/>
          </a:xfrm>
        </p:spPr>
        <p:txBody>
          <a:bodyPr/>
          <a:lstStyle/>
          <a:p>
            <a:r>
              <a:rPr lang="ar-EG" sz="6000" dirty="0"/>
              <a:t>يا رب إرحم</a:t>
            </a:r>
            <a:endParaRPr lang="en-US" sz="6000" dirty="0"/>
          </a:p>
        </p:txBody>
      </p:sp>
    </p:spTree>
    <p:extLst>
      <p:ext uri="{BB962C8B-B14F-4D97-AF65-F5344CB8AC3E}">
        <p14:creationId xmlns:p14="http://schemas.microsoft.com/office/powerpoint/2010/main" val="46387807"/>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و شريكه فى الخدمة</a:t>
            </a:r>
          </a:p>
        </p:txBody>
      </p:sp>
      <p:sp>
        <p:nvSpPr>
          <p:cNvPr id="27" name="Text Placeholder 26"/>
          <p:cNvSpPr>
            <a:spLocks noGrp="1"/>
          </p:cNvSpPr>
          <p:nvPr>
            <p:ph type="body" idx="1"/>
          </p:nvPr>
        </p:nvSpPr>
        <p:spPr/>
        <p:txBody>
          <a:bodyPr/>
          <a:lstStyle/>
          <a:p>
            <a:r>
              <a:rPr lang="ar-EG" sz="4800"/>
              <a:t>نيم بيك أشفير أنليتورغوس</a:t>
            </a:r>
          </a:p>
        </p:txBody>
      </p:sp>
      <p:sp>
        <p:nvSpPr>
          <p:cNvPr id="28" name="Text Placeholder 27"/>
          <p:cNvSpPr>
            <a:spLocks noGrp="1"/>
          </p:cNvSpPr>
          <p:nvPr>
            <p:ph type="body" sz="quarter" idx="3"/>
          </p:nvPr>
        </p:nvSpPr>
        <p:spPr/>
        <p:txBody>
          <a:bodyPr/>
          <a:lstStyle/>
          <a:p>
            <a:r>
              <a:rPr lang="en-US" sz="4800" dirty="0" err="1"/>
              <a:t>Nem</a:t>
            </a:r>
            <a:r>
              <a:rPr lang="en-US" sz="4800" dirty="0"/>
              <a:t> </a:t>
            </a:r>
            <a:r>
              <a:rPr lang="en-US" sz="4800" dirty="0" err="1"/>
              <a:t>pefke</a:t>
            </a:r>
            <a:r>
              <a:rPr lang="en-US" sz="4800" dirty="0"/>
              <a:t>`]</a:t>
            </a:r>
            <a:r>
              <a:rPr lang="en-US" sz="4800" dirty="0" err="1"/>
              <a:t>vhr</a:t>
            </a:r>
            <a:r>
              <a:rPr lang="en-US" sz="4800" dirty="0"/>
              <a:t> </a:t>
            </a:r>
            <a:r>
              <a:rPr lang="ar-EG" sz="4800" dirty="0"/>
              <a:t> </a:t>
            </a:r>
            <a:r>
              <a:rPr lang="en-US" sz="4800" dirty="0"/>
              <a:t>`</a:t>
            </a:r>
            <a:r>
              <a:rPr lang="en-US" sz="4800" dirty="0" err="1"/>
              <a:t>nlitourgoc</a:t>
            </a:r>
            <a:endParaRPr lang="en-US" sz="4800" dirty="0"/>
          </a:p>
        </p:txBody>
      </p:sp>
    </p:spTree>
    <p:extLst>
      <p:ext uri="{BB962C8B-B14F-4D97-AF65-F5344CB8AC3E}">
        <p14:creationId xmlns:p14="http://schemas.microsoft.com/office/powerpoint/2010/main" val="2948488481"/>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dirty="0"/>
              <a:t>أبينا المطران المكرم الأنبا دانيال</a:t>
            </a:r>
          </a:p>
        </p:txBody>
      </p:sp>
      <p:sp>
        <p:nvSpPr>
          <p:cNvPr id="27" name="Text Placeholder 26"/>
          <p:cNvSpPr>
            <a:spLocks noGrp="1"/>
          </p:cNvSpPr>
          <p:nvPr>
            <p:ph type="body" idx="1"/>
          </p:nvPr>
        </p:nvSpPr>
        <p:spPr/>
        <p:txBody>
          <a:bodyPr/>
          <a:lstStyle/>
          <a:p>
            <a:r>
              <a:rPr lang="ar-EG" sz="4800" dirty="0"/>
              <a:t>بنيوت امبتروبوليتيس أفا دانيال</a:t>
            </a:r>
          </a:p>
        </p:txBody>
      </p:sp>
      <p:sp>
        <p:nvSpPr>
          <p:cNvPr id="28" name="Text Placeholder 27"/>
          <p:cNvSpPr>
            <a:spLocks noGrp="1"/>
          </p:cNvSpPr>
          <p:nvPr>
            <p:ph type="body" sz="quarter" idx="3"/>
          </p:nvPr>
        </p:nvSpPr>
        <p:spPr/>
        <p:txBody>
          <a:bodyPr/>
          <a:lstStyle/>
          <a:p>
            <a:r>
              <a:rPr lang="en-US" sz="4800" dirty="0" err="1"/>
              <a:t>Peniwt</a:t>
            </a:r>
            <a:r>
              <a:rPr lang="ar-EG" sz="4800" dirty="0"/>
              <a:t> </a:t>
            </a:r>
            <a:r>
              <a:rPr lang="en-US" sz="4800" dirty="0"/>
              <a:t> `</a:t>
            </a:r>
            <a:r>
              <a:rPr lang="en-US" sz="1800" dirty="0">
                <a:effectLst/>
                <a:latin typeface="Athanasius" pitchFamily="2" charset="0"/>
                <a:ea typeface="Times New Roman" panose="02020603050405020304" pitchFamily="18" charset="0"/>
                <a:cs typeface="Arial" panose="020B0604020202020204" pitchFamily="34" charset="0"/>
              </a:rPr>
              <a:t> </a:t>
            </a:r>
            <a:r>
              <a:rPr lang="en-US" sz="4400" dirty="0" err="1">
                <a:effectLst/>
                <a:latin typeface="Athanasius" pitchFamily="2" charset="0"/>
                <a:ea typeface="Times New Roman" panose="02020603050405020304" pitchFamily="18" charset="0"/>
                <a:cs typeface="Arial" panose="020B0604020202020204" pitchFamily="34" charset="0"/>
              </a:rPr>
              <a:t>mmhtropolithc</a:t>
            </a:r>
            <a:r>
              <a:rPr lang="en-US" sz="4800" dirty="0"/>
              <a:t> abba (</a:t>
            </a:r>
            <a:r>
              <a:rPr kumimoji="0" lang="en-US" sz="2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a:t>
            </a:r>
            <a:r>
              <a:rPr lang="en-US" sz="4800" dirty="0"/>
              <a:t>).</a:t>
            </a:r>
          </a:p>
        </p:txBody>
      </p:sp>
      <p:sp>
        <p:nvSpPr>
          <p:cNvPr id="5" name="TextBox 4">
            <a:hlinkClick r:id="rId2" action="ppaction://hlinksldjump"/>
            <a:extLst>
              <a:ext uri="{FF2B5EF4-FFF2-40B4-BE49-F238E27FC236}">
                <a16:creationId xmlns:a16="http://schemas.microsoft.com/office/drawing/2014/main" id="{8C0703CD-7F55-47A4-AB94-0C3343426590}"/>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11260429"/>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3200"/>
              <a:t>صلوا من أجل رئيس كهنتنا البابا المعظم الأنبا تاوضروس الثانى</a:t>
            </a:r>
          </a:p>
        </p:txBody>
      </p:sp>
      <p:sp>
        <p:nvSpPr>
          <p:cNvPr id="27" name="Text Placeholder 26"/>
          <p:cNvSpPr>
            <a:spLocks noGrp="1"/>
          </p:cNvSpPr>
          <p:nvPr>
            <p:ph type="body" idx="1"/>
          </p:nvPr>
        </p:nvSpPr>
        <p:spPr/>
        <p:txBody>
          <a:bodyPr/>
          <a:lstStyle/>
          <a:p>
            <a:r>
              <a:rPr lang="ar-EG" sz="3200"/>
              <a:t>إبروس إفئكساستي إيبرتو أرشي إيريئوس إيمون بابا آفا تاوضروس</a:t>
            </a:r>
          </a:p>
        </p:txBody>
      </p:sp>
      <p:sp>
        <p:nvSpPr>
          <p:cNvPr id="28" name="Text Placeholder 27"/>
          <p:cNvSpPr>
            <a:spLocks noGrp="1"/>
          </p:cNvSpPr>
          <p:nvPr>
            <p:ph type="body" sz="quarter" idx="3"/>
          </p:nvPr>
        </p:nvSpPr>
        <p:spPr>
          <a:xfrm>
            <a:off x="0" y="5567619"/>
            <a:ext cx="9144000" cy="682357"/>
          </a:xfrm>
        </p:spPr>
        <p:txBody>
          <a:bodyPr/>
          <a:lstStyle/>
          <a:p>
            <a:r>
              <a:rPr lang="en-US" dirty="0" err="1"/>
              <a:t>Proceu</a:t>
            </a:r>
            <a:r>
              <a:rPr lang="en-US" dirty="0"/>
              <a:t>[</a:t>
            </a:r>
            <a:r>
              <a:rPr lang="en-US" dirty="0" err="1"/>
              <a:t>acqe</a:t>
            </a:r>
            <a:r>
              <a:rPr lang="en-US" dirty="0"/>
              <a:t> </a:t>
            </a:r>
            <a:r>
              <a:rPr lang="ar-EG" dirty="0"/>
              <a:t> </a:t>
            </a:r>
            <a:r>
              <a:rPr lang="en-US" dirty="0"/>
              <a:t>`</a:t>
            </a:r>
            <a:r>
              <a:rPr lang="en-US" dirty="0" err="1"/>
              <a:t>uper</a:t>
            </a:r>
            <a:r>
              <a:rPr lang="en-US" dirty="0"/>
              <a:t> </a:t>
            </a:r>
            <a:r>
              <a:rPr lang="en-US" dirty="0" err="1"/>
              <a:t>tou</a:t>
            </a:r>
            <a:r>
              <a:rPr lang="ar-EG" dirty="0"/>
              <a:t> </a:t>
            </a:r>
            <a:r>
              <a:rPr lang="en-US" dirty="0" err="1"/>
              <a:t>arxi`erewc</a:t>
            </a:r>
            <a:r>
              <a:rPr lang="en-US" dirty="0"/>
              <a:t> `</a:t>
            </a:r>
            <a:r>
              <a:rPr lang="en-US" dirty="0" err="1"/>
              <a:t>hmwn</a:t>
            </a:r>
            <a:r>
              <a:rPr lang="en-US" dirty="0"/>
              <a:t> papa abba (</a:t>
            </a:r>
            <a:r>
              <a:rPr lang="pl-PL" sz="3200" b="1" kern="1200" dirty="0">
                <a:effectLst/>
                <a:latin typeface="CS New Athanasius" panose="020B0500000000000000" pitchFamily="34" charset="0"/>
                <a:ea typeface="+mn-ea"/>
                <a:cs typeface="Traditional Arabic" panose="02020603050405020304" pitchFamily="18" charset="-78"/>
              </a:rPr>
              <a:t>:e`odoroc</a:t>
            </a:r>
            <a:r>
              <a:rPr lang="en-US" dirty="0"/>
              <a:t>)&gt;</a:t>
            </a:r>
          </a:p>
        </p:txBody>
      </p:sp>
      <p:sp>
        <p:nvSpPr>
          <p:cNvPr id="5" name="TextBox 4">
            <a:hlinkClick r:id="rId2" action="ppaction://hlinksldjump"/>
            <a:extLst>
              <a:ext uri="{FF2B5EF4-FFF2-40B4-BE49-F238E27FC236}">
                <a16:creationId xmlns:a16="http://schemas.microsoft.com/office/drawing/2014/main" id="{991D445F-A2AF-47B7-B077-D4C001B8AF18}"/>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38930317"/>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بابا وبطريرك ورئيس أساقفة</a:t>
            </a:r>
          </a:p>
        </p:txBody>
      </p:sp>
      <p:sp>
        <p:nvSpPr>
          <p:cNvPr id="27" name="Text Placeholder 26"/>
          <p:cNvSpPr>
            <a:spLocks noGrp="1"/>
          </p:cNvSpPr>
          <p:nvPr>
            <p:ph type="body" idx="1"/>
          </p:nvPr>
        </p:nvSpPr>
        <p:spPr/>
        <p:txBody>
          <a:bodyPr/>
          <a:lstStyle/>
          <a:p>
            <a:r>
              <a:rPr lang="ar-EG" sz="4400"/>
              <a:t>بابا كي باطريارخو كي أرشي إبيسكوبو</a:t>
            </a:r>
          </a:p>
        </p:txBody>
      </p:sp>
      <p:sp>
        <p:nvSpPr>
          <p:cNvPr id="28" name="Text Placeholder 27"/>
          <p:cNvSpPr>
            <a:spLocks noGrp="1"/>
          </p:cNvSpPr>
          <p:nvPr>
            <p:ph type="body" sz="quarter" idx="3"/>
          </p:nvPr>
        </p:nvSpPr>
        <p:spPr/>
        <p:txBody>
          <a:bodyPr/>
          <a:lstStyle/>
          <a:p>
            <a:r>
              <a:rPr lang="en-US" sz="4400" dirty="0"/>
              <a:t>papa </a:t>
            </a:r>
            <a:r>
              <a:rPr lang="en-US" sz="4400" dirty="0" err="1"/>
              <a:t>ke</a:t>
            </a:r>
            <a:r>
              <a:rPr lang="en-US" sz="4400" dirty="0"/>
              <a:t> </a:t>
            </a:r>
            <a:r>
              <a:rPr lang="en-US" sz="4400" dirty="0" err="1"/>
              <a:t>patriarxou</a:t>
            </a:r>
            <a:r>
              <a:rPr lang="en-US" sz="4400" dirty="0"/>
              <a:t> </a:t>
            </a:r>
            <a:r>
              <a:rPr lang="en-US" sz="4400" dirty="0" err="1"/>
              <a:t>ke</a:t>
            </a:r>
            <a:r>
              <a:rPr lang="ar-EG" sz="4400" dirty="0"/>
              <a:t> </a:t>
            </a:r>
            <a:r>
              <a:rPr lang="en-US" sz="4400" dirty="0" err="1"/>
              <a:t>arxh`epickopou</a:t>
            </a:r>
            <a:endParaRPr lang="en-US" sz="4400" dirty="0"/>
          </a:p>
        </p:txBody>
      </p:sp>
    </p:spTree>
    <p:extLst>
      <p:ext uri="{BB962C8B-B14F-4D97-AF65-F5344CB8AC3E}">
        <p14:creationId xmlns:p14="http://schemas.microsoft.com/office/powerpoint/2010/main" val="57918535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المدينة العظمي الأسكندرية </a:t>
            </a:r>
          </a:p>
        </p:txBody>
      </p:sp>
      <p:sp>
        <p:nvSpPr>
          <p:cNvPr id="27" name="Text Placeholder 26"/>
          <p:cNvSpPr>
            <a:spLocks noGrp="1"/>
          </p:cNvSpPr>
          <p:nvPr>
            <p:ph type="body" idx="1"/>
          </p:nvPr>
        </p:nvSpPr>
        <p:spPr/>
        <p:txBody>
          <a:bodyPr/>
          <a:lstStyle/>
          <a:p>
            <a:r>
              <a:rPr lang="ar-EG" sz="4800"/>
              <a:t>تيس ميغالو بوليئوس أليكسان إدرياس</a:t>
            </a:r>
          </a:p>
        </p:txBody>
      </p:sp>
      <p:sp>
        <p:nvSpPr>
          <p:cNvPr id="28" name="Text Placeholder 27"/>
          <p:cNvSpPr>
            <a:spLocks noGrp="1"/>
          </p:cNvSpPr>
          <p:nvPr>
            <p:ph type="body" sz="quarter" idx="3"/>
          </p:nvPr>
        </p:nvSpPr>
        <p:spPr/>
        <p:txBody>
          <a:bodyPr/>
          <a:lstStyle/>
          <a:p>
            <a:r>
              <a:rPr lang="en-US" sz="4800" dirty="0"/>
              <a:t>tic </a:t>
            </a:r>
            <a:r>
              <a:rPr lang="en-US" sz="4800" dirty="0" err="1"/>
              <a:t>megalo</a:t>
            </a:r>
            <a:r>
              <a:rPr lang="ar-EG" sz="4800" dirty="0"/>
              <a:t> </a:t>
            </a:r>
            <a:r>
              <a:rPr lang="en-US" sz="4800" dirty="0" err="1"/>
              <a:t>polewc</a:t>
            </a:r>
            <a:r>
              <a:rPr lang="en-US" sz="4800" dirty="0"/>
              <a:t> Ale[</a:t>
            </a:r>
            <a:r>
              <a:rPr lang="en-US" sz="4800" dirty="0" err="1"/>
              <a:t>an`driac</a:t>
            </a:r>
            <a:endParaRPr lang="en-US" sz="4800" dirty="0"/>
          </a:p>
        </p:txBody>
      </p:sp>
    </p:spTree>
    <p:extLst>
      <p:ext uri="{BB962C8B-B14F-4D97-AF65-F5344CB8AC3E}">
        <p14:creationId xmlns:p14="http://schemas.microsoft.com/office/powerpoint/2010/main" val="3979372271"/>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a:t>و شريكه فى الخدمة الرسولية </a:t>
            </a:r>
          </a:p>
        </p:txBody>
      </p:sp>
      <p:sp>
        <p:nvSpPr>
          <p:cNvPr id="27" name="Text Placeholder 26"/>
          <p:cNvSpPr>
            <a:spLocks noGrp="1"/>
          </p:cNvSpPr>
          <p:nvPr>
            <p:ph type="body" idx="1"/>
          </p:nvPr>
        </p:nvSpPr>
        <p:spPr/>
        <p:txBody>
          <a:bodyPr/>
          <a:lstStyle/>
          <a:p>
            <a:r>
              <a:rPr lang="ar-EG" sz="4400"/>
              <a:t>نيم بيك أشفير أن لى تورغوس أبوسطولون</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pefke</a:t>
            </a:r>
            <a:r>
              <a:rPr lang="en-US" sz="4400" dirty="0"/>
              <a:t>`]</a:t>
            </a:r>
            <a:r>
              <a:rPr lang="en-US" sz="4400" dirty="0" err="1"/>
              <a:t>vhr</a:t>
            </a:r>
            <a:r>
              <a:rPr lang="en-US" sz="4400" dirty="0"/>
              <a:t> </a:t>
            </a:r>
            <a:r>
              <a:rPr lang="ar-EG" sz="4400" dirty="0"/>
              <a:t> </a:t>
            </a:r>
            <a:r>
              <a:rPr lang="en-US" sz="4400" dirty="0"/>
              <a:t>`</a:t>
            </a:r>
            <a:r>
              <a:rPr lang="en-US" sz="4400" dirty="0" err="1"/>
              <a:t>nlitourgoc</a:t>
            </a:r>
            <a:r>
              <a:rPr lang="ar-EG" sz="4400" dirty="0"/>
              <a:t> </a:t>
            </a:r>
            <a:r>
              <a:rPr lang="en-US" sz="4400" dirty="0" err="1"/>
              <a:t>apoctolwn</a:t>
            </a:r>
            <a:endParaRPr lang="en-US" sz="4400" dirty="0"/>
          </a:p>
        </p:txBody>
      </p:sp>
    </p:spTree>
    <p:extLst>
      <p:ext uri="{BB962C8B-B14F-4D97-AF65-F5344CB8AC3E}">
        <p14:creationId xmlns:p14="http://schemas.microsoft.com/office/powerpoint/2010/main" val="834378386"/>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dirty="0"/>
              <a:t>أبينا المطران المكرم الأنبا دانيال</a:t>
            </a:r>
          </a:p>
        </p:txBody>
      </p:sp>
      <p:sp>
        <p:nvSpPr>
          <p:cNvPr id="27" name="Text Placeholder 26"/>
          <p:cNvSpPr>
            <a:spLocks noGrp="1"/>
          </p:cNvSpPr>
          <p:nvPr>
            <p:ph type="body" idx="1"/>
          </p:nvPr>
        </p:nvSpPr>
        <p:spPr/>
        <p:txBody>
          <a:bodyPr/>
          <a:lstStyle/>
          <a:p>
            <a:r>
              <a:rPr lang="ar-EG" sz="4400" dirty="0"/>
              <a:t>بنيوت امتروبولتيس افا دانيال</a:t>
            </a:r>
          </a:p>
        </p:txBody>
      </p:sp>
      <p:sp>
        <p:nvSpPr>
          <p:cNvPr id="28" name="Text Placeholder 27"/>
          <p:cNvSpPr>
            <a:spLocks noGrp="1"/>
          </p:cNvSpPr>
          <p:nvPr>
            <p:ph type="body" sz="quarter" idx="3"/>
          </p:nvPr>
        </p:nvSpPr>
        <p:spPr/>
        <p:txBody>
          <a:bodyPr/>
          <a:lstStyle/>
          <a:p>
            <a:r>
              <a:rPr lang="en-US" sz="4400" dirty="0" err="1"/>
              <a:t>Peniwt</a:t>
            </a:r>
            <a:r>
              <a:rPr lang="ar-EG" sz="4400" dirty="0"/>
              <a:t> </a:t>
            </a:r>
            <a:r>
              <a:rPr lang="en-US" sz="4400" dirty="0"/>
              <a:t> `</a:t>
            </a:r>
            <a:r>
              <a:rPr lang="en-US" sz="1800" dirty="0">
                <a:effectLst/>
                <a:latin typeface="Athanasius" pitchFamily="2" charset="0"/>
                <a:ea typeface="Times New Roman" panose="02020603050405020304" pitchFamily="18" charset="0"/>
                <a:cs typeface="Arial" panose="020B0604020202020204" pitchFamily="34" charset="0"/>
              </a:rPr>
              <a:t> </a:t>
            </a:r>
            <a:r>
              <a:rPr lang="en-US" sz="4400" dirty="0" err="1">
                <a:effectLst/>
                <a:latin typeface="Athanasius" pitchFamily="2" charset="0"/>
                <a:ea typeface="Times New Roman" panose="02020603050405020304" pitchFamily="18" charset="0"/>
                <a:cs typeface="Arial" panose="020B0604020202020204" pitchFamily="34" charset="0"/>
              </a:rPr>
              <a:t>mmhtropolithc</a:t>
            </a:r>
            <a:r>
              <a:rPr lang="en-US" sz="1800" dirty="0">
                <a:effectLst/>
                <a:latin typeface="Avva_Shenouda" panose="020B0500000000000000" pitchFamily="34" charset="0"/>
                <a:ea typeface="Times New Roman" panose="02020603050405020304" pitchFamily="18" charset="0"/>
                <a:cs typeface="Arial" panose="020B0604020202020204" pitchFamily="34" charset="0"/>
              </a:rPr>
              <a:t> </a:t>
            </a:r>
            <a:r>
              <a:rPr lang="en-US" sz="4400" dirty="0"/>
              <a:t>` abba (</a:t>
            </a:r>
            <a:r>
              <a:rPr kumimoji="0" lang="en-US" sz="2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a:t>
            </a:r>
            <a:r>
              <a:rPr lang="en-US" sz="4400" dirty="0"/>
              <a:t>).</a:t>
            </a:r>
          </a:p>
        </p:txBody>
      </p:sp>
    </p:spTree>
    <p:extLst>
      <p:ext uri="{BB962C8B-B14F-4D97-AF65-F5344CB8AC3E}">
        <p14:creationId xmlns:p14="http://schemas.microsoft.com/office/powerpoint/2010/main" val="271614628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وسائر أساقفتنا الأرثوذكسيين</a:t>
            </a:r>
          </a:p>
        </p:txBody>
      </p:sp>
      <p:sp>
        <p:nvSpPr>
          <p:cNvPr id="27" name="Text Placeholder 26"/>
          <p:cNvSpPr>
            <a:spLocks noGrp="1"/>
          </p:cNvSpPr>
          <p:nvPr>
            <p:ph type="body" idx="1"/>
          </p:nvPr>
        </p:nvSpPr>
        <p:spPr/>
        <p:txBody>
          <a:bodyPr/>
          <a:lstStyle/>
          <a:p>
            <a:r>
              <a:rPr lang="ar-EG" sz="4400"/>
              <a:t>كي طون أورثوذكسون إيمون إبيسكوبون</a:t>
            </a:r>
          </a:p>
        </p:txBody>
      </p:sp>
      <p:sp>
        <p:nvSpPr>
          <p:cNvPr id="28" name="Text Placeholder 27"/>
          <p:cNvSpPr>
            <a:spLocks noGrp="1"/>
          </p:cNvSpPr>
          <p:nvPr>
            <p:ph type="body" sz="quarter" idx="3"/>
          </p:nvPr>
        </p:nvSpPr>
        <p:spPr/>
        <p:txBody>
          <a:bodyPr/>
          <a:lstStyle/>
          <a:p>
            <a:r>
              <a:rPr lang="en-US" sz="4400" dirty="0" err="1"/>
              <a:t>Ketwn</a:t>
            </a:r>
            <a:r>
              <a:rPr lang="ar-EG" sz="4400" dirty="0"/>
              <a:t> </a:t>
            </a:r>
            <a:r>
              <a:rPr lang="en-US" sz="4400" dirty="0" err="1"/>
              <a:t>orqodo</a:t>
            </a:r>
            <a:r>
              <a:rPr lang="en-US" sz="4400" dirty="0"/>
              <a:t>[</a:t>
            </a:r>
            <a:r>
              <a:rPr lang="en-US" sz="4400" dirty="0" err="1"/>
              <a:t>wn</a:t>
            </a:r>
            <a:r>
              <a:rPr lang="ar-EG" sz="4400" dirty="0"/>
              <a:t> </a:t>
            </a:r>
            <a:r>
              <a:rPr lang="en-US" sz="4400" dirty="0"/>
              <a:t>`</a:t>
            </a:r>
            <a:r>
              <a:rPr lang="en-US" sz="4400" dirty="0" err="1"/>
              <a:t>hmwn</a:t>
            </a:r>
            <a:r>
              <a:rPr lang="ar-EG" sz="4400" dirty="0"/>
              <a:t> </a:t>
            </a:r>
            <a:r>
              <a:rPr lang="en-US" sz="4400" dirty="0"/>
              <a:t> `</a:t>
            </a:r>
            <a:r>
              <a:rPr lang="en-US" sz="4400" dirty="0" err="1"/>
              <a:t>epickopwn</a:t>
            </a:r>
            <a:endParaRPr lang="en-US" sz="4400" dirty="0"/>
          </a:p>
        </p:txBody>
      </p:sp>
    </p:spTree>
    <p:extLst>
      <p:ext uri="{BB962C8B-B14F-4D97-AF65-F5344CB8AC3E}">
        <p14:creationId xmlns:p14="http://schemas.microsoft.com/office/powerpoint/2010/main" val="3894578867"/>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2195606864"/>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a:t>والذين يفصلون معه</a:t>
            </a:r>
          </a:p>
        </p:txBody>
      </p:sp>
      <p:sp>
        <p:nvSpPr>
          <p:cNvPr id="27" name="Text Placeholder 26"/>
          <p:cNvSpPr>
            <a:spLocks noGrp="1"/>
          </p:cNvSpPr>
          <p:nvPr>
            <p:ph type="body" idx="1"/>
          </p:nvPr>
        </p:nvSpPr>
        <p:spPr/>
        <p:txBody>
          <a:bodyPr/>
          <a:lstStyle/>
          <a:p>
            <a:r>
              <a:rPr lang="ar-EG" sz="4400"/>
              <a:t>نيم نيئتشوت إيفول نيماف </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nhet</a:t>
            </a:r>
            <a:r>
              <a:rPr lang="en-US" sz="4400" dirty="0"/>
              <a:t>]</a:t>
            </a:r>
            <a:r>
              <a:rPr lang="en-US" sz="4400" dirty="0" err="1"/>
              <a:t>wt</a:t>
            </a:r>
            <a:r>
              <a:rPr lang="ar-EG" sz="4400" dirty="0"/>
              <a:t> </a:t>
            </a:r>
            <a:r>
              <a:rPr lang="en-US" sz="4400" dirty="0"/>
              <a:t> `</a:t>
            </a:r>
            <a:r>
              <a:rPr lang="en-US" sz="4400" dirty="0" err="1"/>
              <a:t>ebol</a:t>
            </a:r>
            <a:r>
              <a:rPr lang="en-US" sz="4400" dirty="0"/>
              <a:t> </a:t>
            </a:r>
            <a:r>
              <a:rPr lang="en-US" sz="4400" dirty="0" err="1"/>
              <a:t>nemaf</a:t>
            </a:r>
            <a:endParaRPr lang="en-US" sz="4400" dirty="0"/>
          </a:p>
        </p:txBody>
      </p:sp>
    </p:spTree>
    <p:extLst>
      <p:ext uri="{BB962C8B-B14F-4D97-AF65-F5344CB8AC3E}">
        <p14:creationId xmlns:p14="http://schemas.microsoft.com/office/powerpoint/2010/main" val="5339281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800" dirty="0"/>
              <a:t>افنيب ابشويس افنوتى بى باندوكراطور </a:t>
            </a:r>
          </a:p>
        </p:txBody>
      </p:sp>
      <p:sp>
        <p:nvSpPr>
          <p:cNvPr id="7" name="Text Placeholder 6"/>
          <p:cNvSpPr>
            <a:spLocks noGrp="1"/>
          </p:cNvSpPr>
          <p:nvPr>
            <p:ph type="body" sz="quarter" idx="3"/>
          </p:nvPr>
        </p:nvSpPr>
        <p:spPr/>
        <p:txBody>
          <a:bodyPr>
            <a:normAutofit/>
          </a:bodyPr>
          <a:lstStyle/>
          <a:p>
            <a:r>
              <a:rPr lang="en-US" sz="4800" dirty="0">
                <a:latin typeface="Abraam" pitchFamily="2" charset="0"/>
              </a:rPr>
              <a:t>~</a:t>
            </a:r>
            <a:r>
              <a:rPr lang="en-US" sz="4800" dirty="0" err="1"/>
              <a:t>Vnyb</a:t>
            </a:r>
            <a:r>
              <a:rPr lang="en-US" sz="4800" dirty="0"/>
              <a:t> </a:t>
            </a:r>
            <a:r>
              <a:rPr lang="en-US" sz="4800" dirty="0">
                <a:latin typeface="Abraam" pitchFamily="2" charset="0"/>
              </a:rPr>
              <a:t>~</a:t>
            </a:r>
            <a:r>
              <a:rPr lang="en-US" sz="4800" dirty="0"/>
              <a:t>P[</a:t>
            </a:r>
            <a:r>
              <a:rPr lang="en-US" sz="4800" dirty="0" err="1"/>
              <a:t>oic</a:t>
            </a:r>
            <a:r>
              <a:rPr lang="en-US" sz="4800" dirty="0"/>
              <a:t> </a:t>
            </a:r>
            <a:r>
              <a:rPr lang="en-US" sz="4800" dirty="0" err="1"/>
              <a:t>Vnou</a:t>
            </a:r>
            <a:r>
              <a:rPr lang="en-US" sz="4800" dirty="0"/>
              <a:t>] </a:t>
            </a:r>
            <a:r>
              <a:rPr lang="en-US" sz="4800" dirty="0" err="1"/>
              <a:t>pipantokratwr</a:t>
            </a:r>
            <a:endParaRPr lang="en-US" sz="4800" dirty="0"/>
          </a:p>
        </p:txBody>
      </p:sp>
      <p:sp>
        <p:nvSpPr>
          <p:cNvPr id="2" name="Text Placeholder 1">
            <a:extLst>
              <a:ext uri="{FF2B5EF4-FFF2-40B4-BE49-F238E27FC236}">
                <a16:creationId xmlns:a16="http://schemas.microsoft.com/office/drawing/2014/main" id="{4E0C8F71-3542-45DE-BC13-54A9F184FCCA}"/>
              </a:ext>
            </a:extLst>
          </p:cNvPr>
          <p:cNvSpPr>
            <a:spLocks noGrp="1"/>
          </p:cNvSpPr>
          <p:nvPr>
            <p:ph type="body" sz="quarter" idx="10"/>
          </p:nvPr>
        </p:nvSpPr>
        <p:spPr>
          <a:xfrm>
            <a:off x="0" y="4337193"/>
            <a:ext cx="9144000" cy="808038"/>
          </a:xfrm>
        </p:spPr>
        <p:txBody>
          <a:bodyPr/>
          <a:lstStyle/>
          <a:p>
            <a:r>
              <a:rPr lang="ar-EG" sz="5400" dirty="0"/>
              <a:t>أيها السيد الرب الإله ضابط الكل</a:t>
            </a:r>
            <a:endParaRPr lang="en-US" sz="5400" dirty="0"/>
          </a:p>
        </p:txBody>
      </p:sp>
    </p:spTree>
    <p:extLst>
      <p:ext uri="{BB962C8B-B14F-4D97-AF65-F5344CB8AC3E}">
        <p14:creationId xmlns:p14="http://schemas.microsoft.com/office/powerpoint/2010/main" val="3469004871"/>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كلمة الحق باستقامة</a:t>
            </a:r>
          </a:p>
        </p:txBody>
      </p:sp>
      <p:sp>
        <p:nvSpPr>
          <p:cNvPr id="27" name="Text Placeholder 26"/>
          <p:cNvSpPr>
            <a:spLocks noGrp="1"/>
          </p:cNvSpPr>
          <p:nvPr>
            <p:ph type="body" idx="1"/>
          </p:nvPr>
        </p:nvSpPr>
        <p:spPr/>
        <p:txBody>
          <a:bodyPr/>
          <a:lstStyle/>
          <a:p>
            <a:r>
              <a:rPr lang="ar-EG" sz="4400"/>
              <a:t>إم إبساجي إنتي تي ميثمي خين أو سوؤتين</a:t>
            </a:r>
          </a:p>
        </p:txBody>
      </p:sp>
      <p:sp>
        <p:nvSpPr>
          <p:cNvPr id="28" name="Text Placeholder 27"/>
          <p:cNvSpPr>
            <a:spLocks noGrp="1"/>
          </p:cNvSpPr>
          <p:nvPr>
            <p:ph type="body" sz="quarter" idx="3"/>
          </p:nvPr>
        </p:nvSpPr>
        <p:spPr/>
        <p:txBody>
          <a:bodyPr/>
          <a:lstStyle/>
          <a:p>
            <a:r>
              <a:rPr lang="en-US" sz="4400" dirty="0" err="1"/>
              <a:t>m`pcaji</a:t>
            </a:r>
            <a:r>
              <a:rPr lang="en-US" sz="4400" dirty="0"/>
              <a:t> `</a:t>
            </a:r>
            <a:r>
              <a:rPr lang="en-US" sz="4400" dirty="0" err="1"/>
              <a:t>nte</a:t>
            </a:r>
            <a:r>
              <a:rPr lang="en-US" sz="4400" dirty="0"/>
              <a:t> ;</a:t>
            </a:r>
            <a:r>
              <a:rPr lang="en-US" sz="4400" dirty="0" err="1"/>
              <a:t>meqmhi</a:t>
            </a:r>
            <a:r>
              <a:rPr lang="en-US" sz="4400" dirty="0"/>
              <a:t> '</a:t>
            </a:r>
            <a:r>
              <a:rPr lang="en-US" sz="4400" dirty="0" err="1"/>
              <a:t>en</a:t>
            </a:r>
            <a:r>
              <a:rPr lang="ar-EG" sz="4400" dirty="0"/>
              <a:t> </a:t>
            </a:r>
            <a:r>
              <a:rPr lang="en-US" sz="4400" dirty="0" err="1"/>
              <a:t>oucwouten</a:t>
            </a:r>
            <a:endParaRPr lang="en-US" sz="4400" dirty="0"/>
          </a:p>
        </p:txBody>
      </p:sp>
    </p:spTree>
    <p:extLst>
      <p:ext uri="{BB962C8B-B14F-4D97-AF65-F5344CB8AC3E}">
        <p14:creationId xmlns:p14="http://schemas.microsoft.com/office/powerpoint/2010/main" val="2861799119"/>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400"/>
              <a:t>أنعم بهم على كنيستك المقدسة </a:t>
            </a:r>
          </a:p>
        </p:txBody>
      </p:sp>
      <p:sp>
        <p:nvSpPr>
          <p:cNvPr id="27" name="Text Placeholder 26"/>
          <p:cNvSpPr>
            <a:spLocks noGrp="1"/>
          </p:cNvSpPr>
          <p:nvPr>
            <p:ph type="body" idx="1"/>
          </p:nvPr>
        </p:nvSpPr>
        <p:spPr/>
        <p:txBody>
          <a:bodyPr/>
          <a:lstStyle/>
          <a:p>
            <a:r>
              <a:rPr lang="ar-EG" sz="4000"/>
              <a:t>آري خاريزيستي إمموؤو إنتيك إككليسيا إثؤواب</a:t>
            </a:r>
          </a:p>
        </p:txBody>
      </p:sp>
      <p:sp>
        <p:nvSpPr>
          <p:cNvPr id="28" name="Text Placeholder 27"/>
          <p:cNvSpPr>
            <a:spLocks noGrp="1"/>
          </p:cNvSpPr>
          <p:nvPr>
            <p:ph type="body" sz="quarter" idx="3"/>
          </p:nvPr>
        </p:nvSpPr>
        <p:spPr/>
        <p:txBody>
          <a:bodyPr/>
          <a:lstStyle/>
          <a:p>
            <a:r>
              <a:rPr lang="en-US" sz="4000" dirty="0" err="1"/>
              <a:t>Arixarizecqe</a:t>
            </a:r>
            <a:r>
              <a:rPr lang="ar-EG" sz="4000" dirty="0"/>
              <a:t> </a:t>
            </a:r>
            <a:r>
              <a:rPr lang="en-US" sz="4000" dirty="0"/>
              <a:t> `</a:t>
            </a:r>
            <a:r>
              <a:rPr lang="en-US" sz="4000" dirty="0" err="1"/>
              <a:t>mmwou</a:t>
            </a:r>
            <a:r>
              <a:rPr lang="ar-EG" sz="4000" dirty="0"/>
              <a:t> </a:t>
            </a:r>
            <a:r>
              <a:rPr lang="en-US" sz="4000" dirty="0"/>
              <a:t>`</a:t>
            </a:r>
            <a:r>
              <a:rPr lang="en-US" sz="4000" dirty="0" err="1"/>
              <a:t>nte</a:t>
            </a:r>
            <a:r>
              <a:rPr lang="en-US" sz="4000" dirty="0"/>
              <a:t> </a:t>
            </a:r>
            <a:r>
              <a:rPr lang="en-US" sz="4000" dirty="0" err="1"/>
              <a:t>kek`klhci`a</a:t>
            </a:r>
            <a:r>
              <a:rPr lang="ar-EG" sz="4000" dirty="0"/>
              <a:t> </a:t>
            </a:r>
            <a:r>
              <a:rPr lang="en-US" sz="4000" dirty="0"/>
              <a:t>`</a:t>
            </a:r>
            <a:r>
              <a:rPr lang="en-US" sz="4000" dirty="0" err="1"/>
              <a:t>eqouab</a:t>
            </a:r>
            <a:endParaRPr lang="en-US" sz="4000" dirty="0"/>
          </a:p>
        </p:txBody>
      </p:sp>
    </p:spTree>
    <p:extLst>
      <p:ext uri="{BB962C8B-B14F-4D97-AF65-F5344CB8AC3E}">
        <p14:creationId xmlns:p14="http://schemas.microsoft.com/office/powerpoint/2010/main" val="1505224104"/>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ليرعوا قطيعك بسلام</a:t>
            </a:r>
          </a:p>
        </p:txBody>
      </p:sp>
      <p:sp>
        <p:nvSpPr>
          <p:cNvPr id="27" name="Text Placeholder 26"/>
          <p:cNvSpPr>
            <a:spLocks noGrp="1"/>
          </p:cNvSpPr>
          <p:nvPr>
            <p:ph type="body" idx="1"/>
          </p:nvPr>
        </p:nvSpPr>
        <p:spPr/>
        <p:txBody>
          <a:bodyPr/>
          <a:lstStyle/>
          <a:p>
            <a:r>
              <a:rPr lang="ar-EG" sz="4800"/>
              <a:t>إيف أموني إمبيك أوهي خين هيريني</a:t>
            </a:r>
          </a:p>
        </p:txBody>
      </p:sp>
      <p:sp>
        <p:nvSpPr>
          <p:cNvPr id="28" name="Text Placeholder 27"/>
          <p:cNvSpPr>
            <a:spLocks noGrp="1"/>
          </p:cNvSpPr>
          <p:nvPr>
            <p:ph type="body" sz="quarter" idx="3"/>
          </p:nvPr>
        </p:nvSpPr>
        <p:spPr/>
        <p:txBody>
          <a:bodyPr/>
          <a:lstStyle/>
          <a:p>
            <a:r>
              <a:rPr lang="en-US" sz="4800" dirty="0" err="1"/>
              <a:t>eu`amoni</a:t>
            </a:r>
            <a:r>
              <a:rPr lang="ar-EG" sz="4800" dirty="0"/>
              <a:t> </a:t>
            </a:r>
            <a:r>
              <a:rPr lang="en-US" sz="4800" dirty="0"/>
              <a:t>`</a:t>
            </a:r>
            <a:r>
              <a:rPr lang="en-US" sz="4800" dirty="0" err="1"/>
              <a:t>mpek`o</a:t>
            </a:r>
            <a:r>
              <a:rPr lang="en-US" sz="4800" dirty="0"/>
              <a:t>\</a:t>
            </a:r>
            <a:r>
              <a:rPr lang="en-US" sz="4800" dirty="0" err="1"/>
              <a:t>i</a:t>
            </a:r>
            <a:r>
              <a:rPr lang="en-US" sz="4800" dirty="0"/>
              <a:t> '</a:t>
            </a:r>
            <a:r>
              <a:rPr lang="en-US" sz="4800" dirty="0" err="1"/>
              <a:t>en</a:t>
            </a:r>
            <a:r>
              <a:rPr lang="en-US" sz="4800" dirty="0"/>
              <a:t> </a:t>
            </a:r>
            <a:r>
              <a:rPr lang="en-US" sz="4800" dirty="0" err="1"/>
              <a:t>ou</a:t>
            </a:r>
            <a:r>
              <a:rPr lang="en-US" sz="4800" dirty="0"/>
              <a:t>\</a:t>
            </a:r>
            <a:r>
              <a:rPr lang="en-US" sz="4800" dirty="0" err="1"/>
              <a:t>irhnh</a:t>
            </a:r>
            <a:endParaRPr lang="en-US" sz="4800" dirty="0"/>
          </a:p>
        </p:txBody>
      </p:sp>
    </p:spTree>
    <p:extLst>
      <p:ext uri="{BB962C8B-B14F-4D97-AF65-F5344CB8AC3E}">
        <p14:creationId xmlns:p14="http://schemas.microsoft.com/office/powerpoint/2010/main" val="995887949"/>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أذكر يا رب القمامصة </a:t>
            </a:r>
          </a:p>
        </p:txBody>
      </p:sp>
      <p:sp>
        <p:nvSpPr>
          <p:cNvPr id="27" name="Text Placeholder 26"/>
          <p:cNvSpPr>
            <a:spLocks noGrp="1"/>
          </p:cNvSpPr>
          <p:nvPr>
            <p:ph type="body" idx="1"/>
          </p:nvPr>
        </p:nvSpPr>
        <p:spPr/>
        <p:txBody>
          <a:bodyPr/>
          <a:lstStyle/>
          <a:p>
            <a:r>
              <a:rPr lang="ar-EG" sz="4800"/>
              <a:t>أري إفميفئي إبشويس إن ني هيغومينوس </a:t>
            </a:r>
          </a:p>
        </p:txBody>
      </p:sp>
      <p:sp>
        <p:nvSpPr>
          <p:cNvPr id="28" name="Text Placeholder 27"/>
          <p:cNvSpPr>
            <a:spLocks noGrp="1"/>
          </p:cNvSpPr>
          <p:nvPr>
            <p:ph type="body" sz="quarter" idx="3"/>
          </p:nvPr>
        </p:nvSpPr>
        <p:spPr/>
        <p:txBody>
          <a:bodyPr/>
          <a:lstStyle/>
          <a:p>
            <a:r>
              <a:rPr lang="en-US" sz="4800" dirty="0" err="1"/>
              <a:t>Ari`vmeu`i</a:t>
            </a:r>
            <a:r>
              <a:rPr lang="en-US" sz="4800" dirty="0"/>
              <a:t> </a:t>
            </a:r>
            <a:r>
              <a:rPr lang="ar-EG" sz="4800" dirty="0"/>
              <a:t> </a:t>
            </a:r>
            <a:r>
              <a:rPr lang="en-US" sz="4800" dirty="0"/>
              <a:t>~P_   `</a:t>
            </a:r>
            <a:r>
              <a:rPr lang="en-US" sz="4800" dirty="0" err="1"/>
              <a:t>nni</a:t>
            </a:r>
            <a:r>
              <a:rPr lang="en-US" sz="4800" dirty="0"/>
              <a:t>\h</a:t>
            </a:r>
            <a:r>
              <a:rPr lang="ar-EG" sz="4800" dirty="0"/>
              <a:t> </a:t>
            </a:r>
            <a:r>
              <a:rPr lang="en-US" sz="4800" dirty="0" err="1"/>
              <a:t>goumenoc</a:t>
            </a:r>
            <a:endParaRPr lang="en-US" sz="4800" dirty="0"/>
          </a:p>
        </p:txBody>
      </p:sp>
    </p:spTree>
    <p:extLst>
      <p:ext uri="{BB962C8B-B14F-4D97-AF65-F5344CB8AC3E}">
        <p14:creationId xmlns:p14="http://schemas.microsoft.com/office/powerpoint/2010/main" val="1579183868"/>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a:t>والقسوس الأورثوذوكسيين </a:t>
            </a:r>
          </a:p>
        </p:txBody>
      </p:sp>
      <p:sp>
        <p:nvSpPr>
          <p:cNvPr id="27" name="Text Placeholder 26"/>
          <p:cNvSpPr>
            <a:spLocks noGrp="1"/>
          </p:cNvSpPr>
          <p:nvPr>
            <p:ph type="body" idx="1"/>
          </p:nvPr>
        </p:nvSpPr>
        <p:spPr/>
        <p:txBody>
          <a:bodyPr/>
          <a:lstStyle/>
          <a:p>
            <a:r>
              <a:rPr lang="ar-EG" sz="4400"/>
              <a:t>نيم ني إبريسفيتيروس إن اورثوذكسوس </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ni`precbuteroc</a:t>
            </a:r>
            <a:r>
              <a:rPr lang="ar-EG" sz="4400" dirty="0"/>
              <a:t> </a:t>
            </a:r>
            <a:r>
              <a:rPr lang="en-US" sz="4400" dirty="0"/>
              <a:t> `</a:t>
            </a:r>
            <a:r>
              <a:rPr lang="en-US" sz="4400" dirty="0" err="1"/>
              <a:t>norqodo</a:t>
            </a:r>
            <a:r>
              <a:rPr lang="en-US" sz="4400" dirty="0"/>
              <a:t>[</a:t>
            </a:r>
            <a:r>
              <a:rPr lang="en-US" sz="4400" dirty="0" err="1"/>
              <a:t>oc</a:t>
            </a:r>
            <a:endParaRPr lang="en-US" sz="4400" dirty="0"/>
          </a:p>
        </p:txBody>
      </p:sp>
    </p:spTree>
    <p:extLst>
      <p:ext uri="{BB962C8B-B14F-4D97-AF65-F5344CB8AC3E}">
        <p14:creationId xmlns:p14="http://schemas.microsoft.com/office/powerpoint/2010/main" val="3703962065"/>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و الشمامسة</a:t>
            </a:r>
          </a:p>
        </p:txBody>
      </p:sp>
      <p:sp>
        <p:nvSpPr>
          <p:cNvPr id="27" name="Text Placeholder 26"/>
          <p:cNvSpPr>
            <a:spLocks noGrp="1"/>
          </p:cNvSpPr>
          <p:nvPr>
            <p:ph type="body" idx="1"/>
          </p:nvPr>
        </p:nvSpPr>
        <p:spPr/>
        <p:txBody>
          <a:bodyPr/>
          <a:lstStyle/>
          <a:p>
            <a:r>
              <a:rPr lang="ar-EG" sz="4800"/>
              <a:t>نيم ني ذياكون</a:t>
            </a:r>
          </a:p>
        </p:txBody>
      </p:sp>
      <p:sp>
        <p:nvSpPr>
          <p:cNvPr id="28" name="Text Placeholder 27"/>
          <p:cNvSpPr>
            <a:spLocks noGrp="1"/>
          </p:cNvSpPr>
          <p:nvPr>
            <p:ph type="body" sz="quarter" idx="3"/>
          </p:nvPr>
        </p:nvSpPr>
        <p:spPr/>
        <p:txBody>
          <a:bodyPr/>
          <a:lstStyle/>
          <a:p>
            <a:r>
              <a:rPr lang="en-US" sz="4800"/>
              <a:t>nem nidi`akwn</a:t>
            </a:r>
          </a:p>
        </p:txBody>
      </p:sp>
      <p:sp>
        <p:nvSpPr>
          <p:cNvPr id="5" name="TextBox 4">
            <a:hlinkClick r:id="rId2" action="ppaction://hlinksldjump"/>
            <a:extLst>
              <a:ext uri="{FF2B5EF4-FFF2-40B4-BE49-F238E27FC236}">
                <a16:creationId xmlns:a16="http://schemas.microsoft.com/office/drawing/2014/main" id="{F8B68928-6030-4500-9B64-9F88BDF47AAE}"/>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107117562"/>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صلوا من أجل القمامصة </a:t>
            </a:r>
          </a:p>
        </p:txBody>
      </p:sp>
      <p:sp>
        <p:nvSpPr>
          <p:cNvPr id="27" name="Text Placeholder 26"/>
          <p:cNvSpPr>
            <a:spLocks noGrp="1"/>
          </p:cNvSpPr>
          <p:nvPr>
            <p:ph type="body" idx="1"/>
          </p:nvPr>
        </p:nvSpPr>
        <p:spPr/>
        <p:txBody>
          <a:bodyPr/>
          <a:lstStyle/>
          <a:p>
            <a:r>
              <a:rPr lang="ar-EG" sz="4400"/>
              <a:t>إبروس إيفئكساستي إيبرتون إيغومينون </a:t>
            </a:r>
          </a:p>
        </p:txBody>
      </p:sp>
      <p:sp>
        <p:nvSpPr>
          <p:cNvPr id="28" name="Text Placeholder 27"/>
          <p:cNvSpPr>
            <a:spLocks noGrp="1"/>
          </p:cNvSpPr>
          <p:nvPr>
            <p:ph type="body" sz="quarter" idx="3"/>
          </p:nvPr>
        </p:nvSpPr>
        <p:spPr/>
        <p:txBody>
          <a:bodyPr/>
          <a:lstStyle/>
          <a:p>
            <a:r>
              <a:rPr lang="en-US" sz="4400" dirty="0" err="1"/>
              <a:t>Proceu</a:t>
            </a:r>
            <a:r>
              <a:rPr lang="en-US" sz="4400" dirty="0"/>
              <a:t>[</a:t>
            </a:r>
            <a:r>
              <a:rPr lang="en-US" sz="4400" dirty="0" err="1"/>
              <a:t>acqe</a:t>
            </a:r>
            <a:r>
              <a:rPr lang="en-US" sz="4400" dirty="0"/>
              <a:t> `</a:t>
            </a:r>
            <a:r>
              <a:rPr lang="en-US" sz="4400" dirty="0" err="1"/>
              <a:t>uper</a:t>
            </a:r>
            <a:r>
              <a:rPr lang="en-US" sz="4400" dirty="0"/>
              <a:t> </a:t>
            </a:r>
            <a:r>
              <a:rPr lang="en-US" sz="4400" dirty="0" err="1"/>
              <a:t>twn</a:t>
            </a:r>
            <a:r>
              <a:rPr lang="ar-EG" sz="4400" dirty="0"/>
              <a:t> </a:t>
            </a:r>
            <a:r>
              <a:rPr lang="en-US" sz="4400" dirty="0"/>
              <a:t>`</a:t>
            </a:r>
            <a:r>
              <a:rPr lang="en-US" sz="4400" dirty="0" err="1"/>
              <a:t>hgoumenwn</a:t>
            </a:r>
            <a:endParaRPr lang="en-US" sz="4400" dirty="0"/>
          </a:p>
        </p:txBody>
      </p:sp>
      <p:sp>
        <p:nvSpPr>
          <p:cNvPr id="6" name="TextBox 5">
            <a:hlinkClick r:id="rId2" action="ppaction://hlinksldjump"/>
            <a:extLst>
              <a:ext uri="{FF2B5EF4-FFF2-40B4-BE49-F238E27FC236}">
                <a16:creationId xmlns:a16="http://schemas.microsoft.com/office/drawing/2014/main" id="{D6BF2D46-098F-4E59-B24C-C1E3024A9C31}"/>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287984612"/>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400"/>
              <a:t>والقسوس والشمامسة و الإيبوذياقونيين </a:t>
            </a:r>
          </a:p>
        </p:txBody>
      </p:sp>
      <p:sp>
        <p:nvSpPr>
          <p:cNvPr id="27" name="Text Placeholder 26"/>
          <p:cNvSpPr>
            <a:spLocks noGrp="1"/>
          </p:cNvSpPr>
          <p:nvPr>
            <p:ph type="body" idx="1"/>
          </p:nvPr>
        </p:nvSpPr>
        <p:spPr/>
        <p:txBody>
          <a:bodyPr/>
          <a:lstStyle/>
          <a:p>
            <a:r>
              <a:rPr lang="ar-EG" sz="4000"/>
              <a:t>كي إبريسفيتيرون كي ذياكونون كي إيبوذياكنون</a:t>
            </a:r>
          </a:p>
        </p:txBody>
      </p:sp>
      <p:sp>
        <p:nvSpPr>
          <p:cNvPr id="28" name="Text Placeholder 27"/>
          <p:cNvSpPr>
            <a:spLocks noGrp="1"/>
          </p:cNvSpPr>
          <p:nvPr>
            <p:ph type="body" sz="quarter" idx="3"/>
          </p:nvPr>
        </p:nvSpPr>
        <p:spPr/>
        <p:txBody>
          <a:bodyPr/>
          <a:lstStyle/>
          <a:p>
            <a:r>
              <a:rPr lang="en-US" dirty="0" err="1"/>
              <a:t>ke</a:t>
            </a:r>
            <a:r>
              <a:rPr lang="en-US" dirty="0"/>
              <a:t> `</a:t>
            </a:r>
            <a:r>
              <a:rPr lang="en-US" dirty="0" err="1"/>
              <a:t>precbuterwn</a:t>
            </a:r>
            <a:r>
              <a:rPr lang="ar-EG" dirty="0"/>
              <a:t> </a:t>
            </a:r>
            <a:r>
              <a:rPr lang="en-US" dirty="0"/>
              <a:t> </a:t>
            </a:r>
            <a:r>
              <a:rPr lang="en-US" dirty="0" err="1"/>
              <a:t>ke</a:t>
            </a:r>
            <a:r>
              <a:rPr lang="en-US" dirty="0"/>
              <a:t> </a:t>
            </a:r>
            <a:r>
              <a:rPr lang="en-US" dirty="0" err="1"/>
              <a:t>di`akonwn</a:t>
            </a:r>
            <a:r>
              <a:rPr lang="en-US" dirty="0"/>
              <a:t> </a:t>
            </a:r>
            <a:r>
              <a:rPr lang="en-US" dirty="0" err="1"/>
              <a:t>ke</a:t>
            </a:r>
            <a:r>
              <a:rPr lang="en-US" dirty="0"/>
              <a:t>  </a:t>
            </a:r>
            <a:r>
              <a:rPr lang="ar-EG" dirty="0"/>
              <a:t> </a:t>
            </a:r>
            <a:r>
              <a:rPr lang="en-US" dirty="0"/>
              <a:t>`</a:t>
            </a:r>
            <a:r>
              <a:rPr lang="en-US" dirty="0" err="1"/>
              <a:t>upodiakonwn</a:t>
            </a:r>
            <a:endParaRPr lang="en-US" dirty="0"/>
          </a:p>
        </p:txBody>
      </p:sp>
    </p:spTree>
    <p:extLst>
      <p:ext uri="{BB962C8B-B14F-4D97-AF65-F5344CB8AC3E}">
        <p14:creationId xmlns:p14="http://schemas.microsoft.com/office/powerpoint/2010/main" val="1462561518"/>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400"/>
              <a:t>وسبع طغمات كنيسة الله</a:t>
            </a:r>
          </a:p>
        </p:txBody>
      </p:sp>
      <p:sp>
        <p:nvSpPr>
          <p:cNvPr id="27" name="Text Placeholder 26"/>
          <p:cNvSpPr>
            <a:spLocks noGrp="1"/>
          </p:cNvSpPr>
          <p:nvPr>
            <p:ph type="body" idx="1"/>
          </p:nvPr>
        </p:nvSpPr>
        <p:spPr/>
        <p:txBody>
          <a:bodyPr/>
          <a:lstStyle/>
          <a:p>
            <a:r>
              <a:rPr lang="ar-EG" sz="4000"/>
              <a:t>إبتا طغماتون توثيئوتيس إككليسياس</a:t>
            </a:r>
          </a:p>
        </p:txBody>
      </p:sp>
      <p:sp>
        <p:nvSpPr>
          <p:cNvPr id="28" name="Text Placeholder 27"/>
          <p:cNvSpPr>
            <a:spLocks noGrp="1"/>
          </p:cNvSpPr>
          <p:nvPr>
            <p:ph type="body" sz="quarter" idx="3"/>
          </p:nvPr>
        </p:nvSpPr>
        <p:spPr/>
        <p:txBody>
          <a:bodyPr/>
          <a:lstStyle/>
          <a:p>
            <a:r>
              <a:rPr lang="en-US" sz="4400" dirty="0" err="1"/>
              <a:t>epta</a:t>
            </a:r>
            <a:r>
              <a:rPr lang="en-US" sz="4400" dirty="0"/>
              <a:t> </a:t>
            </a:r>
            <a:r>
              <a:rPr lang="en-US" sz="4400" dirty="0" err="1"/>
              <a:t>tagmatwn</a:t>
            </a:r>
            <a:r>
              <a:rPr lang="en-US" sz="4400" dirty="0"/>
              <a:t> </a:t>
            </a:r>
            <a:r>
              <a:rPr lang="en-US" sz="4400" dirty="0" err="1"/>
              <a:t>tou</a:t>
            </a:r>
            <a:r>
              <a:rPr lang="en-US" sz="4400" dirty="0"/>
              <a:t>  </a:t>
            </a:r>
            <a:r>
              <a:rPr lang="en-US" sz="4400" dirty="0" err="1"/>
              <a:t>Qeou</a:t>
            </a:r>
            <a:r>
              <a:rPr lang="en-US" sz="4400" dirty="0"/>
              <a:t> </a:t>
            </a:r>
            <a:r>
              <a:rPr lang="en-US" sz="4400" dirty="0" err="1"/>
              <a:t>thc</a:t>
            </a:r>
            <a:r>
              <a:rPr lang="ar-EG" sz="4400" dirty="0"/>
              <a:t> </a:t>
            </a:r>
            <a:r>
              <a:rPr lang="en-US" sz="4400" dirty="0" err="1"/>
              <a:t>ek`klhciac</a:t>
            </a:r>
            <a:endParaRPr lang="en-US" sz="4400" dirty="0"/>
          </a:p>
        </p:txBody>
      </p:sp>
    </p:spTree>
    <p:extLst>
      <p:ext uri="{BB962C8B-B14F-4D97-AF65-F5344CB8AC3E}">
        <p14:creationId xmlns:p14="http://schemas.microsoft.com/office/powerpoint/2010/main" val="2250362978"/>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22176570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836025"/>
            <a:ext cx="9144000" cy="1021975"/>
          </a:xfrm>
        </p:spPr>
        <p:txBody>
          <a:bodyPr anchor="ctr"/>
          <a:lstStyle/>
          <a:p>
            <a:r>
              <a:rPr lang="ar-EG" sz="3600" dirty="0"/>
              <a:t>افيوت ام بينشويس أووه بين نوتى أووه بين سوتير ايسوس بخرستوس</a:t>
            </a:r>
          </a:p>
        </p:txBody>
      </p:sp>
      <p:sp>
        <p:nvSpPr>
          <p:cNvPr id="7" name="Text Placeholder 6"/>
          <p:cNvSpPr>
            <a:spLocks noGrp="1"/>
          </p:cNvSpPr>
          <p:nvPr>
            <p:ph type="body" sz="quarter" idx="3"/>
          </p:nvPr>
        </p:nvSpPr>
        <p:spPr>
          <a:xfrm>
            <a:off x="-2" y="5140625"/>
            <a:ext cx="9144002" cy="695400"/>
          </a:xfrm>
        </p:spPr>
        <p:txBody>
          <a:bodyPr>
            <a:noAutofit/>
          </a:bodyPr>
          <a:lstStyle/>
          <a:p>
            <a:r>
              <a:rPr lang="en-US" sz="3500" dirty="0">
                <a:latin typeface="Abraam" pitchFamily="2" charset="0"/>
              </a:rPr>
              <a:t>~</a:t>
            </a:r>
            <a:r>
              <a:rPr lang="en-US" sz="3500" dirty="0" err="1"/>
              <a:t>Viwt</a:t>
            </a:r>
            <a:r>
              <a:rPr lang="en-US" sz="3500" dirty="0"/>
              <a:t> `</a:t>
            </a:r>
            <a:r>
              <a:rPr lang="en-US" sz="3500" dirty="0" err="1"/>
              <a:t>mPen</a:t>
            </a:r>
            <a:r>
              <a:rPr lang="en-US" sz="3500" dirty="0"/>
              <a:t>=o=c </a:t>
            </a:r>
            <a:r>
              <a:rPr lang="en-US" sz="3500" dirty="0" err="1"/>
              <a:t>ouoh</a:t>
            </a:r>
            <a:r>
              <a:rPr lang="en-US" sz="3500" dirty="0"/>
              <a:t> </a:t>
            </a:r>
            <a:r>
              <a:rPr lang="en-US" sz="3500" dirty="0" err="1"/>
              <a:t>Pennou</a:t>
            </a:r>
            <a:r>
              <a:rPr lang="en-US" sz="3500" dirty="0"/>
              <a:t>] </a:t>
            </a:r>
            <a:r>
              <a:rPr lang="en-US" sz="3500" dirty="0" err="1"/>
              <a:t>ouoh</a:t>
            </a:r>
            <a:r>
              <a:rPr lang="en-US" sz="3500" dirty="0"/>
              <a:t> pen=c=w=r I=y=c P=,=c</a:t>
            </a:r>
          </a:p>
        </p:txBody>
      </p:sp>
      <p:sp>
        <p:nvSpPr>
          <p:cNvPr id="3" name="Text Placeholder 2">
            <a:extLst>
              <a:ext uri="{FF2B5EF4-FFF2-40B4-BE49-F238E27FC236}">
                <a16:creationId xmlns:a16="http://schemas.microsoft.com/office/drawing/2014/main" id="{B0400D97-0861-4A31-9405-D19BA14CF46D}"/>
              </a:ext>
            </a:extLst>
          </p:cNvPr>
          <p:cNvSpPr>
            <a:spLocks noGrp="1"/>
          </p:cNvSpPr>
          <p:nvPr>
            <p:ph type="body" sz="quarter" idx="10"/>
          </p:nvPr>
        </p:nvSpPr>
        <p:spPr>
          <a:xfrm>
            <a:off x="-3" y="4332586"/>
            <a:ext cx="9144000" cy="808038"/>
          </a:xfrm>
        </p:spPr>
        <p:txBody>
          <a:bodyPr/>
          <a:lstStyle/>
          <a:p>
            <a:r>
              <a:rPr lang="ar-EG" sz="4800" dirty="0"/>
              <a:t>أبا ربنا وإلهنا ومخلصنا يسوع المسيح </a:t>
            </a:r>
            <a:endParaRPr lang="en-GB" sz="4800" dirty="0"/>
          </a:p>
        </p:txBody>
      </p:sp>
    </p:spTree>
    <p:extLst>
      <p:ext uri="{BB962C8B-B14F-4D97-AF65-F5344CB8AC3E}">
        <p14:creationId xmlns:p14="http://schemas.microsoft.com/office/powerpoint/2010/main" val="324009831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وكل الخدام </a:t>
            </a:r>
          </a:p>
        </p:txBody>
      </p:sp>
      <p:sp>
        <p:nvSpPr>
          <p:cNvPr id="27" name="Text Placeholder 26"/>
          <p:cNvSpPr>
            <a:spLocks noGrp="1"/>
          </p:cNvSpPr>
          <p:nvPr>
            <p:ph type="body" idx="1"/>
          </p:nvPr>
        </p:nvSpPr>
        <p:spPr/>
        <p:txBody>
          <a:bodyPr/>
          <a:lstStyle/>
          <a:p>
            <a:r>
              <a:rPr lang="ar-EG" sz="4800"/>
              <a:t>نيم ريف شمشي نيفين </a:t>
            </a:r>
          </a:p>
        </p:txBody>
      </p:sp>
      <p:sp>
        <p:nvSpPr>
          <p:cNvPr id="28" name="Text Placeholder 27"/>
          <p:cNvSpPr>
            <a:spLocks noGrp="1"/>
          </p:cNvSpPr>
          <p:nvPr>
            <p:ph type="body" sz="quarter" idx="3"/>
          </p:nvPr>
        </p:nvSpPr>
        <p:spPr/>
        <p:txBody>
          <a:bodyPr/>
          <a:lstStyle/>
          <a:p>
            <a:r>
              <a:rPr lang="en-US" sz="4800"/>
              <a:t>Nem ref]em]i niben</a:t>
            </a:r>
          </a:p>
        </p:txBody>
      </p:sp>
    </p:spTree>
    <p:extLst>
      <p:ext uri="{BB962C8B-B14F-4D97-AF65-F5344CB8AC3E}">
        <p14:creationId xmlns:p14="http://schemas.microsoft.com/office/powerpoint/2010/main" val="1857437015"/>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a:t>وكل الذين في البتولية </a:t>
            </a:r>
          </a:p>
        </p:txBody>
      </p:sp>
      <p:sp>
        <p:nvSpPr>
          <p:cNvPr id="27" name="Text Placeholder 26"/>
          <p:cNvSpPr>
            <a:spLocks noGrp="1"/>
          </p:cNvSpPr>
          <p:nvPr>
            <p:ph type="body" idx="1"/>
          </p:nvPr>
        </p:nvSpPr>
        <p:spPr/>
        <p:txBody>
          <a:bodyPr/>
          <a:lstStyle/>
          <a:p>
            <a:r>
              <a:rPr lang="ar-EG" sz="4400"/>
              <a:t>نيم ني تيروإتخين تي بارثي نيا</a:t>
            </a:r>
          </a:p>
        </p:txBody>
      </p:sp>
      <p:sp>
        <p:nvSpPr>
          <p:cNvPr id="28" name="Text Placeholder 27"/>
          <p:cNvSpPr>
            <a:spLocks noGrp="1"/>
          </p:cNvSpPr>
          <p:nvPr>
            <p:ph type="body" sz="quarter" idx="3"/>
          </p:nvPr>
        </p:nvSpPr>
        <p:spPr/>
        <p:txBody>
          <a:bodyPr/>
          <a:lstStyle/>
          <a:p>
            <a:r>
              <a:rPr lang="fr-FR" sz="4400" dirty="0"/>
              <a:t>nem </a:t>
            </a:r>
            <a:r>
              <a:rPr lang="fr-FR" sz="4400" dirty="0" err="1"/>
              <a:t>nh</a:t>
            </a:r>
            <a:r>
              <a:rPr lang="ar-EG" sz="4400" dirty="0"/>
              <a:t> </a:t>
            </a:r>
            <a:r>
              <a:rPr lang="fr-FR" sz="4400" dirty="0" err="1"/>
              <a:t>throu</a:t>
            </a:r>
            <a:r>
              <a:rPr lang="fr-FR" sz="4400" dirty="0"/>
              <a:t> et 'en ;</a:t>
            </a:r>
            <a:r>
              <a:rPr lang="fr-FR" sz="4400" dirty="0" err="1"/>
              <a:t>parqeni`a</a:t>
            </a:r>
            <a:endParaRPr lang="fr-FR" sz="4400" dirty="0"/>
          </a:p>
        </p:txBody>
      </p:sp>
    </p:spTree>
    <p:extLst>
      <p:ext uri="{BB962C8B-B14F-4D97-AF65-F5344CB8AC3E}">
        <p14:creationId xmlns:p14="http://schemas.microsoft.com/office/powerpoint/2010/main" val="3235546979"/>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dirty="0"/>
              <a:t>وطهارة كل شعبك المؤمن</a:t>
            </a:r>
          </a:p>
        </p:txBody>
      </p:sp>
      <p:sp>
        <p:nvSpPr>
          <p:cNvPr id="27" name="Text Placeholder 26"/>
          <p:cNvSpPr>
            <a:spLocks noGrp="1"/>
          </p:cNvSpPr>
          <p:nvPr>
            <p:ph type="body" idx="1"/>
          </p:nvPr>
        </p:nvSpPr>
        <p:spPr/>
        <p:txBody>
          <a:bodyPr/>
          <a:lstStyle/>
          <a:p>
            <a:r>
              <a:rPr lang="ar-EG" sz="4400"/>
              <a:t>نيم أؤطوفو إمبيك لاؤس تيرف إمبستوس </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outoubo</a:t>
            </a:r>
            <a:r>
              <a:rPr lang="ar-EG" sz="4400" dirty="0"/>
              <a:t> </a:t>
            </a:r>
            <a:r>
              <a:rPr lang="en-US" sz="4400" dirty="0"/>
              <a:t> `</a:t>
            </a:r>
            <a:r>
              <a:rPr lang="en-US" sz="4400" dirty="0" err="1"/>
              <a:t>mpeklaoc</a:t>
            </a:r>
            <a:r>
              <a:rPr lang="en-US" sz="4400" dirty="0"/>
              <a:t> </a:t>
            </a:r>
            <a:r>
              <a:rPr lang="en-US" sz="4400" dirty="0" err="1"/>
              <a:t>thrf</a:t>
            </a:r>
            <a:r>
              <a:rPr lang="en-US" sz="4400" dirty="0"/>
              <a:t> `</a:t>
            </a:r>
            <a:r>
              <a:rPr lang="en-US" sz="4400" dirty="0" err="1"/>
              <a:t>mpictoc</a:t>
            </a:r>
            <a:endParaRPr lang="en-US" sz="4400" dirty="0"/>
          </a:p>
        </p:txBody>
      </p:sp>
    </p:spTree>
    <p:extLst>
      <p:ext uri="{BB962C8B-B14F-4D97-AF65-F5344CB8AC3E}">
        <p14:creationId xmlns:p14="http://schemas.microsoft.com/office/powerpoint/2010/main" val="2958821629"/>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a:t>أذكر يا رب أن ترحمنا كلنا معاً</a:t>
            </a:r>
          </a:p>
        </p:txBody>
      </p:sp>
      <p:sp>
        <p:nvSpPr>
          <p:cNvPr id="27" name="Text Placeholder 26"/>
          <p:cNvSpPr>
            <a:spLocks noGrp="1"/>
          </p:cNvSpPr>
          <p:nvPr>
            <p:ph type="body" idx="1"/>
          </p:nvPr>
        </p:nvSpPr>
        <p:spPr/>
        <p:txBody>
          <a:bodyPr/>
          <a:lstStyle/>
          <a:p>
            <a:r>
              <a:rPr lang="ar-EG"/>
              <a:t>آري إفميفئي إبشويس إنتيك ناي نان تيرو إفسون</a:t>
            </a:r>
          </a:p>
        </p:txBody>
      </p:sp>
      <p:sp>
        <p:nvSpPr>
          <p:cNvPr id="28" name="Text Placeholder 27"/>
          <p:cNvSpPr>
            <a:spLocks noGrp="1"/>
          </p:cNvSpPr>
          <p:nvPr>
            <p:ph type="body" sz="quarter" idx="3"/>
          </p:nvPr>
        </p:nvSpPr>
        <p:spPr/>
        <p:txBody>
          <a:bodyPr/>
          <a:lstStyle/>
          <a:p>
            <a:r>
              <a:rPr lang="en-US" dirty="0" err="1"/>
              <a:t>Ari`vmeu`i</a:t>
            </a:r>
            <a:r>
              <a:rPr lang="en-US" dirty="0"/>
              <a:t>   ~P_</a:t>
            </a:r>
            <a:r>
              <a:rPr lang="ar-EG" dirty="0"/>
              <a:t> </a:t>
            </a:r>
            <a:r>
              <a:rPr lang="en-US" dirty="0"/>
              <a:t> `</a:t>
            </a:r>
            <a:r>
              <a:rPr lang="en-US" dirty="0" err="1"/>
              <a:t>nteknai</a:t>
            </a:r>
            <a:r>
              <a:rPr lang="en-US" dirty="0"/>
              <a:t> nan </a:t>
            </a:r>
            <a:r>
              <a:rPr lang="en-US" dirty="0" err="1"/>
              <a:t>throu</a:t>
            </a:r>
            <a:r>
              <a:rPr lang="en-US" dirty="0"/>
              <a:t>  </a:t>
            </a:r>
            <a:r>
              <a:rPr lang="en-US" dirty="0" err="1"/>
              <a:t>eucon</a:t>
            </a:r>
            <a:endParaRPr lang="en-US" dirty="0"/>
          </a:p>
        </p:txBody>
      </p:sp>
    </p:spTree>
    <p:extLst>
      <p:ext uri="{BB962C8B-B14F-4D97-AF65-F5344CB8AC3E}">
        <p14:creationId xmlns:p14="http://schemas.microsoft.com/office/powerpoint/2010/main" val="2330684430"/>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400"/>
              <a:t>إرحمنا يا الله الآب ضابط الكل</a:t>
            </a:r>
          </a:p>
        </p:txBody>
      </p:sp>
      <p:sp>
        <p:nvSpPr>
          <p:cNvPr id="27" name="Text Placeholder 26"/>
          <p:cNvSpPr>
            <a:spLocks noGrp="1"/>
          </p:cNvSpPr>
          <p:nvPr>
            <p:ph type="body" idx="1"/>
          </p:nvPr>
        </p:nvSpPr>
        <p:spPr/>
        <p:txBody>
          <a:bodyPr/>
          <a:lstStyle/>
          <a:p>
            <a:r>
              <a:rPr lang="ar-EG" sz="4000"/>
              <a:t>إيليسون إيماس أوثيئوس اوبانطوكراطور</a:t>
            </a:r>
          </a:p>
        </p:txBody>
      </p:sp>
      <p:sp>
        <p:nvSpPr>
          <p:cNvPr id="28" name="Text Placeholder 27"/>
          <p:cNvSpPr>
            <a:spLocks noGrp="1"/>
          </p:cNvSpPr>
          <p:nvPr>
            <p:ph type="body" sz="quarter" idx="3"/>
          </p:nvPr>
        </p:nvSpPr>
        <p:spPr/>
        <p:txBody>
          <a:bodyPr/>
          <a:lstStyle/>
          <a:p>
            <a:r>
              <a:rPr lang="en-US" dirty="0"/>
              <a:t>~</a:t>
            </a:r>
            <a:r>
              <a:rPr lang="en-US" dirty="0" err="1"/>
              <a:t>Ele`hcon</a:t>
            </a:r>
            <a:r>
              <a:rPr lang="ar-EG" dirty="0"/>
              <a:t> </a:t>
            </a:r>
            <a:r>
              <a:rPr lang="en-US" dirty="0"/>
              <a:t>`</a:t>
            </a:r>
            <a:r>
              <a:rPr lang="en-US" dirty="0" err="1"/>
              <a:t>hmac</a:t>
            </a:r>
            <a:r>
              <a:rPr lang="en-US" dirty="0"/>
              <a:t>   `o </a:t>
            </a:r>
            <a:r>
              <a:rPr lang="en-US" dirty="0" err="1"/>
              <a:t>Qeoc</a:t>
            </a:r>
            <a:r>
              <a:rPr lang="ar-EG" dirty="0"/>
              <a:t> </a:t>
            </a:r>
            <a:r>
              <a:rPr lang="en-US" dirty="0"/>
              <a:t>`o </a:t>
            </a:r>
            <a:r>
              <a:rPr lang="en-US" dirty="0" err="1"/>
              <a:t>Pathr</a:t>
            </a:r>
            <a:r>
              <a:rPr lang="en-US" dirty="0"/>
              <a:t>   `o </a:t>
            </a:r>
            <a:r>
              <a:rPr lang="en-US" dirty="0" err="1"/>
              <a:t>pantokratwr</a:t>
            </a:r>
            <a:endParaRPr lang="en-US" dirty="0"/>
          </a:p>
        </p:txBody>
      </p:sp>
    </p:spTree>
    <p:extLst>
      <p:ext uri="{BB962C8B-B14F-4D97-AF65-F5344CB8AC3E}">
        <p14:creationId xmlns:p14="http://schemas.microsoft.com/office/powerpoint/2010/main" val="3568153655"/>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sz="4800" dirty="0"/>
              <a:t>أذكر يا </a:t>
            </a:r>
            <a:r>
              <a:rPr lang="ar-EG" sz="4800"/>
              <a:t>رب خلاص </a:t>
            </a:r>
            <a:r>
              <a:rPr lang="ar-EG" sz="4800" dirty="0"/>
              <a:t>هذا الموضع </a:t>
            </a:r>
            <a:endParaRPr lang="en-US" sz="4800" dirty="0"/>
          </a:p>
        </p:txBody>
      </p:sp>
      <p:sp>
        <p:nvSpPr>
          <p:cNvPr id="30" name="Text Placeholder 29"/>
          <p:cNvSpPr>
            <a:spLocks noGrp="1"/>
          </p:cNvSpPr>
          <p:nvPr>
            <p:ph type="body" idx="1"/>
          </p:nvPr>
        </p:nvSpPr>
        <p:spPr/>
        <p:txBody>
          <a:bodyPr/>
          <a:lstStyle/>
          <a:p>
            <a:r>
              <a:rPr lang="ar-EG" sz="4400" dirty="0"/>
              <a:t>آري إفميفئي إبشويس إن إتسوتيريا إمباي توبوس </a:t>
            </a:r>
          </a:p>
        </p:txBody>
      </p:sp>
      <p:sp>
        <p:nvSpPr>
          <p:cNvPr id="31" name="Text Placeholder 30"/>
          <p:cNvSpPr>
            <a:spLocks noGrp="1"/>
          </p:cNvSpPr>
          <p:nvPr>
            <p:ph type="body" sz="quarter" idx="3"/>
          </p:nvPr>
        </p:nvSpPr>
        <p:spPr/>
        <p:txBody>
          <a:bodyPr/>
          <a:lstStyle/>
          <a:p>
            <a:r>
              <a:rPr lang="en-US" sz="4400" dirty="0" err="1"/>
              <a:t>Ari`vmeu`i</a:t>
            </a:r>
            <a:r>
              <a:rPr lang="en-US" sz="4400" dirty="0"/>
              <a:t>   ~P_  `</a:t>
            </a:r>
            <a:r>
              <a:rPr lang="en-US" sz="4400" dirty="0" err="1"/>
              <a:t>n`tcwthri`a</a:t>
            </a:r>
            <a:r>
              <a:rPr lang="en-US" sz="4400" dirty="0"/>
              <a:t> `</a:t>
            </a:r>
            <a:r>
              <a:rPr lang="en-US" sz="4400" dirty="0" err="1"/>
              <a:t>mpaitopoc</a:t>
            </a:r>
            <a:endParaRPr lang="en-US" sz="4400" dirty="0"/>
          </a:p>
        </p:txBody>
      </p:sp>
    </p:spTree>
    <p:extLst>
      <p:ext uri="{BB962C8B-B14F-4D97-AF65-F5344CB8AC3E}">
        <p14:creationId xmlns:p14="http://schemas.microsoft.com/office/powerpoint/2010/main" val="741954116"/>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sz="4800" dirty="0"/>
              <a:t>المقدس الذى لك</a:t>
            </a:r>
            <a:endParaRPr lang="en-US" sz="4800" dirty="0"/>
          </a:p>
        </p:txBody>
      </p:sp>
      <p:sp>
        <p:nvSpPr>
          <p:cNvPr id="30" name="Text Placeholder 29"/>
          <p:cNvSpPr>
            <a:spLocks noGrp="1"/>
          </p:cNvSpPr>
          <p:nvPr>
            <p:ph type="body" idx="1"/>
          </p:nvPr>
        </p:nvSpPr>
        <p:spPr/>
        <p:txBody>
          <a:bodyPr/>
          <a:lstStyle/>
          <a:p>
            <a:r>
              <a:rPr lang="ar-EG" sz="4800" dirty="0"/>
              <a:t>إثؤواب إنتاك فاي </a:t>
            </a:r>
          </a:p>
        </p:txBody>
      </p:sp>
      <p:sp>
        <p:nvSpPr>
          <p:cNvPr id="31" name="Text Placeholder 30"/>
          <p:cNvSpPr>
            <a:spLocks noGrp="1"/>
          </p:cNvSpPr>
          <p:nvPr>
            <p:ph type="body" sz="quarter" idx="3"/>
          </p:nvPr>
        </p:nvSpPr>
        <p:spPr/>
        <p:txBody>
          <a:bodyPr/>
          <a:lstStyle/>
          <a:p>
            <a:r>
              <a:rPr lang="en-US" sz="4800" dirty="0" err="1"/>
              <a:t>Eqouab</a:t>
            </a:r>
            <a:r>
              <a:rPr lang="en-US" sz="4800" dirty="0"/>
              <a:t>  `</a:t>
            </a:r>
            <a:r>
              <a:rPr lang="en-US" sz="4800" dirty="0" err="1"/>
              <a:t>ntak</a:t>
            </a:r>
            <a:r>
              <a:rPr lang="en-US" sz="4800" dirty="0"/>
              <a:t> </a:t>
            </a:r>
            <a:r>
              <a:rPr lang="en-US" sz="4800" dirty="0" err="1"/>
              <a:t>vai</a:t>
            </a:r>
            <a:endParaRPr lang="en-US" sz="4800" dirty="0"/>
          </a:p>
        </p:txBody>
      </p:sp>
    </p:spTree>
    <p:extLst>
      <p:ext uri="{BB962C8B-B14F-4D97-AF65-F5344CB8AC3E}">
        <p14:creationId xmlns:p14="http://schemas.microsoft.com/office/powerpoint/2010/main" val="2723012719"/>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SA" sz="5400" dirty="0"/>
              <a:t>وكل المواضع</a:t>
            </a:r>
            <a:endParaRPr lang="en-US" sz="5400" dirty="0"/>
          </a:p>
        </p:txBody>
      </p:sp>
      <p:sp>
        <p:nvSpPr>
          <p:cNvPr id="30" name="Text Placeholder 29"/>
          <p:cNvSpPr>
            <a:spLocks noGrp="1"/>
          </p:cNvSpPr>
          <p:nvPr>
            <p:ph type="body" idx="1"/>
          </p:nvPr>
        </p:nvSpPr>
        <p:spPr/>
        <p:txBody>
          <a:bodyPr/>
          <a:lstStyle/>
          <a:p>
            <a:r>
              <a:rPr lang="ar-EG" sz="4800" dirty="0"/>
              <a:t>نيم توبوس نيفين </a:t>
            </a:r>
          </a:p>
        </p:txBody>
      </p:sp>
      <p:sp>
        <p:nvSpPr>
          <p:cNvPr id="31" name="Text Placeholder 30"/>
          <p:cNvSpPr>
            <a:spLocks noGrp="1"/>
          </p:cNvSpPr>
          <p:nvPr>
            <p:ph type="body" sz="quarter" idx="3"/>
          </p:nvPr>
        </p:nvSpPr>
        <p:spPr/>
        <p:txBody>
          <a:bodyPr/>
          <a:lstStyle/>
          <a:p>
            <a:r>
              <a:rPr lang="en-US" sz="4800" dirty="0" err="1"/>
              <a:t>Nem</a:t>
            </a:r>
            <a:r>
              <a:rPr lang="en-US" sz="4800" dirty="0"/>
              <a:t> </a:t>
            </a:r>
            <a:r>
              <a:rPr lang="en-US" sz="4800" dirty="0" err="1"/>
              <a:t>topoc</a:t>
            </a:r>
            <a:r>
              <a:rPr lang="en-US" sz="4800" dirty="0"/>
              <a:t> </a:t>
            </a:r>
            <a:r>
              <a:rPr lang="en-US" sz="4800" dirty="0" err="1"/>
              <a:t>niben</a:t>
            </a:r>
            <a:endParaRPr lang="en-US" sz="4800" dirty="0"/>
          </a:p>
        </p:txBody>
      </p:sp>
    </p:spTree>
    <p:extLst>
      <p:ext uri="{BB962C8B-B14F-4D97-AF65-F5344CB8AC3E}">
        <p14:creationId xmlns:p14="http://schemas.microsoft.com/office/powerpoint/2010/main" val="3086009671"/>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dirty="0"/>
              <a:t>وكل أديرة آبائنا الأرثوذكسيين</a:t>
            </a:r>
            <a:endParaRPr lang="en-US" dirty="0"/>
          </a:p>
        </p:txBody>
      </p:sp>
      <p:sp>
        <p:nvSpPr>
          <p:cNvPr id="30" name="Text Placeholder 29"/>
          <p:cNvSpPr>
            <a:spLocks noGrp="1"/>
          </p:cNvSpPr>
          <p:nvPr>
            <p:ph type="body" idx="1"/>
          </p:nvPr>
        </p:nvSpPr>
        <p:spPr/>
        <p:txBody>
          <a:bodyPr/>
          <a:lstStyle/>
          <a:p>
            <a:r>
              <a:rPr lang="ar-EG" dirty="0"/>
              <a:t>نيم موناستيريون نيفين إنتي نين يوتي إن أورثوذوكسوس</a:t>
            </a:r>
          </a:p>
        </p:txBody>
      </p:sp>
      <p:sp>
        <p:nvSpPr>
          <p:cNvPr id="31" name="Text Placeholder 30"/>
          <p:cNvSpPr>
            <a:spLocks noGrp="1"/>
          </p:cNvSpPr>
          <p:nvPr>
            <p:ph type="body" sz="quarter" idx="3"/>
          </p:nvPr>
        </p:nvSpPr>
        <p:spPr/>
        <p:txBody>
          <a:bodyPr/>
          <a:lstStyle/>
          <a:p>
            <a:r>
              <a:rPr lang="pt-BR" dirty="0"/>
              <a:t>Nem monacthrion niben `nte nenio;  `norqodo[oc</a:t>
            </a:r>
          </a:p>
        </p:txBody>
      </p:sp>
      <p:sp>
        <p:nvSpPr>
          <p:cNvPr id="5" name="TextBox 4">
            <a:hlinkClick r:id="rId2" action="ppaction://hlinksldjump"/>
            <a:extLst>
              <a:ext uri="{FF2B5EF4-FFF2-40B4-BE49-F238E27FC236}">
                <a16:creationId xmlns:a16="http://schemas.microsoft.com/office/drawing/2014/main" id="{772F2B6C-2D3C-4388-B134-16151B724048}"/>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802425875"/>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sz="4400" dirty="0"/>
              <a:t>صلوا من أجل خلاص العالم </a:t>
            </a:r>
            <a:endParaRPr lang="en-US" sz="4400" dirty="0"/>
          </a:p>
        </p:txBody>
      </p:sp>
      <p:sp>
        <p:nvSpPr>
          <p:cNvPr id="30" name="Text Placeholder 29"/>
          <p:cNvSpPr>
            <a:spLocks noGrp="1"/>
          </p:cNvSpPr>
          <p:nvPr>
            <p:ph type="body" idx="1"/>
          </p:nvPr>
        </p:nvSpPr>
        <p:spPr/>
        <p:txBody>
          <a:bodyPr/>
          <a:lstStyle/>
          <a:p>
            <a:pPr>
              <a:lnSpc>
                <a:spcPct val="100000"/>
              </a:lnSpc>
              <a:spcBef>
                <a:spcPts val="0"/>
              </a:spcBef>
              <a:defRPr/>
            </a:pPr>
            <a:r>
              <a:rPr lang="ar-SA" sz="4000" dirty="0"/>
              <a:t>إبروس إي</a:t>
            </a:r>
            <a:r>
              <a:rPr lang="ar-EG" sz="4000" dirty="0"/>
              <a:t>ف</a:t>
            </a:r>
            <a:r>
              <a:rPr lang="ar-SA" sz="4000" dirty="0"/>
              <a:t>ئكساستي إيبرتيس</a:t>
            </a:r>
            <a:r>
              <a:rPr lang="ar-EG" sz="4000" dirty="0"/>
              <a:t> </a:t>
            </a:r>
            <a:r>
              <a:rPr lang="ar-SA" sz="4000" dirty="0"/>
              <a:t>سوتيرياس طوكوزمو</a:t>
            </a:r>
            <a:endParaRPr lang="ar-EG" sz="7200" dirty="0"/>
          </a:p>
        </p:txBody>
      </p:sp>
      <p:sp>
        <p:nvSpPr>
          <p:cNvPr id="31" name="Text Placeholder 30"/>
          <p:cNvSpPr>
            <a:spLocks noGrp="1"/>
          </p:cNvSpPr>
          <p:nvPr>
            <p:ph type="body" sz="quarter" idx="3"/>
          </p:nvPr>
        </p:nvSpPr>
        <p:spPr/>
        <p:txBody>
          <a:bodyPr/>
          <a:lstStyle/>
          <a:p>
            <a:r>
              <a:rPr lang="en-US" sz="4000" dirty="0" err="1"/>
              <a:t>Proceu</a:t>
            </a:r>
            <a:r>
              <a:rPr lang="en-US" sz="4000" dirty="0"/>
              <a:t>[</a:t>
            </a:r>
            <a:r>
              <a:rPr lang="en-US" sz="4000" dirty="0" err="1"/>
              <a:t>acqe</a:t>
            </a:r>
            <a:r>
              <a:rPr lang="en-US" sz="4000" dirty="0"/>
              <a:t>  `</a:t>
            </a:r>
            <a:r>
              <a:rPr lang="en-US" sz="4000" dirty="0" err="1"/>
              <a:t>uper</a:t>
            </a:r>
            <a:r>
              <a:rPr lang="en-US" sz="4000" dirty="0"/>
              <a:t> </a:t>
            </a:r>
            <a:r>
              <a:rPr lang="en-US" sz="4000" dirty="0" err="1"/>
              <a:t>thc</a:t>
            </a:r>
            <a:r>
              <a:rPr lang="en-US" sz="4000" dirty="0"/>
              <a:t> </a:t>
            </a:r>
            <a:r>
              <a:rPr lang="en-US" sz="4000" dirty="0" err="1"/>
              <a:t>cwthriac</a:t>
            </a:r>
            <a:r>
              <a:rPr lang="en-US" sz="4000" dirty="0"/>
              <a:t> </a:t>
            </a:r>
            <a:r>
              <a:rPr lang="en-US" sz="4000" dirty="0" err="1"/>
              <a:t>tou</a:t>
            </a:r>
            <a:r>
              <a:rPr lang="en-US" sz="4000" dirty="0"/>
              <a:t> </a:t>
            </a:r>
            <a:r>
              <a:rPr lang="en-US" sz="4000" dirty="0" err="1"/>
              <a:t>kocmou</a:t>
            </a:r>
            <a:endParaRPr lang="en-US" sz="4000" dirty="0"/>
          </a:p>
        </p:txBody>
      </p:sp>
      <p:sp>
        <p:nvSpPr>
          <p:cNvPr id="2" name="TextBox 1">
            <a:hlinkClick r:id="rId2" action="ppaction://hlinksldjump"/>
            <a:extLst>
              <a:ext uri="{FF2B5EF4-FFF2-40B4-BE49-F238E27FC236}">
                <a16:creationId xmlns:a16="http://schemas.microsoft.com/office/drawing/2014/main" id="{F4AA1D42-6FF8-C25A-3957-4265E86FF6C7}"/>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3109782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919788"/>
            <a:ext cx="9143999" cy="938212"/>
          </a:xfrm>
        </p:spPr>
        <p:txBody>
          <a:bodyPr anchor="ctr"/>
          <a:lstStyle/>
          <a:p>
            <a:r>
              <a:rPr lang="ar-EG" sz="3600" dirty="0"/>
              <a:t>تين شيبئهموت إن توتك كاطا هوب نيفين نيم إثفي هوب نيفين نيم خين هوب نيفين</a:t>
            </a:r>
            <a:r>
              <a:rPr lang="en-US" sz="3600" dirty="0"/>
              <a:t>.</a:t>
            </a:r>
            <a:endParaRPr lang="ar-EG" sz="3600" dirty="0"/>
          </a:p>
        </p:txBody>
      </p:sp>
      <p:sp>
        <p:nvSpPr>
          <p:cNvPr id="7" name="Text Placeholder 6"/>
          <p:cNvSpPr>
            <a:spLocks noGrp="1"/>
          </p:cNvSpPr>
          <p:nvPr>
            <p:ph type="body" sz="quarter" idx="3"/>
          </p:nvPr>
        </p:nvSpPr>
        <p:spPr>
          <a:xfrm>
            <a:off x="0" y="5042647"/>
            <a:ext cx="9144000" cy="808892"/>
          </a:xfrm>
        </p:spPr>
        <p:txBody>
          <a:bodyPr>
            <a:noAutofit/>
          </a:bodyPr>
          <a:lstStyle/>
          <a:p>
            <a:r>
              <a:rPr lang="en-US" sz="3400" dirty="0" err="1"/>
              <a:t>Tensep`hmot</a:t>
            </a:r>
            <a:r>
              <a:rPr lang="en-US" sz="3400" dirty="0"/>
              <a:t> `</a:t>
            </a:r>
            <a:r>
              <a:rPr lang="en-US" sz="3400" dirty="0" err="1"/>
              <a:t>ntotk</a:t>
            </a:r>
            <a:r>
              <a:rPr lang="en-US" sz="3400" dirty="0"/>
              <a:t>@ kata </a:t>
            </a:r>
            <a:r>
              <a:rPr lang="en-US" sz="3400" dirty="0" err="1"/>
              <a:t>hwb</a:t>
            </a:r>
            <a:r>
              <a:rPr lang="en-US" sz="3400" dirty="0"/>
              <a:t> </a:t>
            </a:r>
            <a:r>
              <a:rPr lang="en-US" sz="3400" dirty="0" err="1"/>
              <a:t>niben</a:t>
            </a:r>
            <a:r>
              <a:rPr lang="en-US" sz="3400" dirty="0"/>
              <a:t> </a:t>
            </a:r>
            <a:r>
              <a:rPr lang="en-US" sz="3400" dirty="0" err="1"/>
              <a:t>nem</a:t>
            </a:r>
            <a:r>
              <a:rPr lang="en-US" sz="3400" dirty="0"/>
              <a:t> </a:t>
            </a:r>
            <a:r>
              <a:rPr lang="en-US" sz="3400" dirty="0" err="1"/>
              <a:t>e;be</a:t>
            </a:r>
            <a:r>
              <a:rPr lang="en-US" sz="3400" dirty="0"/>
              <a:t> </a:t>
            </a:r>
            <a:r>
              <a:rPr lang="en-US" sz="3400" dirty="0" err="1"/>
              <a:t>hwb</a:t>
            </a:r>
            <a:r>
              <a:rPr lang="en-US" sz="3400" dirty="0"/>
              <a:t> </a:t>
            </a:r>
            <a:r>
              <a:rPr lang="en-US" sz="3400" dirty="0" err="1"/>
              <a:t>niben</a:t>
            </a:r>
            <a:r>
              <a:rPr lang="en-US" sz="3400" dirty="0"/>
              <a:t> </a:t>
            </a:r>
            <a:r>
              <a:rPr lang="en-US" sz="3400" dirty="0" err="1"/>
              <a:t>qen</a:t>
            </a:r>
            <a:r>
              <a:rPr lang="en-US" sz="3400" dirty="0"/>
              <a:t> </a:t>
            </a:r>
            <a:r>
              <a:rPr lang="en-US" sz="3400" dirty="0" err="1"/>
              <a:t>hwb</a:t>
            </a:r>
            <a:r>
              <a:rPr lang="en-US" sz="3400" dirty="0"/>
              <a:t> </a:t>
            </a:r>
            <a:r>
              <a:rPr lang="en-US" sz="3400" dirty="0" err="1"/>
              <a:t>niben</a:t>
            </a:r>
            <a:r>
              <a:rPr lang="en-US" sz="3400" dirty="0"/>
              <a:t>. </a:t>
            </a:r>
          </a:p>
        </p:txBody>
      </p:sp>
      <p:sp>
        <p:nvSpPr>
          <p:cNvPr id="3" name="Text Placeholder 2">
            <a:extLst>
              <a:ext uri="{FF2B5EF4-FFF2-40B4-BE49-F238E27FC236}">
                <a16:creationId xmlns:a16="http://schemas.microsoft.com/office/drawing/2014/main" id="{0F01EC7B-393F-46CC-A6EE-AEE3886E4938}"/>
              </a:ext>
            </a:extLst>
          </p:cNvPr>
          <p:cNvSpPr>
            <a:spLocks noGrp="1"/>
          </p:cNvSpPr>
          <p:nvPr>
            <p:ph type="body" sz="quarter" idx="10"/>
          </p:nvPr>
        </p:nvSpPr>
        <p:spPr>
          <a:xfrm>
            <a:off x="0" y="4377534"/>
            <a:ext cx="9144000" cy="665113"/>
          </a:xfrm>
        </p:spPr>
        <p:txBody>
          <a:bodyPr/>
          <a:lstStyle/>
          <a:p>
            <a:r>
              <a:rPr lang="ar-EG" sz="4000" dirty="0"/>
              <a:t>نشكرك على كل حال ومن أجل كل حال وفي كل حال.</a:t>
            </a:r>
            <a:endParaRPr lang="en-US" sz="4000" dirty="0"/>
          </a:p>
        </p:txBody>
      </p:sp>
    </p:spTree>
    <p:extLst>
      <p:ext uri="{BB962C8B-B14F-4D97-AF65-F5344CB8AC3E}">
        <p14:creationId xmlns:p14="http://schemas.microsoft.com/office/powerpoint/2010/main" val="374609326"/>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ومدينتنا هذه</a:t>
            </a:r>
          </a:p>
        </p:txBody>
      </p:sp>
      <p:sp>
        <p:nvSpPr>
          <p:cNvPr id="30" name="Text Placeholder 29"/>
          <p:cNvSpPr>
            <a:spLocks noGrp="1"/>
          </p:cNvSpPr>
          <p:nvPr>
            <p:ph type="body" idx="1"/>
          </p:nvPr>
        </p:nvSpPr>
        <p:spPr/>
        <p:txBody>
          <a:bodyPr/>
          <a:lstStyle/>
          <a:p>
            <a:r>
              <a:rPr lang="ar-EG" sz="4800" dirty="0"/>
              <a:t>كي تيس بوليئوس إيمون طافتيس </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thc</a:t>
            </a:r>
            <a:r>
              <a:rPr lang="en-US" sz="4800" dirty="0"/>
              <a:t> </a:t>
            </a:r>
            <a:r>
              <a:rPr lang="en-US" sz="4800" dirty="0" err="1"/>
              <a:t>polewc</a:t>
            </a:r>
            <a:r>
              <a:rPr lang="en-US" sz="4800" dirty="0"/>
              <a:t> `</a:t>
            </a:r>
            <a:r>
              <a:rPr lang="en-US" sz="4800" dirty="0" err="1"/>
              <a:t>hmwn</a:t>
            </a:r>
            <a:r>
              <a:rPr lang="en-US" sz="4800" dirty="0"/>
              <a:t> </a:t>
            </a:r>
            <a:r>
              <a:rPr lang="en-US" sz="4800" dirty="0" err="1"/>
              <a:t>tauthc</a:t>
            </a:r>
            <a:endParaRPr lang="en-US" sz="4800" dirty="0"/>
          </a:p>
        </p:txBody>
      </p:sp>
    </p:spTree>
    <p:extLst>
      <p:ext uri="{BB962C8B-B14F-4D97-AF65-F5344CB8AC3E}">
        <p14:creationId xmlns:p14="http://schemas.microsoft.com/office/powerpoint/2010/main" val="3745132453"/>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وسائر المدن والأقاليم </a:t>
            </a:r>
            <a:endParaRPr lang="en-US" sz="5400" dirty="0"/>
          </a:p>
        </p:txBody>
      </p:sp>
      <p:sp>
        <p:nvSpPr>
          <p:cNvPr id="30" name="Text Placeholder 29"/>
          <p:cNvSpPr>
            <a:spLocks noGrp="1"/>
          </p:cNvSpPr>
          <p:nvPr>
            <p:ph type="body" idx="1"/>
          </p:nvPr>
        </p:nvSpPr>
        <p:spPr/>
        <p:txBody>
          <a:bodyPr/>
          <a:lstStyle/>
          <a:p>
            <a:r>
              <a:rPr lang="ar-EG" sz="4800" dirty="0"/>
              <a:t>كي باسون بوليئون كي طون خورون</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pacwn</a:t>
            </a:r>
            <a:r>
              <a:rPr lang="en-US" sz="4800" dirty="0"/>
              <a:t> </a:t>
            </a:r>
            <a:r>
              <a:rPr lang="en-US" sz="4800" dirty="0" err="1"/>
              <a:t>polewn</a:t>
            </a:r>
            <a:r>
              <a:rPr lang="en-US" sz="4800" dirty="0"/>
              <a:t> </a:t>
            </a:r>
            <a:r>
              <a:rPr lang="en-US" sz="4800" dirty="0" err="1"/>
              <a:t>ke</a:t>
            </a:r>
            <a:r>
              <a:rPr lang="en-US" sz="4800" dirty="0"/>
              <a:t> </a:t>
            </a:r>
            <a:r>
              <a:rPr lang="en-US" sz="4800" dirty="0" err="1"/>
              <a:t>twn</a:t>
            </a:r>
            <a:r>
              <a:rPr lang="en-US" sz="4800" dirty="0"/>
              <a:t> </a:t>
            </a:r>
            <a:r>
              <a:rPr lang="en-US" sz="4800" dirty="0" err="1"/>
              <a:t>xwrwn</a:t>
            </a:r>
            <a:endParaRPr lang="en-US" sz="4800" dirty="0"/>
          </a:p>
        </p:txBody>
      </p:sp>
    </p:spTree>
    <p:extLst>
      <p:ext uri="{BB962C8B-B14F-4D97-AF65-F5344CB8AC3E}">
        <p14:creationId xmlns:p14="http://schemas.microsoft.com/office/powerpoint/2010/main" val="974730128"/>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والجزائر والأديرة</a:t>
            </a:r>
            <a:endParaRPr lang="en-US" sz="5400" dirty="0"/>
          </a:p>
        </p:txBody>
      </p:sp>
      <p:sp>
        <p:nvSpPr>
          <p:cNvPr id="30" name="Text Placeholder 29"/>
          <p:cNvSpPr>
            <a:spLocks noGrp="1"/>
          </p:cNvSpPr>
          <p:nvPr>
            <p:ph type="body" idx="1"/>
          </p:nvPr>
        </p:nvSpPr>
        <p:spPr/>
        <p:txBody>
          <a:bodyPr/>
          <a:lstStyle/>
          <a:p>
            <a:r>
              <a:rPr lang="ar-EG" sz="4800" dirty="0"/>
              <a:t>كي نيسون كي موناستيريون</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nhcwn</a:t>
            </a:r>
            <a:r>
              <a:rPr lang="en-US" sz="4800" dirty="0"/>
              <a:t> </a:t>
            </a:r>
            <a:r>
              <a:rPr lang="en-US" sz="4800" dirty="0" err="1"/>
              <a:t>ke</a:t>
            </a:r>
            <a:r>
              <a:rPr lang="en-US" sz="4800" dirty="0"/>
              <a:t> </a:t>
            </a:r>
            <a:r>
              <a:rPr lang="en-US" sz="4800" dirty="0" err="1"/>
              <a:t>monacthriwn</a:t>
            </a:r>
            <a:endParaRPr lang="en-US" sz="4800" dirty="0"/>
          </a:p>
        </p:txBody>
      </p:sp>
    </p:spTree>
    <p:extLst>
      <p:ext uri="{BB962C8B-B14F-4D97-AF65-F5344CB8AC3E}">
        <p14:creationId xmlns:p14="http://schemas.microsoft.com/office/powerpoint/2010/main" val="3632010773"/>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يا رب إرحم</a:t>
            </a:r>
            <a:endParaRPr lang="en-US" sz="5400" dirty="0"/>
          </a:p>
        </p:txBody>
      </p:sp>
      <p:sp>
        <p:nvSpPr>
          <p:cNvPr id="30" name="Text Placeholder 29"/>
          <p:cNvSpPr>
            <a:spLocks noGrp="1"/>
          </p:cNvSpPr>
          <p:nvPr>
            <p:ph type="body" idx="1"/>
          </p:nvPr>
        </p:nvSpPr>
        <p:spPr/>
        <p:txBody>
          <a:bodyPr/>
          <a:lstStyle/>
          <a:p>
            <a:r>
              <a:rPr lang="ar-EG" sz="4800" dirty="0"/>
              <a:t>كيريى إليسون</a:t>
            </a:r>
          </a:p>
        </p:txBody>
      </p:sp>
      <p:sp>
        <p:nvSpPr>
          <p:cNvPr id="31" name="Text Placeholder 30"/>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678311553"/>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sz="4800" dirty="0"/>
              <a:t>والساكنين فيها بإيمان الله</a:t>
            </a:r>
            <a:endParaRPr lang="en-US" sz="4800" dirty="0"/>
          </a:p>
        </p:txBody>
      </p:sp>
      <p:sp>
        <p:nvSpPr>
          <p:cNvPr id="30" name="Text Placeholder 29"/>
          <p:cNvSpPr>
            <a:spLocks noGrp="1"/>
          </p:cNvSpPr>
          <p:nvPr>
            <p:ph type="body" idx="1"/>
          </p:nvPr>
        </p:nvSpPr>
        <p:spPr/>
        <p:txBody>
          <a:bodyPr/>
          <a:lstStyle/>
          <a:p>
            <a:r>
              <a:rPr lang="ar-EG" sz="4400" dirty="0"/>
              <a:t>نيم ني إتشوب إنخيتو خين بي ناهتي إنتي إفنوتي</a:t>
            </a:r>
          </a:p>
        </p:txBody>
      </p:sp>
      <p:sp>
        <p:nvSpPr>
          <p:cNvPr id="31" name="Text Placeholder 30"/>
          <p:cNvSpPr>
            <a:spLocks noGrp="1"/>
          </p:cNvSpPr>
          <p:nvPr>
            <p:ph type="body" sz="quarter" idx="3"/>
          </p:nvPr>
        </p:nvSpPr>
        <p:spPr/>
        <p:txBody>
          <a:bodyPr/>
          <a:lstStyle/>
          <a:p>
            <a:r>
              <a:rPr lang="nl-NL" sz="4400" dirty="0"/>
              <a:t>Nem nhet]op  `n'htou 'en pina\; `nte V;.</a:t>
            </a:r>
          </a:p>
        </p:txBody>
      </p:sp>
      <p:sp>
        <p:nvSpPr>
          <p:cNvPr id="5" name="Rectangle 4">
            <a:hlinkClick r:id="rId2" action="ppaction://hlinksldjump"/>
          </p:cNvPr>
          <p:cNvSpPr/>
          <p:nvPr/>
        </p:nvSpPr>
        <p:spPr>
          <a:xfrm>
            <a:off x="7217779" y="3990779"/>
            <a:ext cx="2042547"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الزروع و العشب</a:t>
            </a:r>
            <a:endParaRPr kumimoji="0" lang="en-US"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p:cNvPr>
          <p:cNvSpPr/>
          <p:nvPr/>
        </p:nvSpPr>
        <p:spPr>
          <a:xfrm>
            <a:off x="2416368" y="3966600"/>
            <a:ext cx="186461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اهوية السماء</a:t>
            </a:r>
          </a:p>
        </p:txBody>
      </p:sp>
      <p:sp>
        <p:nvSpPr>
          <p:cNvPr id="7" name="Rectangle 6">
            <a:hlinkClick r:id="rId4" action="ppaction://hlinksldjump"/>
          </p:cNvPr>
          <p:cNvSpPr/>
          <p:nvPr/>
        </p:nvSpPr>
        <p:spPr>
          <a:xfrm>
            <a:off x="5027142" y="3972649"/>
            <a:ext cx="152958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مياة الانهار</a:t>
            </a:r>
          </a:p>
        </p:txBody>
      </p:sp>
      <p:sp>
        <p:nvSpPr>
          <p:cNvPr id="8" name="Rectangle 7">
            <a:hlinkClick r:id="" action="ppaction://noaction"/>
          </p:cNvPr>
          <p:cNvSpPr/>
          <p:nvPr/>
        </p:nvSpPr>
        <p:spPr>
          <a:xfrm>
            <a:off x="-115438" y="3966600"/>
            <a:ext cx="2319867"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شعبك و كنيستك</a:t>
            </a:r>
          </a:p>
        </p:txBody>
      </p:sp>
    </p:spTree>
    <p:extLst>
      <p:ext uri="{BB962C8B-B14F-4D97-AF65-F5344CB8AC3E}">
        <p14:creationId xmlns:p14="http://schemas.microsoft.com/office/powerpoint/2010/main" val="965439620"/>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شعبك  شعبك   شعبك</a:t>
            </a:r>
            <a:br>
              <a:rPr lang="ar-EG" dirty="0"/>
            </a:br>
            <a:r>
              <a:rPr lang="ar-EG" dirty="0"/>
              <a:t> وكنيستك يطلبون اليك</a:t>
            </a:r>
            <a:endParaRPr lang="en-US" dirty="0"/>
          </a:p>
        </p:txBody>
      </p:sp>
    </p:spTree>
    <p:extLst>
      <p:ext uri="{BB962C8B-B14F-4D97-AF65-F5344CB8AC3E}">
        <p14:creationId xmlns:p14="http://schemas.microsoft.com/office/powerpoint/2010/main" val="953072251"/>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وبك الى الاب معك</a:t>
            </a:r>
            <a:br>
              <a:rPr lang="ar-EG" dirty="0"/>
            </a:br>
            <a:r>
              <a:rPr lang="ar-EG" dirty="0"/>
              <a:t>قائلين:</a:t>
            </a:r>
            <a:endParaRPr lang="en-US" dirty="0"/>
          </a:p>
        </p:txBody>
      </p:sp>
    </p:spTree>
    <p:extLst>
      <p:ext uri="{BB962C8B-B14F-4D97-AF65-F5344CB8AC3E}">
        <p14:creationId xmlns:p14="http://schemas.microsoft.com/office/powerpoint/2010/main" val="508822060"/>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إرحمنا   إرحمنا  إرحمنا</a:t>
            </a:r>
            <a:br>
              <a:rPr lang="ar-EG" dirty="0"/>
            </a:br>
            <a:r>
              <a:rPr lang="ar-EG" dirty="0"/>
              <a:t>يا الله  الأب  ضابط  الكل </a:t>
            </a:r>
            <a:endParaRPr lang="en-US" dirty="0"/>
          </a:p>
        </p:txBody>
      </p:sp>
    </p:spTree>
    <p:extLst>
      <p:ext uri="{BB962C8B-B14F-4D97-AF65-F5344CB8AC3E}">
        <p14:creationId xmlns:p14="http://schemas.microsoft.com/office/powerpoint/2010/main" val="218002237"/>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أرحمنا   أرحمنا  أرحمنا</a:t>
            </a:r>
            <a:br>
              <a:rPr lang="ar-EG" dirty="0"/>
            </a:br>
            <a:r>
              <a:rPr lang="ar-EG" dirty="0"/>
              <a:t>   يا الله مخلصنا</a:t>
            </a:r>
            <a:endParaRPr lang="en-US" dirty="0"/>
          </a:p>
        </p:txBody>
      </p:sp>
    </p:spTree>
    <p:extLst>
      <p:ext uri="{BB962C8B-B14F-4D97-AF65-F5344CB8AC3E}">
        <p14:creationId xmlns:p14="http://schemas.microsoft.com/office/powerpoint/2010/main" val="3439415312"/>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أرحمنا   أرحمنا  أرحمنا</a:t>
            </a:r>
            <a:br>
              <a:rPr lang="ar-EG" dirty="0"/>
            </a:br>
            <a:r>
              <a:rPr lang="ar-EG" dirty="0"/>
              <a:t>  يا الله ثم ارحمنا</a:t>
            </a:r>
            <a:endParaRPr lang="en-US" dirty="0"/>
          </a:p>
        </p:txBody>
      </p:sp>
    </p:spTree>
    <p:extLst>
      <p:ext uri="{BB962C8B-B14F-4D97-AF65-F5344CB8AC3E}">
        <p14:creationId xmlns:p14="http://schemas.microsoft.com/office/powerpoint/2010/main" val="18873708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0" y="6144091"/>
            <a:ext cx="9143999" cy="713909"/>
          </a:xfrm>
        </p:spPr>
        <p:txBody>
          <a:bodyPr anchor="ctr"/>
          <a:lstStyle/>
          <a:p>
            <a:r>
              <a:rPr lang="ar-EG" sz="3500" dirty="0"/>
              <a:t>جي آك إير إسكيبازين إجون آك إيرفويثين إيرون أك أريه إيرون </a:t>
            </a:r>
          </a:p>
        </p:txBody>
      </p:sp>
      <p:sp>
        <p:nvSpPr>
          <p:cNvPr id="8" name="Text Placeholder 7"/>
          <p:cNvSpPr>
            <a:spLocks noGrp="1"/>
          </p:cNvSpPr>
          <p:nvPr>
            <p:ph type="body" sz="quarter" idx="3"/>
          </p:nvPr>
        </p:nvSpPr>
        <p:spPr>
          <a:xfrm>
            <a:off x="-2" y="5073389"/>
            <a:ext cx="9144000" cy="1070702"/>
          </a:xfrm>
        </p:spPr>
        <p:txBody>
          <a:bodyPr anchor="ctr"/>
          <a:lstStyle/>
          <a:p>
            <a:r>
              <a:rPr lang="en-US" sz="4000" dirty="0"/>
              <a:t>Je </a:t>
            </a:r>
            <a:r>
              <a:rPr lang="en-US" sz="4000" dirty="0" err="1"/>
              <a:t>aker`ckepazin</a:t>
            </a:r>
            <a:r>
              <a:rPr lang="en-US" sz="4000" dirty="0"/>
              <a:t> `</a:t>
            </a:r>
            <a:r>
              <a:rPr lang="en-US" sz="4000" dirty="0" err="1"/>
              <a:t>ejwn</a:t>
            </a:r>
            <a:r>
              <a:rPr lang="en-US" sz="4000" dirty="0"/>
              <a:t>@ </a:t>
            </a:r>
            <a:r>
              <a:rPr lang="en-US" sz="4000" dirty="0" err="1"/>
              <a:t>akerbo`y;in</a:t>
            </a:r>
            <a:r>
              <a:rPr lang="en-US" sz="4000" dirty="0"/>
              <a:t> `</a:t>
            </a:r>
            <a:r>
              <a:rPr lang="en-US" sz="4000" dirty="0" err="1"/>
              <a:t>eron</a:t>
            </a:r>
            <a:r>
              <a:rPr lang="en-US" sz="4000" dirty="0"/>
              <a:t>@ </a:t>
            </a:r>
            <a:r>
              <a:rPr lang="en-US" sz="4000" dirty="0" err="1"/>
              <a:t>ak`areh</a:t>
            </a:r>
            <a:r>
              <a:rPr lang="en-US" sz="4000" dirty="0"/>
              <a:t> `</a:t>
            </a:r>
            <a:r>
              <a:rPr lang="en-US" sz="4000" dirty="0" err="1"/>
              <a:t>eron</a:t>
            </a:r>
            <a:endParaRPr lang="ar-EG" sz="4000" dirty="0"/>
          </a:p>
        </p:txBody>
      </p:sp>
      <p:sp>
        <p:nvSpPr>
          <p:cNvPr id="3" name="Text Placeholder 2">
            <a:extLst>
              <a:ext uri="{FF2B5EF4-FFF2-40B4-BE49-F238E27FC236}">
                <a16:creationId xmlns:a16="http://schemas.microsoft.com/office/drawing/2014/main" id="{BCA4F8BF-3EC1-4D2A-967E-AB4BBC793175}"/>
              </a:ext>
            </a:extLst>
          </p:cNvPr>
          <p:cNvSpPr>
            <a:spLocks noGrp="1"/>
          </p:cNvSpPr>
          <p:nvPr>
            <p:ph type="body" sz="quarter" idx="10"/>
          </p:nvPr>
        </p:nvSpPr>
        <p:spPr>
          <a:xfrm>
            <a:off x="-2" y="4359480"/>
            <a:ext cx="9144000" cy="713909"/>
          </a:xfrm>
        </p:spPr>
        <p:txBody>
          <a:bodyPr/>
          <a:lstStyle/>
          <a:p>
            <a:r>
              <a:rPr lang="ar-EG" sz="4400" dirty="0"/>
              <a:t>لأنك سترتنا واعنتنا وحفظتنا</a:t>
            </a:r>
          </a:p>
        </p:txBody>
      </p:sp>
    </p:spTree>
    <p:extLst>
      <p:ext uri="{BB962C8B-B14F-4D97-AF65-F5344CB8AC3E}">
        <p14:creationId xmlns:p14="http://schemas.microsoft.com/office/powerpoint/2010/main" val="1318694658"/>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sz="8800" dirty="0"/>
              <a:t>يارب ارحم</a:t>
            </a:r>
            <a:endParaRPr lang="en-US" sz="8800" dirty="0"/>
          </a:p>
        </p:txBody>
      </p:sp>
      <p:sp>
        <p:nvSpPr>
          <p:cNvPr id="7" name="Rectangle 6">
            <a:hlinkClick r:id="rId2" action="ppaction://hlinksldjump"/>
          </p:cNvPr>
          <p:cNvSpPr/>
          <p:nvPr/>
        </p:nvSpPr>
        <p:spPr>
          <a:xfrm>
            <a:off x="7123996" y="3943887"/>
            <a:ext cx="2042547"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الزروع و العشب</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3" action="ppaction://hlinksldjump"/>
          </p:cNvPr>
          <p:cNvSpPr/>
          <p:nvPr/>
        </p:nvSpPr>
        <p:spPr>
          <a:xfrm>
            <a:off x="51660" y="3966600"/>
            <a:ext cx="186461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اهوية السماء</a:t>
            </a:r>
          </a:p>
        </p:txBody>
      </p:sp>
      <p:sp>
        <p:nvSpPr>
          <p:cNvPr id="9" name="Rectangle 8">
            <a:hlinkClick r:id="rId4" action="ppaction://hlinksldjump"/>
          </p:cNvPr>
          <p:cNvSpPr/>
          <p:nvPr/>
        </p:nvSpPr>
        <p:spPr>
          <a:xfrm>
            <a:off x="3737606" y="3996095"/>
            <a:ext cx="152958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مياة الانهار</a:t>
            </a:r>
          </a:p>
        </p:txBody>
      </p:sp>
    </p:spTree>
    <p:extLst>
      <p:ext uri="{BB962C8B-B14F-4D97-AF65-F5344CB8AC3E}">
        <p14:creationId xmlns:p14="http://schemas.microsoft.com/office/powerpoint/2010/main" val="2986724442"/>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1436-DA47-4857-8523-C6BB42B1557D}"/>
              </a:ext>
            </a:extLst>
          </p:cNvPr>
          <p:cNvSpPr>
            <a:spLocks noGrp="1"/>
          </p:cNvSpPr>
          <p:nvPr>
            <p:ph type="title"/>
          </p:nvPr>
        </p:nvSpPr>
        <p:spPr/>
        <p:txBody>
          <a:bodyPr>
            <a:normAutofit/>
          </a:bodyPr>
          <a:lstStyle/>
          <a:p>
            <a:r>
              <a:rPr lang="ar-EG" dirty="0"/>
              <a:t>انعم على شعبك بوحدانية القلب </a:t>
            </a:r>
            <a:endParaRPr lang="en-US" dirty="0"/>
          </a:p>
        </p:txBody>
      </p:sp>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اري إهموت إمبيك لاؤس إنتي ميت هيت إن اؤوؤ </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en-US" sz="2800" dirty="0" err="1"/>
              <a:t>Ari`hmot</a:t>
            </a:r>
            <a:r>
              <a:rPr lang="en-US" sz="2800" dirty="0"/>
              <a:t> `</a:t>
            </a:r>
            <a:r>
              <a:rPr lang="en-US" sz="2800" dirty="0" err="1"/>
              <a:t>mpeklaoc</a:t>
            </a:r>
            <a:r>
              <a:rPr lang="en-US" sz="2800" dirty="0"/>
              <a:t> `n5meth3t `</a:t>
            </a:r>
            <a:r>
              <a:rPr lang="en-US" sz="2800" dirty="0" err="1"/>
              <a:t>novwov</a:t>
            </a:r>
            <a:r>
              <a:rPr lang="en-US" sz="2800" dirty="0"/>
              <a:t> </a:t>
            </a:r>
          </a:p>
        </p:txBody>
      </p:sp>
    </p:spTree>
    <p:extLst>
      <p:ext uri="{BB962C8B-B14F-4D97-AF65-F5344CB8AC3E}">
        <p14:creationId xmlns:p14="http://schemas.microsoft.com/office/powerpoint/2010/main" val="768162322"/>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1436-DA47-4857-8523-C6BB42B1557D}"/>
              </a:ext>
            </a:extLst>
          </p:cNvPr>
          <p:cNvSpPr>
            <a:spLocks noGrp="1"/>
          </p:cNvSpPr>
          <p:nvPr>
            <p:ph type="title"/>
          </p:nvPr>
        </p:nvSpPr>
        <p:spPr/>
        <p:txBody>
          <a:bodyPr>
            <a:normAutofit/>
          </a:bodyPr>
          <a:lstStyle/>
          <a:p>
            <a:r>
              <a:rPr lang="ar-EG" dirty="0"/>
              <a:t>أعط طمأنينة للعالم </a:t>
            </a:r>
            <a:endParaRPr lang="en-US" dirty="0"/>
          </a:p>
        </p:txBody>
      </p:sp>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موي إن اوسيمني إمبي كوزموس </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en-US" dirty="0" err="1"/>
              <a:t>moi</a:t>
            </a:r>
            <a:r>
              <a:rPr lang="en-US" dirty="0"/>
              <a:t> `</a:t>
            </a:r>
            <a:r>
              <a:rPr lang="en-US" dirty="0" err="1"/>
              <a:t>novcemni</a:t>
            </a:r>
            <a:r>
              <a:rPr lang="en-US" dirty="0"/>
              <a:t> `</a:t>
            </a:r>
            <a:r>
              <a:rPr lang="en-US" dirty="0" err="1"/>
              <a:t>mpikocmoc</a:t>
            </a:r>
            <a:r>
              <a:rPr lang="en-US" dirty="0"/>
              <a:t> </a:t>
            </a:r>
          </a:p>
        </p:txBody>
      </p:sp>
    </p:spTree>
    <p:extLst>
      <p:ext uri="{BB962C8B-B14F-4D97-AF65-F5344CB8AC3E}">
        <p14:creationId xmlns:p14="http://schemas.microsoft.com/office/powerpoint/2010/main" val="4097676239"/>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اوثوت إنانيف إمبي اير </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en-US" dirty="0"/>
              <a:t>ov0wt enane4 `mpia3r</a:t>
            </a:r>
          </a:p>
        </p:txBody>
      </p:sp>
      <p:sp>
        <p:nvSpPr>
          <p:cNvPr id="10" name="Title 9">
            <a:extLst>
              <a:ext uri="{FF2B5EF4-FFF2-40B4-BE49-F238E27FC236}">
                <a16:creationId xmlns:a16="http://schemas.microsoft.com/office/drawing/2014/main" id="{1965D06F-8937-4B2C-80A8-92ED36546384}"/>
              </a:ext>
            </a:extLst>
          </p:cNvPr>
          <p:cNvSpPr>
            <a:spLocks noGrp="1"/>
          </p:cNvSpPr>
          <p:nvPr>
            <p:ph type="title"/>
          </p:nvPr>
        </p:nvSpPr>
        <p:spPr/>
        <p:txBody>
          <a:bodyPr>
            <a:normAutofit/>
          </a:bodyPr>
          <a:lstStyle/>
          <a:p>
            <a:r>
              <a:rPr lang="ar-EG" sz="4000" b="1" kern="1200" dirty="0">
                <a:solidFill>
                  <a:schemeClr val="lt1"/>
                </a:solidFill>
                <a:latin typeface="+mn-lt"/>
                <a:ea typeface="+mn-ea"/>
                <a:cs typeface="+mn-cs"/>
              </a:rPr>
              <a:t>مزاجاً حسناً للهواء</a:t>
            </a:r>
            <a:endParaRPr lang="en-US" dirty="0"/>
          </a:p>
        </p:txBody>
      </p:sp>
      <p:sp>
        <p:nvSpPr>
          <p:cNvPr id="11" name="Rectangle 10">
            <a:hlinkClick r:id="rId2" action="ppaction://hlinksldjump"/>
            <a:extLst>
              <a:ext uri="{FF2B5EF4-FFF2-40B4-BE49-F238E27FC236}">
                <a16:creationId xmlns:a16="http://schemas.microsoft.com/office/drawing/2014/main" id="{C943EFF5-F89C-4F6D-8986-FEFDAEC4E3AE}"/>
              </a:ext>
            </a:extLst>
          </p:cNvPr>
          <p:cNvSpPr/>
          <p:nvPr/>
        </p:nvSpPr>
        <p:spPr>
          <a:xfrm>
            <a:off x="7217779" y="3990779"/>
            <a:ext cx="2042547"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الزروع و العشب</a:t>
            </a:r>
            <a:endParaRPr kumimoji="0" lang="en-US"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2" name="Rectangle 11">
            <a:hlinkClick r:id="rId3" action="ppaction://hlinksldjump"/>
            <a:extLst>
              <a:ext uri="{FF2B5EF4-FFF2-40B4-BE49-F238E27FC236}">
                <a16:creationId xmlns:a16="http://schemas.microsoft.com/office/drawing/2014/main" id="{5C258B76-7F15-4DDF-A392-C9C050053A2A}"/>
              </a:ext>
            </a:extLst>
          </p:cNvPr>
          <p:cNvSpPr/>
          <p:nvPr/>
        </p:nvSpPr>
        <p:spPr>
          <a:xfrm>
            <a:off x="0" y="3993058"/>
            <a:ext cx="186461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اهوية السماء</a:t>
            </a:r>
          </a:p>
        </p:txBody>
      </p:sp>
      <p:sp>
        <p:nvSpPr>
          <p:cNvPr id="13" name="Rectangle 12">
            <a:hlinkClick r:id="rId4" action="ppaction://hlinksldjump"/>
            <a:extLst>
              <a:ext uri="{FF2B5EF4-FFF2-40B4-BE49-F238E27FC236}">
                <a16:creationId xmlns:a16="http://schemas.microsoft.com/office/drawing/2014/main" id="{82241FE1-E906-471F-8E9E-220D760F232F}"/>
              </a:ext>
            </a:extLst>
          </p:cNvPr>
          <p:cNvSpPr/>
          <p:nvPr/>
        </p:nvSpPr>
        <p:spPr>
          <a:xfrm>
            <a:off x="3584422" y="3976845"/>
            <a:ext cx="152958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مياة الانهار</a:t>
            </a:r>
          </a:p>
        </p:txBody>
      </p:sp>
    </p:spTree>
    <p:extLst>
      <p:ext uri="{BB962C8B-B14F-4D97-AF65-F5344CB8AC3E}">
        <p14:creationId xmlns:p14="http://schemas.microsoft.com/office/powerpoint/2010/main" val="184678230"/>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400" dirty="0"/>
              <a:t>تفضل يا رب الزروع والعشب </a:t>
            </a:r>
          </a:p>
        </p:txBody>
      </p:sp>
      <p:sp>
        <p:nvSpPr>
          <p:cNvPr id="8" name="Text Placeholder 7"/>
          <p:cNvSpPr>
            <a:spLocks noGrp="1"/>
          </p:cNvSpPr>
          <p:nvPr>
            <p:ph type="body" idx="1"/>
          </p:nvPr>
        </p:nvSpPr>
        <p:spPr/>
        <p:txBody>
          <a:bodyPr/>
          <a:lstStyle/>
          <a:p>
            <a:r>
              <a:rPr lang="ar-EG" sz="4400" dirty="0"/>
              <a:t>آري كاطاكسين إبشويس نيسيتي نيم ني سيم </a:t>
            </a:r>
          </a:p>
        </p:txBody>
      </p:sp>
      <p:sp>
        <p:nvSpPr>
          <p:cNvPr id="9" name="Text Placeholder 8"/>
          <p:cNvSpPr>
            <a:spLocks noGrp="1"/>
          </p:cNvSpPr>
          <p:nvPr>
            <p:ph type="body" sz="quarter" idx="3"/>
          </p:nvPr>
        </p:nvSpPr>
        <p:spPr/>
        <p:txBody>
          <a:bodyPr/>
          <a:lstStyle/>
          <a:p>
            <a:r>
              <a:rPr lang="pl-PL" dirty="0"/>
              <a:t>Arikata7in pu nici5 nem </a:t>
            </a:r>
            <a:r>
              <a:rPr lang="ar-EG" dirty="0"/>
              <a:t> </a:t>
            </a:r>
            <a:r>
              <a:rPr lang="pl-PL" dirty="0"/>
              <a:t>Nicim </a:t>
            </a:r>
          </a:p>
        </p:txBody>
      </p:sp>
    </p:spTree>
    <p:extLst>
      <p:ext uri="{BB962C8B-B14F-4D97-AF65-F5344CB8AC3E}">
        <p14:creationId xmlns:p14="http://schemas.microsoft.com/office/powerpoint/2010/main" val="1613349866"/>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ar-EG" sz="5400" dirty="0"/>
              <a:t>ونبات الحقل</a:t>
            </a:r>
            <a:endParaRPr lang="en-US" sz="5400" dirty="0"/>
          </a:p>
        </p:txBody>
      </p:sp>
      <p:sp>
        <p:nvSpPr>
          <p:cNvPr id="8" name="Text Placeholder 7"/>
          <p:cNvSpPr>
            <a:spLocks noGrp="1"/>
          </p:cNvSpPr>
          <p:nvPr>
            <p:ph type="body" idx="1"/>
          </p:nvPr>
        </p:nvSpPr>
        <p:spPr/>
        <p:txBody>
          <a:bodyPr/>
          <a:lstStyle/>
          <a:p>
            <a:r>
              <a:rPr lang="ar-EG" sz="4800" dirty="0"/>
              <a:t>نيم ني روت إنتي إتكوي</a:t>
            </a:r>
          </a:p>
        </p:txBody>
      </p:sp>
      <p:sp>
        <p:nvSpPr>
          <p:cNvPr id="9" name="Text Placeholder 8"/>
          <p:cNvSpPr>
            <a:spLocks noGrp="1"/>
          </p:cNvSpPr>
          <p:nvPr>
            <p:ph type="body" sz="quarter" idx="3"/>
          </p:nvPr>
        </p:nvSpPr>
        <p:spPr/>
        <p:txBody>
          <a:bodyPr/>
          <a:lstStyle/>
          <a:p>
            <a:r>
              <a:rPr lang="pt-BR" sz="4800" dirty="0"/>
              <a:t>nem ni rwt `nte `tkoi</a:t>
            </a:r>
          </a:p>
        </p:txBody>
      </p:sp>
    </p:spTree>
    <p:extLst>
      <p:ext uri="{BB962C8B-B14F-4D97-AF65-F5344CB8AC3E}">
        <p14:creationId xmlns:p14="http://schemas.microsoft.com/office/powerpoint/2010/main" val="412316374"/>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في هذه السنة باركها</a:t>
            </a:r>
            <a:endParaRPr lang="en-US" sz="4800" dirty="0"/>
          </a:p>
        </p:txBody>
      </p:sp>
      <p:sp>
        <p:nvSpPr>
          <p:cNvPr id="8" name="Text Placeholder 7"/>
          <p:cNvSpPr>
            <a:spLocks noGrp="1"/>
          </p:cNvSpPr>
          <p:nvPr>
            <p:ph type="body" idx="1"/>
          </p:nvPr>
        </p:nvSpPr>
        <p:spPr/>
        <p:txBody>
          <a:bodyPr/>
          <a:lstStyle/>
          <a:p>
            <a:r>
              <a:rPr lang="ar-EG" sz="4400" dirty="0"/>
              <a:t>إيت خين تاي رومبي ثاي إزمو إيروؤو</a:t>
            </a:r>
          </a:p>
        </p:txBody>
      </p:sp>
      <p:sp>
        <p:nvSpPr>
          <p:cNvPr id="9" name="Text Placeholder 8"/>
          <p:cNvSpPr>
            <a:spLocks noGrp="1"/>
          </p:cNvSpPr>
          <p:nvPr>
            <p:ph type="body" sz="quarter" idx="3"/>
          </p:nvPr>
        </p:nvSpPr>
        <p:spPr/>
        <p:txBody>
          <a:bodyPr/>
          <a:lstStyle/>
          <a:p>
            <a:r>
              <a:rPr lang="en-US" dirty="0" err="1"/>
              <a:t>Etqen</a:t>
            </a:r>
            <a:r>
              <a:rPr lang="en-US" dirty="0"/>
              <a:t> </a:t>
            </a:r>
            <a:r>
              <a:rPr lang="en-US" dirty="0" err="1"/>
              <a:t>tairompi</a:t>
            </a:r>
            <a:r>
              <a:rPr lang="en-US" dirty="0"/>
              <a:t> 0ai:`cmov `</a:t>
            </a:r>
            <a:r>
              <a:rPr lang="en-US" dirty="0" err="1"/>
              <a:t>erwov</a:t>
            </a:r>
            <a:endParaRPr lang="en-US" dirty="0"/>
          </a:p>
        </p:txBody>
      </p:sp>
      <p:sp>
        <p:nvSpPr>
          <p:cNvPr id="5" name="Rectangle 4">
            <a:hlinkClick r:id="rId2" action="ppaction://hlinksldjump"/>
            <a:extLst>
              <a:ext uri="{FF2B5EF4-FFF2-40B4-BE49-F238E27FC236}">
                <a16:creationId xmlns:a16="http://schemas.microsoft.com/office/drawing/2014/main" id="{1F69EFE0-2717-47C9-A983-6568D06D0465}"/>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600063649"/>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أطلبوا عن الزروع والعشب</a:t>
            </a:r>
            <a:endParaRPr lang="en-US" sz="4800" dirty="0"/>
          </a:p>
        </p:txBody>
      </p:sp>
      <p:sp>
        <p:nvSpPr>
          <p:cNvPr id="8" name="Text Placeholder 7"/>
          <p:cNvSpPr>
            <a:spLocks noGrp="1"/>
          </p:cNvSpPr>
          <p:nvPr>
            <p:ph type="body" idx="1"/>
          </p:nvPr>
        </p:nvSpPr>
        <p:spPr/>
        <p:txBody>
          <a:bodyPr/>
          <a:lstStyle/>
          <a:p>
            <a:r>
              <a:rPr lang="ar-EG" sz="4400" dirty="0"/>
              <a:t>طفه إيجين ني سيتي نيم مي سيم </a:t>
            </a:r>
          </a:p>
        </p:txBody>
      </p:sp>
      <p:sp>
        <p:nvSpPr>
          <p:cNvPr id="9" name="Text Placeholder 8"/>
          <p:cNvSpPr>
            <a:spLocks noGrp="1"/>
          </p:cNvSpPr>
          <p:nvPr>
            <p:ph type="body" sz="quarter" idx="3"/>
          </p:nvPr>
        </p:nvSpPr>
        <p:spPr/>
        <p:txBody>
          <a:bodyPr/>
          <a:lstStyle/>
          <a:p>
            <a:r>
              <a:rPr lang="pl-PL" sz="4400" dirty="0"/>
              <a:t>Twbh `egen nici5 nem nicim </a:t>
            </a:r>
          </a:p>
        </p:txBody>
      </p:sp>
      <p:sp>
        <p:nvSpPr>
          <p:cNvPr id="5" name="Rectangle 4">
            <a:hlinkClick r:id="rId2" action="ppaction://hlinksldjump"/>
            <a:extLst>
              <a:ext uri="{FF2B5EF4-FFF2-40B4-BE49-F238E27FC236}">
                <a16:creationId xmlns:a16="http://schemas.microsoft.com/office/drawing/2014/main" id="{B92F3C82-33F0-46A9-B7D6-3B8EE51A305B}"/>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20944302"/>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4312965"/>
            <a:ext cx="9144000" cy="782371"/>
          </a:xfrm>
        </p:spPr>
        <p:txBody>
          <a:bodyPr>
            <a:normAutofit/>
          </a:bodyPr>
          <a:lstStyle/>
          <a:p>
            <a:r>
              <a:rPr lang="ar-EG" sz="4400" dirty="0"/>
              <a:t>ونبات الحقل في هذه السنة </a:t>
            </a:r>
            <a:endParaRPr lang="en-US" sz="4400" dirty="0"/>
          </a:p>
        </p:txBody>
      </p:sp>
      <p:sp>
        <p:nvSpPr>
          <p:cNvPr id="8" name="Text Placeholder 7"/>
          <p:cNvSpPr>
            <a:spLocks noGrp="1"/>
          </p:cNvSpPr>
          <p:nvPr>
            <p:ph type="body" idx="1"/>
          </p:nvPr>
        </p:nvSpPr>
        <p:spPr/>
        <p:txBody>
          <a:bodyPr/>
          <a:lstStyle/>
          <a:p>
            <a:r>
              <a:rPr lang="ar-EG" sz="4400" dirty="0"/>
              <a:t>نيم ني روت إنتي إتكوي خين تاي رومبي فاى</a:t>
            </a:r>
          </a:p>
        </p:txBody>
      </p:sp>
      <p:sp>
        <p:nvSpPr>
          <p:cNvPr id="9" name="Text Placeholder 8"/>
          <p:cNvSpPr>
            <a:spLocks noGrp="1"/>
          </p:cNvSpPr>
          <p:nvPr>
            <p:ph type="body" sz="quarter" idx="3"/>
          </p:nvPr>
        </p:nvSpPr>
        <p:spPr>
          <a:xfrm>
            <a:off x="0" y="5482686"/>
            <a:ext cx="9144000" cy="682357"/>
          </a:xfrm>
        </p:spPr>
        <p:txBody>
          <a:bodyPr/>
          <a:lstStyle/>
          <a:p>
            <a:r>
              <a:rPr lang="fi-FI" dirty="0"/>
              <a:t>nem nirwt `nte `tkoi qen tai rompi 0ai </a:t>
            </a:r>
          </a:p>
        </p:txBody>
      </p:sp>
    </p:spTree>
    <p:extLst>
      <p:ext uri="{BB962C8B-B14F-4D97-AF65-F5344CB8AC3E}">
        <p14:creationId xmlns:p14="http://schemas.microsoft.com/office/powerpoint/2010/main" val="1110608305"/>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4800" dirty="0"/>
              <a:t>لكي يباركها المسيح إلهنا </a:t>
            </a:r>
            <a:endParaRPr lang="en-US" sz="4800" dirty="0"/>
          </a:p>
        </p:txBody>
      </p:sp>
      <p:sp>
        <p:nvSpPr>
          <p:cNvPr id="8" name="Text Placeholder 7"/>
          <p:cNvSpPr>
            <a:spLocks noGrp="1"/>
          </p:cNvSpPr>
          <p:nvPr>
            <p:ph type="body" idx="1"/>
          </p:nvPr>
        </p:nvSpPr>
        <p:spPr/>
        <p:txBody>
          <a:bodyPr/>
          <a:lstStyle/>
          <a:p>
            <a:r>
              <a:rPr lang="ar-EG" sz="4400" dirty="0"/>
              <a:t>هينا إنتي بي إخرستوس بيننوتي إزمو إيروؤو</a:t>
            </a:r>
          </a:p>
        </p:txBody>
      </p:sp>
      <p:sp>
        <p:nvSpPr>
          <p:cNvPr id="9" name="Text Placeholder 8"/>
          <p:cNvSpPr>
            <a:spLocks noGrp="1"/>
          </p:cNvSpPr>
          <p:nvPr>
            <p:ph type="body" sz="quarter" idx="3"/>
          </p:nvPr>
        </p:nvSpPr>
        <p:spPr/>
        <p:txBody>
          <a:bodyPr/>
          <a:lstStyle/>
          <a:p>
            <a:r>
              <a:rPr lang="en-US" sz="3200" dirty="0" err="1"/>
              <a:t>hina</a:t>
            </a:r>
            <a:r>
              <a:rPr lang="en-US" sz="3200" dirty="0"/>
              <a:t> `</a:t>
            </a:r>
            <a:r>
              <a:rPr lang="en-US" sz="3200" dirty="0" err="1"/>
              <a:t>nte</a:t>
            </a:r>
            <a:r>
              <a:rPr lang="en-US" sz="3200" dirty="0"/>
              <a:t> P_=xc Pennov5 `</a:t>
            </a:r>
            <a:r>
              <a:rPr lang="en-US" sz="3200" dirty="0" err="1"/>
              <a:t>cmov</a:t>
            </a:r>
            <a:r>
              <a:rPr lang="en-US" sz="3200" dirty="0"/>
              <a:t> `</a:t>
            </a:r>
            <a:r>
              <a:rPr lang="en-US" sz="3200" dirty="0" err="1"/>
              <a:t>erwov</a:t>
            </a:r>
            <a:r>
              <a:rPr lang="en-US" sz="3200" dirty="0"/>
              <a:t> </a:t>
            </a:r>
          </a:p>
        </p:txBody>
      </p:sp>
    </p:spTree>
    <p:extLst>
      <p:ext uri="{BB962C8B-B14F-4D97-AF65-F5344CB8AC3E}">
        <p14:creationId xmlns:p14="http://schemas.microsoft.com/office/powerpoint/2010/main" val="40772138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400" dirty="0"/>
              <a:t>أك شوبتين إيروك أك تى آسو إيرون أكتى توتين</a:t>
            </a:r>
          </a:p>
        </p:txBody>
      </p:sp>
      <p:sp>
        <p:nvSpPr>
          <p:cNvPr id="7" name="Text Placeholder 6"/>
          <p:cNvSpPr>
            <a:spLocks noGrp="1"/>
          </p:cNvSpPr>
          <p:nvPr>
            <p:ph type="body" sz="quarter" idx="3"/>
          </p:nvPr>
        </p:nvSpPr>
        <p:spPr/>
        <p:txBody>
          <a:bodyPr>
            <a:normAutofit/>
          </a:bodyPr>
          <a:lstStyle/>
          <a:p>
            <a:r>
              <a:rPr lang="en-US" sz="4400" dirty="0" err="1"/>
              <a:t>aksopten</a:t>
            </a:r>
            <a:r>
              <a:rPr lang="en-US" sz="4400" dirty="0"/>
              <a:t> `</a:t>
            </a:r>
            <a:r>
              <a:rPr lang="en-US" sz="4400" dirty="0" err="1"/>
              <a:t>erok</a:t>
            </a:r>
            <a:r>
              <a:rPr lang="en-US" sz="4400" dirty="0"/>
              <a:t>@ </a:t>
            </a:r>
            <a:r>
              <a:rPr lang="en-US" sz="4400" dirty="0" err="1"/>
              <a:t>ak</a:t>
            </a:r>
            <a:r>
              <a:rPr lang="en-US" sz="4400" dirty="0"/>
              <a:t>]`</a:t>
            </a:r>
            <a:r>
              <a:rPr lang="en-US" sz="4400" dirty="0" err="1"/>
              <a:t>aco</a:t>
            </a:r>
            <a:r>
              <a:rPr lang="en-US" sz="4400" dirty="0"/>
              <a:t> `</a:t>
            </a:r>
            <a:r>
              <a:rPr lang="en-US" sz="4400" dirty="0" err="1"/>
              <a:t>eron</a:t>
            </a:r>
            <a:r>
              <a:rPr lang="en-US" sz="4400" dirty="0"/>
              <a:t>@ </a:t>
            </a:r>
            <a:r>
              <a:rPr lang="en-US" sz="4400" dirty="0" err="1"/>
              <a:t>ak</a:t>
            </a:r>
            <a:r>
              <a:rPr lang="en-US" sz="4400" dirty="0"/>
              <a:t>]</a:t>
            </a:r>
            <a:r>
              <a:rPr lang="en-US" sz="4400" dirty="0" err="1"/>
              <a:t>toten</a:t>
            </a:r>
            <a:endParaRPr lang="en-US" sz="4400" dirty="0"/>
          </a:p>
        </p:txBody>
      </p:sp>
      <p:sp>
        <p:nvSpPr>
          <p:cNvPr id="2" name="Text Placeholder 1">
            <a:extLst>
              <a:ext uri="{FF2B5EF4-FFF2-40B4-BE49-F238E27FC236}">
                <a16:creationId xmlns:a16="http://schemas.microsoft.com/office/drawing/2014/main" id="{E0B48F0E-CF69-43A0-AB15-3299F295BDB7}"/>
              </a:ext>
            </a:extLst>
          </p:cNvPr>
          <p:cNvSpPr>
            <a:spLocks noGrp="1"/>
          </p:cNvSpPr>
          <p:nvPr>
            <p:ph type="body" sz="quarter" idx="10"/>
          </p:nvPr>
        </p:nvSpPr>
        <p:spPr/>
        <p:txBody>
          <a:bodyPr/>
          <a:lstStyle/>
          <a:p>
            <a:r>
              <a:rPr lang="ar-EG" sz="4800" dirty="0"/>
              <a:t>وقبلتنا إليك أشفقت علينا و عضدتنا</a:t>
            </a:r>
            <a:endParaRPr lang="en-US" sz="4800" dirty="0"/>
          </a:p>
        </p:txBody>
      </p:sp>
    </p:spTree>
    <p:extLst>
      <p:ext uri="{BB962C8B-B14F-4D97-AF65-F5344CB8AC3E}">
        <p14:creationId xmlns:p14="http://schemas.microsoft.com/office/powerpoint/2010/main" val="3276211689"/>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لتنمو و تكثر</a:t>
            </a:r>
            <a:endParaRPr lang="en-US" sz="5400" dirty="0"/>
          </a:p>
        </p:txBody>
      </p:sp>
      <p:sp>
        <p:nvSpPr>
          <p:cNvPr id="8" name="Text Placeholder 7"/>
          <p:cNvSpPr>
            <a:spLocks noGrp="1"/>
          </p:cNvSpPr>
          <p:nvPr>
            <p:ph type="body" idx="1"/>
          </p:nvPr>
        </p:nvSpPr>
        <p:spPr/>
        <p:txBody>
          <a:bodyPr/>
          <a:lstStyle/>
          <a:p>
            <a:r>
              <a:rPr lang="ar-EG" sz="5400" dirty="0"/>
              <a:t>إنتو آي آي أووه إينتو آشاي </a:t>
            </a:r>
          </a:p>
        </p:txBody>
      </p:sp>
      <p:sp>
        <p:nvSpPr>
          <p:cNvPr id="9" name="Text Placeholder 8"/>
          <p:cNvSpPr>
            <a:spLocks noGrp="1"/>
          </p:cNvSpPr>
          <p:nvPr>
            <p:ph type="body" sz="quarter" idx="3"/>
          </p:nvPr>
        </p:nvSpPr>
        <p:spPr/>
        <p:txBody>
          <a:bodyPr/>
          <a:lstStyle/>
          <a:p>
            <a:r>
              <a:rPr lang="en-US" sz="4400" dirty="0"/>
              <a:t>`</a:t>
            </a:r>
            <a:r>
              <a:rPr lang="en-US" sz="4400" dirty="0" err="1"/>
              <a:t>ntovaiai</a:t>
            </a:r>
            <a:r>
              <a:rPr lang="en-US" sz="4400" dirty="0"/>
              <a:t> </a:t>
            </a:r>
            <a:r>
              <a:rPr lang="en-US" sz="4400" dirty="0" err="1"/>
              <a:t>ovoh</a:t>
            </a:r>
            <a:r>
              <a:rPr lang="en-US" sz="4400" dirty="0"/>
              <a:t> `ntov`a2ai </a:t>
            </a:r>
          </a:p>
        </p:txBody>
      </p:sp>
    </p:spTree>
    <p:extLst>
      <p:ext uri="{BB962C8B-B14F-4D97-AF65-F5344CB8AC3E}">
        <p14:creationId xmlns:p14="http://schemas.microsoft.com/office/powerpoint/2010/main" val="4070953055"/>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4800" dirty="0"/>
              <a:t>إلى أن تكمل بثمرة عظيمة</a:t>
            </a:r>
            <a:endParaRPr lang="en-US" sz="4800" dirty="0"/>
          </a:p>
        </p:txBody>
      </p:sp>
      <p:sp>
        <p:nvSpPr>
          <p:cNvPr id="8" name="Text Placeholder 7"/>
          <p:cNvSpPr>
            <a:spLocks noGrp="1"/>
          </p:cNvSpPr>
          <p:nvPr>
            <p:ph type="body" idx="1"/>
          </p:nvPr>
        </p:nvSpPr>
        <p:spPr/>
        <p:txBody>
          <a:bodyPr/>
          <a:lstStyle/>
          <a:p>
            <a:r>
              <a:rPr lang="ar-EG" sz="4400" dirty="0"/>
              <a:t>شا إنتو جوك إيفول خين أونشتي إن كاربوس </a:t>
            </a:r>
          </a:p>
        </p:txBody>
      </p:sp>
      <p:sp>
        <p:nvSpPr>
          <p:cNvPr id="9" name="Text Placeholder 8"/>
          <p:cNvSpPr>
            <a:spLocks noGrp="1"/>
          </p:cNvSpPr>
          <p:nvPr>
            <p:ph type="body" sz="quarter" idx="3"/>
          </p:nvPr>
        </p:nvSpPr>
        <p:spPr/>
        <p:txBody>
          <a:bodyPr/>
          <a:lstStyle/>
          <a:p>
            <a:r>
              <a:rPr lang="it-IT" sz="2800" dirty="0"/>
              <a:t>`2a `ntovgwk `ebol qen ovni25 nkarpoc</a:t>
            </a:r>
          </a:p>
        </p:txBody>
      </p:sp>
    </p:spTree>
    <p:extLst>
      <p:ext uri="{BB962C8B-B14F-4D97-AF65-F5344CB8AC3E}">
        <p14:creationId xmlns:p14="http://schemas.microsoft.com/office/powerpoint/2010/main" val="3596868784"/>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ويتحنن على جبلته</a:t>
            </a:r>
            <a:endParaRPr lang="en-US" sz="5400" dirty="0"/>
          </a:p>
        </p:txBody>
      </p:sp>
      <p:sp>
        <p:nvSpPr>
          <p:cNvPr id="8" name="Text Placeholder 7"/>
          <p:cNvSpPr>
            <a:spLocks noGrp="1"/>
          </p:cNvSpPr>
          <p:nvPr>
            <p:ph type="body" idx="1"/>
          </p:nvPr>
        </p:nvSpPr>
        <p:spPr/>
        <p:txBody>
          <a:bodyPr/>
          <a:lstStyle/>
          <a:p>
            <a:r>
              <a:rPr lang="ar-EG" sz="4400" dirty="0"/>
              <a:t>أووه إنتيف شينهيت خابيف إبلازما</a:t>
            </a:r>
          </a:p>
        </p:txBody>
      </p:sp>
      <p:sp>
        <p:nvSpPr>
          <p:cNvPr id="9" name="Text Placeholder 8"/>
          <p:cNvSpPr>
            <a:spLocks noGrp="1"/>
          </p:cNvSpPr>
          <p:nvPr>
            <p:ph type="body" sz="quarter" idx="3"/>
          </p:nvPr>
        </p:nvSpPr>
        <p:spPr/>
        <p:txBody>
          <a:bodyPr/>
          <a:lstStyle/>
          <a:p>
            <a:r>
              <a:rPr lang="en-US" sz="3200" dirty="0"/>
              <a:t>` </a:t>
            </a:r>
            <a:r>
              <a:rPr lang="en-US" sz="3200" dirty="0" err="1"/>
              <a:t>ovoh</a:t>
            </a:r>
            <a:r>
              <a:rPr lang="en-US" sz="3200" dirty="0"/>
              <a:t> `nte42enh3t </a:t>
            </a:r>
            <a:r>
              <a:rPr lang="en-US" sz="3200" dirty="0" err="1"/>
              <a:t>qa</a:t>
            </a:r>
            <a:r>
              <a:rPr lang="en-US" sz="3200" dirty="0"/>
              <a:t> pe4`placma </a:t>
            </a:r>
          </a:p>
        </p:txBody>
      </p:sp>
    </p:spTree>
    <p:extLst>
      <p:ext uri="{BB962C8B-B14F-4D97-AF65-F5344CB8AC3E}">
        <p14:creationId xmlns:p14="http://schemas.microsoft.com/office/powerpoint/2010/main" val="2397301421"/>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التي صنعتها يداه </a:t>
            </a:r>
            <a:endParaRPr lang="en-US" sz="5400" dirty="0"/>
          </a:p>
        </p:txBody>
      </p:sp>
      <p:sp>
        <p:nvSpPr>
          <p:cNvPr id="8" name="Text Placeholder 7"/>
          <p:cNvSpPr>
            <a:spLocks noGrp="1"/>
          </p:cNvSpPr>
          <p:nvPr>
            <p:ph type="body" idx="1"/>
          </p:nvPr>
        </p:nvSpPr>
        <p:spPr/>
        <p:txBody>
          <a:bodyPr/>
          <a:lstStyle/>
          <a:p>
            <a:r>
              <a:rPr lang="ar-EG" sz="5400" dirty="0"/>
              <a:t>إيتانيف جيج ثاميوف </a:t>
            </a:r>
          </a:p>
        </p:txBody>
      </p:sp>
      <p:sp>
        <p:nvSpPr>
          <p:cNvPr id="9" name="Text Placeholder 8"/>
          <p:cNvSpPr>
            <a:spLocks noGrp="1"/>
          </p:cNvSpPr>
          <p:nvPr>
            <p:ph type="body" sz="quarter" idx="3"/>
          </p:nvPr>
        </p:nvSpPr>
        <p:spPr/>
        <p:txBody>
          <a:bodyPr/>
          <a:lstStyle/>
          <a:p>
            <a:r>
              <a:rPr lang="en-US" dirty="0"/>
              <a:t>`eta ne4gig 0amio4 </a:t>
            </a:r>
          </a:p>
        </p:txBody>
      </p:sp>
    </p:spTree>
    <p:extLst>
      <p:ext uri="{BB962C8B-B14F-4D97-AF65-F5344CB8AC3E}">
        <p14:creationId xmlns:p14="http://schemas.microsoft.com/office/powerpoint/2010/main" val="2320766987"/>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6000" dirty="0"/>
              <a:t>ويغفر لنا خطايانا</a:t>
            </a:r>
            <a:endParaRPr lang="en-US" sz="6000" dirty="0"/>
          </a:p>
        </p:txBody>
      </p:sp>
      <p:sp>
        <p:nvSpPr>
          <p:cNvPr id="8" name="Text Placeholder 7"/>
          <p:cNvSpPr>
            <a:spLocks noGrp="1"/>
          </p:cNvSpPr>
          <p:nvPr>
            <p:ph type="body" idx="1"/>
          </p:nvPr>
        </p:nvSpPr>
        <p:spPr/>
        <p:txBody>
          <a:bodyPr/>
          <a:lstStyle/>
          <a:p>
            <a:r>
              <a:rPr lang="ar-EG" sz="4800" dirty="0"/>
              <a:t>إنتيف كانين نوفي نان إيفول</a:t>
            </a:r>
          </a:p>
        </p:txBody>
      </p:sp>
      <p:sp>
        <p:nvSpPr>
          <p:cNvPr id="9" name="Text Placeholder 8"/>
          <p:cNvSpPr>
            <a:spLocks noGrp="1"/>
          </p:cNvSpPr>
          <p:nvPr>
            <p:ph type="body" sz="quarter" idx="3"/>
          </p:nvPr>
        </p:nvSpPr>
        <p:spPr/>
        <p:txBody>
          <a:bodyPr/>
          <a:lstStyle/>
          <a:p>
            <a:r>
              <a:rPr lang="en-US" sz="4000" dirty="0"/>
              <a:t>`</a:t>
            </a:r>
            <a:r>
              <a:rPr lang="en-US" sz="4000" dirty="0" err="1"/>
              <a:t>ntefxa</a:t>
            </a:r>
            <a:r>
              <a:rPr lang="en-US" sz="4000" dirty="0"/>
              <a:t> </a:t>
            </a:r>
            <a:r>
              <a:rPr lang="en-US" sz="4000" dirty="0" err="1"/>
              <a:t>nennobi</a:t>
            </a:r>
            <a:r>
              <a:rPr lang="en-US" sz="4000" dirty="0"/>
              <a:t> nan `</a:t>
            </a:r>
            <a:r>
              <a:rPr lang="en-US" sz="4000" dirty="0" err="1"/>
              <a:t>ebol</a:t>
            </a:r>
            <a:endParaRPr lang="en-US" sz="4000" dirty="0"/>
          </a:p>
        </p:txBody>
      </p:sp>
    </p:spTree>
    <p:extLst>
      <p:ext uri="{BB962C8B-B14F-4D97-AF65-F5344CB8AC3E}">
        <p14:creationId xmlns:p14="http://schemas.microsoft.com/office/powerpoint/2010/main" val="782734728"/>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يا ربُ ارحم يا ربُ ارحم يا ربُ ارحم</a:t>
            </a:r>
            <a:endParaRPr lang="en-US" sz="4800" dirty="0"/>
          </a:p>
        </p:txBody>
      </p:sp>
      <p:sp>
        <p:nvSpPr>
          <p:cNvPr id="8" name="Text Placeholder 7"/>
          <p:cNvSpPr>
            <a:spLocks noGrp="1"/>
          </p:cNvSpPr>
          <p:nvPr>
            <p:ph type="body" idx="1"/>
          </p:nvPr>
        </p:nvSpPr>
        <p:spPr/>
        <p:txBody>
          <a:bodyPr/>
          <a:lstStyle/>
          <a:p>
            <a:r>
              <a:rPr lang="ar-EG" sz="4400" dirty="0"/>
              <a:t>كيريي إليسون</a:t>
            </a:r>
            <a:r>
              <a:rPr lang="en-US" sz="4400" dirty="0"/>
              <a:t> </a:t>
            </a:r>
            <a:r>
              <a:rPr lang="ar-EG" sz="4400" dirty="0"/>
              <a:t>كيريي إليسون</a:t>
            </a:r>
            <a:r>
              <a:rPr lang="en-US" sz="4400" dirty="0"/>
              <a:t> </a:t>
            </a:r>
            <a:r>
              <a:rPr lang="ar-EG" sz="4400" dirty="0"/>
              <a:t>كيريي إليسون</a:t>
            </a:r>
          </a:p>
        </p:txBody>
      </p:sp>
      <p:sp>
        <p:nvSpPr>
          <p:cNvPr id="9" name="Text Placeholder 8"/>
          <p:cNvSpPr>
            <a:spLocks noGrp="1"/>
          </p:cNvSpPr>
          <p:nvPr>
            <p:ph type="body" sz="quarter" idx="3"/>
          </p:nvPr>
        </p:nvSpPr>
        <p:spPr/>
        <p:txBody>
          <a:bodyPr/>
          <a:lstStyle/>
          <a:p>
            <a:r>
              <a:rPr lang="en-US" sz="4000" dirty="0">
                <a:latin typeface="Athanasius" pitchFamily="2" charset="0"/>
              </a:rPr>
              <a:t>Kuri`e `</a:t>
            </a:r>
            <a:r>
              <a:rPr lang="en-US" sz="4000" dirty="0" err="1">
                <a:latin typeface="Athanasius" pitchFamily="2" charset="0"/>
              </a:rPr>
              <a:t>ele`hcon</a:t>
            </a:r>
            <a:r>
              <a:rPr lang="en-US" sz="4000" dirty="0">
                <a:latin typeface="Athanasius" pitchFamily="2" charset="0"/>
              </a:rPr>
              <a:t> </a:t>
            </a:r>
            <a:r>
              <a:rPr lang="en-US" sz="4000" dirty="0" err="1">
                <a:latin typeface="Athanasius" pitchFamily="2" charset="0"/>
              </a:rPr>
              <a:t>Kuri`e</a:t>
            </a:r>
            <a:r>
              <a:rPr lang="en-US" sz="4000" dirty="0">
                <a:latin typeface="Athanasius" pitchFamily="2" charset="0"/>
              </a:rPr>
              <a:t> `</a:t>
            </a:r>
            <a:r>
              <a:rPr lang="en-US" sz="4000" dirty="0" err="1">
                <a:latin typeface="Athanasius" pitchFamily="2" charset="0"/>
              </a:rPr>
              <a:t>ele`hcon</a:t>
            </a:r>
            <a:r>
              <a:rPr lang="en-US" sz="4000" dirty="0">
                <a:latin typeface="Athanasius" pitchFamily="2" charset="0"/>
              </a:rPr>
              <a:t> </a:t>
            </a:r>
            <a:r>
              <a:rPr lang="en-US" sz="4000" dirty="0" err="1">
                <a:latin typeface="Athanasius" pitchFamily="2" charset="0"/>
              </a:rPr>
              <a:t>Kuri`e</a:t>
            </a:r>
            <a:r>
              <a:rPr lang="en-US" sz="4000" dirty="0">
                <a:latin typeface="Athanasius" pitchFamily="2" charset="0"/>
              </a:rPr>
              <a:t> `ele`hcon</a:t>
            </a:r>
            <a:endParaRPr lang="en-US" sz="7200" dirty="0">
              <a:latin typeface="Athanasius" pitchFamily="2" charset="0"/>
            </a:endParaRPr>
          </a:p>
        </p:txBody>
      </p:sp>
    </p:spTree>
    <p:extLst>
      <p:ext uri="{BB962C8B-B14F-4D97-AF65-F5344CB8AC3E}">
        <p14:creationId xmlns:p14="http://schemas.microsoft.com/office/powerpoint/2010/main" val="674517753"/>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908393"/>
      </p:ext>
    </p:extLst>
  </p:cSld>
  <p:clrMapOvr>
    <a:masterClrMapping/>
  </p:clrMapOvr>
  <p:transition spd="slow" advClick="0" advTm="0"/>
</p:sld>
</file>

<file path=ppt/slides/slide8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4275843"/>
            <a:ext cx="9144000" cy="782371"/>
          </a:xfrm>
        </p:spPr>
        <p:txBody>
          <a:bodyPr>
            <a:normAutofit/>
          </a:bodyPr>
          <a:lstStyle/>
          <a:p>
            <a:r>
              <a:rPr lang="ar-EG" sz="3600" dirty="0"/>
              <a:t>تفضل يا رب أهوية السماء وثمرات الأرض</a:t>
            </a:r>
            <a:endParaRPr lang="en-US" sz="3600" dirty="0"/>
          </a:p>
        </p:txBody>
      </p:sp>
      <p:sp>
        <p:nvSpPr>
          <p:cNvPr id="7" name="Text Placeholder 6"/>
          <p:cNvSpPr>
            <a:spLocks noGrp="1"/>
          </p:cNvSpPr>
          <p:nvPr>
            <p:ph type="body" idx="1"/>
          </p:nvPr>
        </p:nvSpPr>
        <p:spPr>
          <a:xfrm>
            <a:off x="0" y="6066691"/>
            <a:ext cx="9143999" cy="808893"/>
          </a:xfrm>
        </p:spPr>
        <p:txBody>
          <a:bodyPr/>
          <a:lstStyle/>
          <a:p>
            <a:r>
              <a:rPr lang="ar-EG" dirty="0"/>
              <a:t>آري كاطاسكين إبشويس ني آإيرإنتي إتفي نيم ني كاربوس إنتي إبكاهي</a:t>
            </a:r>
            <a:endParaRPr lang="en-US" dirty="0"/>
          </a:p>
        </p:txBody>
      </p:sp>
      <p:sp>
        <p:nvSpPr>
          <p:cNvPr id="8" name="Text Placeholder 7"/>
          <p:cNvSpPr>
            <a:spLocks noGrp="1"/>
          </p:cNvSpPr>
          <p:nvPr>
            <p:ph type="body" sz="quarter" idx="3"/>
          </p:nvPr>
        </p:nvSpPr>
        <p:spPr>
          <a:xfrm>
            <a:off x="0" y="5223802"/>
            <a:ext cx="9144000" cy="682357"/>
          </a:xfrm>
        </p:spPr>
        <p:txBody>
          <a:bodyPr/>
          <a:lstStyle/>
          <a:p>
            <a:r>
              <a:rPr lang="sv-SE" sz="3200" dirty="0"/>
              <a:t>Arikataxioin P=o=c ni``ayr `nte `tve nem nikarpoc `nte `pkahi</a:t>
            </a:r>
            <a:endParaRPr lang="en-US" sz="3200" dirty="0"/>
          </a:p>
        </p:txBody>
      </p:sp>
    </p:spTree>
    <p:extLst>
      <p:ext uri="{BB962C8B-B14F-4D97-AF65-F5344CB8AC3E}">
        <p14:creationId xmlns:p14="http://schemas.microsoft.com/office/powerpoint/2010/main" val="543982348"/>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في هذه السنة باركها</a:t>
            </a:r>
            <a:endParaRPr lang="en-US" sz="5400" dirty="0"/>
          </a:p>
        </p:txBody>
      </p:sp>
      <p:sp>
        <p:nvSpPr>
          <p:cNvPr id="3" name="Text Placeholder 2"/>
          <p:cNvSpPr>
            <a:spLocks noGrp="1"/>
          </p:cNvSpPr>
          <p:nvPr>
            <p:ph type="body" idx="1"/>
          </p:nvPr>
        </p:nvSpPr>
        <p:spPr/>
        <p:txBody>
          <a:bodyPr/>
          <a:lstStyle/>
          <a:p>
            <a:r>
              <a:rPr lang="ar-EG" sz="5400" dirty="0"/>
              <a:t>خين تاي رومبي ثاي إزمو إيروؤو.</a:t>
            </a:r>
          </a:p>
        </p:txBody>
      </p:sp>
      <p:sp>
        <p:nvSpPr>
          <p:cNvPr id="4" name="Text Placeholder 3"/>
          <p:cNvSpPr>
            <a:spLocks noGrp="1"/>
          </p:cNvSpPr>
          <p:nvPr>
            <p:ph type="body" sz="quarter" idx="3"/>
          </p:nvPr>
        </p:nvSpPr>
        <p:spPr/>
        <p:txBody>
          <a:bodyPr/>
          <a:lstStyle/>
          <a:p>
            <a:r>
              <a:rPr lang="en-US" sz="4800" dirty="0" err="1"/>
              <a:t>qen</a:t>
            </a:r>
            <a:r>
              <a:rPr lang="en-US" sz="4800" dirty="0"/>
              <a:t> </a:t>
            </a:r>
            <a:r>
              <a:rPr lang="en-US" sz="4800" dirty="0" err="1"/>
              <a:t>tairompi</a:t>
            </a:r>
            <a:r>
              <a:rPr lang="en-US" sz="4800" dirty="0"/>
              <a:t> ;</a:t>
            </a:r>
            <a:r>
              <a:rPr lang="en-US" sz="4800" dirty="0" err="1"/>
              <a:t>ai</a:t>
            </a:r>
            <a:r>
              <a:rPr lang="en-US" sz="4800" dirty="0"/>
              <a:t>@ `</a:t>
            </a:r>
            <a:r>
              <a:rPr lang="en-US" sz="4800" dirty="0" err="1"/>
              <a:t>cmou</a:t>
            </a:r>
            <a:r>
              <a:rPr lang="en-US" sz="4800" dirty="0"/>
              <a:t> `</a:t>
            </a:r>
            <a:r>
              <a:rPr lang="en-US" sz="4800" dirty="0" err="1"/>
              <a:t>erwou</a:t>
            </a:r>
            <a:r>
              <a:rPr lang="en-US" sz="4800" dirty="0"/>
              <a:t>.</a:t>
            </a:r>
          </a:p>
        </p:txBody>
      </p:sp>
      <p:sp>
        <p:nvSpPr>
          <p:cNvPr id="5" name="Rectangle 4">
            <a:hlinkClick r:id="rId2" action="ppaction://hlinksldjump"/>
            <a:extLst>
              <a:ext uri="{FF2B5EF4-FFF2-40B4-BE49-F238E27FC236}">
                <a16:creationId xmlns:a16="http://schemas.microsoft.com/office/drawing/2014/main" id="{93996DD9-E686-4621-BC33-A3F692D8AACC}"/>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129976539"/>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181"/>
            <a:ext cx="9144000" cy="782371"/>
          </a:xfrm>
        </p:spPr>
        <p:txBody>
          <a:bodyPr/>
          <a:lstStyle/>
          <a:p>
            <a:r>
              <a:rPr lang="ar-EG" dirty="0"/>
              <a:t>أطلبوا عن أهوية السماء وثمرات الأرض </a:t>
            </a:r>
            <a:endParaRPr lang="en-US" dirty="0"/>
          </a:p>
        </p:txBody>
      </p:sp>
      <p:sp>
        <p:nvSpPr>
          <p:cNvPr id="3" name="Text Placeholder 2"/>
          <p:cNvSpPr>
            <a:spLocks noGrp="1"/>
          </p:cNvSpPr>
          <p:nvPr>
            <p:ph type="body" idx="1"/>
          </p:nvPr>
        </p:nvSpPr>
        <p:spPr>
          <a:xfrm>
            <a:off x="-257906" y="5832231"/>
            <a:ext cx="9612923" cy="885093"/>
          </a:xfrm>
        </p:spPr>
        <p:txBody>
          <a:bodyPr/>
          <a:lstStyle/>
          <a:p>
            <a:r>
              <a:rPr lang="ar-EG" sz="4000" dirty="0"/>
              <a:t>طبه إيجين ني آإيرإنتي إتفي نيم ني كاربوس إنتي إبكاهي</a:t>
            </a:r>
            <a:endParaRPr lang="en-US" sz="4000" dirty="0"/>
          </a:p>
        </p:txBody>
      </p:sp>
      <p:sp>
        <p:nvSpPr>
          <p:cNvPr id="4" name="Text Placeholder 3"/>
          <p:cNvSpPr>
            <a:spLocks noGrp="1"/>
          </p:cNvSpPr>
          <p:nvPr>
            <p:ph type="body" sz="quarter" idx="3"/>
          </p:nvPr>
        </p:nvSpPr>
        <p:spPr>
          <a:xfrm>
            <a:off x="0" y="5341032"/>
            <a:ext cx="9144000" cy="682357"/>
          </a:xfrm>
        </p:spPr>
        <p:txBody>
          <a:bodyPr/>
          <a:lstStyle/>
          <a:p>
            <a:r>
              <a:rPr lang="en-US" sz="3200" dirty="0" err="1">
                <a:latin typeface="Avva_Shenouda" panose="020B0500000000000000" pitchFamily="34" charset="2"/>
              </a:rPr>
              <a:t>Twbh</a:t>
            </a:r>
            <a:r>
              <a:rPr lang="en-US" sz="3200" dirty="0">
                <a:latin typeface="Avva_Shenouda" panose="020B0500000000000000" pitchFamily="34" charset="2"/>
              </a:rPr>
              <a:t> `</a:t>
            </a:r>
            <a:r>
              <a:rPr lang="en-US" sz="3200" dirty="0" err="1">
                <a:latin typeface="Avva_Shenouda" panose="020B0500000000000000" pitchFamily="34" charset="2"/>
              </a:rPr>
              <a:t>egen</a:t>
            </a:r>
            <a:r>
              <a:rPr lang="en-US" sz="3200" dirty="0">
                <a:latin typeface="Avva_Shenouda" panose="020B0500000000000000" pitchFamily="34" charset="2"/>
              </a:rPr>
              <a:t> ni~a3r `</a:t>
            </a:r>
            <a:r>
              <a:rPr lang="en-US" sz="3200" dirty="0" err="1">
                <a:latin typeface="Avva_Shenouda" panose="020B0500000000000000" pitchFamily="34" charset="2"/>
              </a:rPr>
              <a:t>nte</a:t>
            </a:r>
            <a:r>
              <a:rPr lang="en-US" sz="3200" dirty="0">
                <a:latin typeface="Avva_Shenouda" panose="020B0500000000000000" pitchFamily="34" charset="2"/>
              </a:rPr>
              <a:t> `</a:t>
            </a:r>
            <a:r>
              <a:rPr lang="en-US" sz="3200" dirty="0" err="1">
                <a:latin typeface="Avva_Shenouda" panose="020B0500000000000000" pitchFamily="34" charset="2"/>
              </a:rPr>
              <a:t>tfe</a:t>
            </a:r>
            <a:r>
              <a:rPr lang="en-US" sz="3200" dirty="0">
                <a:latin typeface="Avva_Shenouda" panose="020B0500000000000000" pitchFamily="34" charset="2"/>
              </a:rPr>
              <a:t> </a:t>
            </a:r>
            <a:r>
              <a:rPr lang="en-US" sz="3200" dirty="0" err="1">
                <a:latin typeface="Avva_Shenouda" panose="020B0500000000000000" pitchFamily="34" charset="2"/>
              </a:rPr>
              <a:t>nem</a:t>
            </a:r>
            <a:r>
              <a:rPr lang="en-US" sz="3200" dirty="0">
                <a:latin typeface="Avva_Shenouda" panose="020B0500000000000000" pitchFamily="34" charset="2"/>
              </a:rPr>
              <a:t> </a:t>
            </a:r>
            <a:r>
              <a:rPr lang="en-US" sz="3200" dirty="0" err="1">
                <a:latin typeface="Avva_Shenouda" panose="020B0500000000000000" pitchFamily="34" charset="2"/>
              </a:rPr>
              <a:t>nikarpoc</a:t>
            </a:r>
            <a:r>
              <a:rPr lang="en-US" sz="3200" dirty="0">
                <a:latin typeface="Avva_Shenouda" panose="020B0500000000000000" pitchFamily="34" charset="2"/>
              </a:rPr>
              <a:t> `</a:t>
            </a:r>
            <a:r>
              <a:rPr lang="en-US" sz="3200" dirty="0" err="1">
                <a:latin typeface="Avva_Shenouda" panose="020B0500000000000000" pitchFamily="34" charset="2"/>
              </a:rPr>
              <a:t>nte</a:t>
            </a:r>
            <a:r>
              <a:rPr lang="en-US" sz="3200" dirty="0">
                <a:latin typeface="Avva_Shenouda" panose="020B0500000000000000" pitchFamily="34" charset="2"/>
              </a:rPr>
              <a:t> `</a:t>
            </a:r>
            <a:r>
              <a:rPr lang="en-US" sz="3200" dirty="0" err="1">
                <a:latin typeface="Avva_Shenouda" panose="020B0500000000000000" pitchFamily="34" charset="2"/>
              </a:rPr>
              <a:t>pkahi</a:t>
            </a:r>
            <a:endParaRPr lang="en-US" sz="3200" dirty="0">
              <a:latin typeface="Avva_Shenouda" panose="020B0500000000000000" pitchFamily="34" charset="2"/>
            </a:endParaRPr>
          </a:p>
        </p:txBody>
      </p:sp>
      <p:sp>
        <p:nvSpPr>
          <p:cNvPr id="5" name="Rectangle 4">
            <a:hlinkClick r:id="rId2" action="ppaction://hlinksldjump"/>
            <a:extLst>
              <a:ext uri="{FF2B5EF4-FFF2-40B4-BE49-F238E27FC236}">
                <a16:creationId xmlns:a16="http://schemas.microsoft.com/office/drawing/2014/main" id="{A5D30297-7407-43EF-9D11-7DDBD27CCE45}"/>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17202710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800" dirty="0"/>
              <a:t>أك إين تين شا إى إهرى إيطاى أو نو ثاى</a:t>
            </a:r>
          </a:p>
        </p:txBody>
      </p:sp>
      <p:sp>
        <p:nvSpPr>
          <p:cNvPr id="7" name="Text Placeholder 6"/>
          <p:cNvSpPr>
            <a:spLocks noGrp="1"/>
          </p:cNvSpPr>
          <p:nvPr>
            <p:ph type="body" sz="quarter" idx="3"/>
          </p:nvPr>
        </p:nvSpPr>
        <p:spPr/>
        <p:txBody>
          <a:bodyPr>
            <a:normAutofit/>
          </a:bodyPr>
          <a:lstStyle/>
          <a:p>
            <a:r>
              <a:rPr lang="pt-BR" sz="4800" dirty="0"/>
              <a:t>akenten sa `e`hryi `etaiounou ;ai.</a:t>
            </a:r>
          </a:p>
        </p:txBody>
      </p:sp>
      <p:sp>
        <p:nvSpPr>
          <p:cNvPr id="2" name="Text Placeholder 1">
            <a:extLst>
              <a:ext uri="{FF2B5EF4-FFF2-40B4-BE49-F238E27FC236}">
                <a16:creationId xmlns:a16="http://schemas.microsoft.com/office/drawing/2014/main" id="{DDA60AAA-24D1-4A78-83A0-61CE8BCDE67C}"/>
              </a:ext>
            </a:extLst>
          </p:cNvPr>
          <p:cNvSpPr>
            <a:spLocks noGrp="1"/>
          </p:cNvSpPr>
          <p:nvPr>
            <p:ph type="body" sz="quarter" idx="10"/>
          </p:nvPr>
        </p:nvSpPr>
        <p:spPr/>
        <p:txBody>
          <a:bodyPr/>
          <a:lstStyle/>
          <a:p>
            <a:r>
              <a:rPr lang="ar-EG" sz="4800" dirty="0"/>
              <a:t>وأتيت بنا إلى هذه الساعة.</a:t>
            </a:r>
            <a:endParaRPr lang="en-US" sz="4800" dirty="0"/>
          </a:p>
        </p:txBody>
      </p:sp>
    </p:spTree>
    <p:extLst>
      <p:ext uri="{BB962C8B-B14F-4D97-AF65-F5344CB8AC3E}">
        <p14:creationId xmlns:p14="http://schemas.microsoft.com/office/powerpoint/2010/main" val="2437144878"/>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والشجر والكروم وكل شجرة مثمرة </a:t>
            </a:r>
            <a:endParaRPr lang="en-US" sz="4400" dirty="0"/>
          </a:p>
        </p:txBody>
      </p:sp>
      <p:sp>
        <p:nvSpPr>
          <p:cNvPr id="3" name="Text Placeholder 2"/>
          <p:cNvSpPr>
            <a:spLocks noGrp="1"/>
          </p:cNvSpPr>
          <p:nvPr>
            <p:ph type="body" idx="1"/>
          </p:nvPr>
        </p:nvSpPr>
        <p:spPr/>
        <p:txBody>
          <a:bodyPr/>
          <a:lstStyle/>
          <a:p>
            <a:r>
              <a:rPr lang="ar-EG" sz="4000" dirty="0"/>
              <a:t>نيم فاي إششين نيم فاني ما إن ألولي نيم إششين نيفين </a:t>
            </a:r>
            <a:endParaRPr lang="en-US" sz="4000" dirty="0"/>
          </a:p>
        </p:txBody>
      </p:sp>
      <p:sp>
        <p:nvSpPr>
          <p:cNvPr id="4" name="Text Placeholder 3"/>
          <p:cNvSpPr>
            <a:spLocks noGrp="1"/>
          </p:cNvSpPr>
          <p:nvPr>
            <p:ph type="body" sz="quarter" idx="3"/>
          </p:nvPr>
        </p:nvSpPr>
        <p:spPr>
          <a:xfrm>
            <a:off x="0" y="5411370"/>
            <a:ext cx="9144000" cy="682357"/>
          </a:xfrm>
        </p:spPr>
        <p:txBody>
          <a:bodyPr/>
          <a:lstStyle/>
          <a:p>
            <a:r>
              <a:rPr lang="pt-BR" sz="3200" dirty="0">
                <a:latin typeface="Avva_Shenouda" panose="020B0500000000000000" pitchFamily="34" charset="2"/>
              </a:rPr>
              <a:t>nem fa ni`21123n nem f anima `n`aloli nem `223n niben</a:t>
            </a:r>
            <a:endParaRPr lang="en-US" sz="3200" dirty="0">
              <a:latin typeface="Avva_Shenouda" panose="020B0500000000000000" pitchFamily="34" charset="2"/>
            </a:endParaRPr>
          </a:p>
        </p:txBody>
      </p:sp>
    </p:spTree>
    <p:extLst>
      <p:ext uri="{BB962C8B-B14F-4D97-AF65-F5344CB8AC3E}">
        <p14:creationId xmlns:p14="http://schemas.microsoft.com/office/powerpoint/2010/main" val="576978335"/>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9627"/>
            <a:ext cx="9144000" cy="782371"/>
          </a:xfrm>
        </p:spPr>
        <p:txBody>
          <a:bodyPr>
            <a:normAutofit/>
          </a:bodyPr>
          <a:lstStyle/>
          <a:p>
            <a:r>
              <a:rPr lang="ar-EG" sz="4800" dirty="0"/>
              <a:t>مثمرة في كل المسكونة</a:t>
            </a:r>
            <a:endParaRPr lang="en-US" sz="4800" dirty="0"/>
          </a:p>
        </p:txBody>
      </p:sp>
      <p:sp>
        <p:nvSpPr>
          <p:cNvPr id="3" name="Text Placeholder 2"/>
          <p:cNvSpPr>
            <a:spLocks noGrp="1"/>
          </p:cNvSpPr>
          <p:nvPr>
            <p:ph type="body" idx="1"/>
          </p:nvPr>
        </p:nvSpPr>
        <p:spPr/>
        <p:txBody>
          <a:bodyPr/>
          <a:lstStyle/>
          <a:p>
            <a:r>
              <a:rPr lang="ar-EG" sz="4800" dirty="0"/>
              <a:t>إنريفتي كاربوس إيتخين تي أى كومبني تيرس </a:t>
            </a:r>
            <a:endParaRPr lang="en-US" sz="4800" dirty="0"/>
          </a:p>
        </p:txBody>
      </p:sp>
      <p:sp>
        <p:nvSpPr>
          <p:cNvPr id="4" name="Text Placeholder 3"/>
          <p:cNvSpPr>
            <a:spLocks noGrp="1"/>
          </p:cNvSpPr>
          <p:nvPr>
            <p:ph type="body" sz="quarter" idx="3"/>
          </p:nvPr>
        </p:nvSpPr>
        <p:spPr>
          <a:xfrm>
            <a:off x="0" y="5481708"/>
            <a:ext cx="9144000" cy="682357"/>
          </a:xfrm>
        </p:spPr>
        <p:txBody>
          <a:bodyPr/>
          <a:lstStyle/>
          <a:p>
            <a:r>
              <a:rPr lang="fr-FR" dirty="0">
                <a:latin typeface="Avva_Shenouda" panose="020B0500000000000000" pitchFamily="34" charset="2"/>
              </a:rPr>
              <a:t>`nre45karpoc et </a:t>
            </a:r>
            <a:r>
              <a:rPr lang="fr-FR" dirty="0" err="1">
                <a:latin typeface="Avva_Shenouda" panose="020B0500000000000000" pitchFamily="34" charset="2"/>
              </a:rPr>
              <a:t>qen</a:t>
            </a:r>
            <a:r>
              <a:rPr lang="fr-FR" dirty="0">
                <a:latin typeface="Avva_Shenouda" panose="020B0500000000000000" pitchFamily="34" charset="2"/>
              </a:rPr>
              <a:t> 5oikovmen3 t3rc</a:t>
            </a:r>
            <a:endParaRPr lang="en-US" dirty="0">
              <a:latin typeface="Avva_Shenouda" panose="020B0500000000000000" pitchFamily="34" charset="2"/>
            </a:endParaRPr>
          </a:p>
        </p:txBody>
      </p:sp>
    </p:spTree>
    <p:extLst>
      <p:ext uri="{BB962C8B-B14F-4D97-AF65-F5344CB8AC3E}">
        <p14:creationId xmlns:p14="http://schemas.microsoft.com/office/powerpoint/2010/main" val="3570482167"/>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لكي يباركها المسيح إلهنا</a:t>
            </a:r>
            <a:endParaRPr lang="en-US" sz="5400" dirty="0"/>
          </a:p>
        </p:txBody>
      </p:sp>
      <p:sp>
        <p:nvSpPr>
          <p:cNvPr id="3" name="Text Placeholder 2"/>
          <p:cNvSpPr>
            <a:spLocks noGrp="1"/>
          </p:cNvSpPr>
          <p:nvPr>
            <p:ph type="body" idx="1"/>
          </p:nvPr>
        </p:nvSpPr>
        <p:spPr/>
        <p:txBody>
          <a:bodyPr/>
          <a:lstStyle/>
          <a:p>
            <a:r>
              <a:rPr lang="ar-EG" sz="4400" dirty="0"/>
              <a:t>هينا إنتي بي إخرستوس بين نوتي إزمو إيروؤو</a:t>
            </a:r>
            <a:endParaRPr lang="en-US" sz="4400" dirty="0"/>
          </a:p>
        </p:txBody>
      </p:sp>
      <p:sp>
        <p:nvSpPr>
          <p:cNvPr id="4" name="Text Placeholder 3"/>
          <p:cNvSpPr>
            <a:spLocks noGrp="1"/>
          </p:cNvSpPr>
          <p:nvPr>
            <p:ph type="body" sz="quarter" idx="3"/>
          </p:nvPr>
        </p:nvSpPr>
        <p:spPr/>
        <p:txBody>
          <a:bodyPr/>
          <a:lstStyle/>
          <a:p>
            <a:r>
              <a:rPr lang="en-US" sz="3200" dirty="0" err="1">
                <a:latin typeface="Avva_Shenouda" panose="020B0500000000000000" pitchFamily="34" charset="2"/>
              </a:rPr>
              <a:t>hina</a:t>
            </a:r>
            <a:r>
              <a:rPr lang="en-US" sz="3200" dirty="0">
                <a:latin typeface="Avva_Shenouda" panose="020B0500000000000000" pitchFamily="34" charset="2"/>
              </a:rPr>
              <a:t> `</a:t>
            </a:r>
            <a:r>
              <a:rPr lang="en-US" sz="3200" dirty="0" err="1">
                <a:latin typeface="Avva_Shenouda" panose="020B0500000000000000" pitchFamily="34" charset="2"/>
              </a:rPr>
              <a:t>nte</a:t>
            </a:r>
            <a:r>
              <a:rPr lang="en-US" sz="3200" dirty="0">
                <a:latin typeface="Avva_Shenouda" panose="020B0500000000000000" pitchFamily="34" charset="2"/>
              </a:rPr>
              <a:t> P_=xc </a:t>
            </a:r>
            <a:r>
              <a:rPr lang="en-US" sz="3200" dirty="0" err="1">
                <a:latin typeface="Avva_Shenouda" panose="020B0500000000000000" pitchFamily="34" charset="2"/>
              </a:rPr>
              <a:t>Pennot</a:t>
            </a:r>
            <a:r>
              <a:rPr lang="en-US" sz="3200" dirty="0">
                <a:latin typeface="Avva_Shenouda" panose="020B0500000000000000" pitchFamily="34" charset="2"/>
              </a:rPr>
              <a:t> `</a:t>
            </a:r>
            <a:r>
              <a:rPr lang="en-US" sz="3200" dirty="0" err="1">
                <a:latin typeface="Avva_Shenouda" panose="020B0500000000000000" pitchFamily="34" charset="2"/>
              </a:rPr>
              <a:t>cmov</a:t>
            </a:r>
            <a:r>
              <a:rPr lang="en-US" sz="3200" dirty="0">
                <a:latin typeface="Avva_Shenouda" panose="020B0500000000000000" pitchFamily="34" charset="2"/>
              </a:rPr>
              <a:t> `</a:t>
            </a:r>
            <a:r>
              <a:rPr lang="en-US" sz="3200" dirty="0" err="1">
                <a:latin typeface="Avva_Shenouda" panose="020B0500000000000000" pitchFamily="34" charset="2"/>
              </a:rPr>
              <a:t>erwov</a:t>
            </a:r>
            <a:r>
              <a:rPr lang="en-US" sz="3200" dirty="0">
                <a:latin typeface="Avva_Shenouda" panose="020B0500000000000000" pitchFamily="34" charset="2"/>
              </a:rPr>
              <a:t> </a:t>
            </a:r>
          </a:p>
        </p:txBody>
      </p:sp>
    </p:spTree>
    <p:extLst>
      <p:ext uri="{BB962C8B-B14F-4D97-AF65-F5344CB8AC3E}">
        <p14:creationId xmlns:p14="http://schemas.microsoft.com/office/powerpoint/2010/main" val="1461048869"/>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181"/>
            <a:ext cx="9144000" cy="782371"/>
          </a:xfrm>
        </p:spPr>
        <p:txBody>
          <a:bodyPr>
            <a:noAutofit/>
          </a:bodyPr>
          <a:lstStyle/>
          <a:p>
            <a:r>
              <a:rPr lang="ar-EG" sz="4800" dirty="0"/>
              <a:t>و يكملها سالمة بغير آفة </a:t>
            </a:r>
            <a:endParaRPr lang="en-US" sz="4800" dirty="0"/>
          </a:p>
        </p:txBody>
      </p:sp>
      <p:sp>
        <p:nvSpPr>
          <p:cNvPr id="3" name="Text Placeholder 2"/>
          <p:cNvSpPr>
            <a:spLocks noGrp="1"/>
          </p:cNvSpPr>
          <p:nvPr>
            <p:ph type="body" idx="1"/>
          </p:nvPr>
        </p:nvSpPr>
        <p:spPr/>
        <p:txBody>
          <a:bodyPr/>
          <a:lstStyle/>
          <a:p>
            <a:r>
              <a:rPr lang="ar-EG" sz="4400" dirty="0"/>
              <a:t>إنتيف جوك إيقول خين أو هيريني أتشني إمكاه </a:t>
            </a:r>
            <a:endParaRPr lang="en-US" sz="4400" dirty="0"/>
          </a:p>
        </p:txBody>
      </p:sp>
      <p:sp>
        <p:nvSpPr>
          <p:cNvPr id="4" name="Text Placeholder 3"/>
          <p:cNvSpPr>
            <a:spLocks noGrp="1"/>
          </p:cNvSpPr>
          <p:nvPr>
            <p:ph type="body" sz="quarter" idx="3"/>
          </p:nvPr>
        </p:nvSpPr>
        <p:spPr>
          <a:xfrm>
            <a:off x="0" y="5387924"/>
            <a:ext cx="9144000" cy="682357"/>
          </a:xfrm>
        </p:spPr>
        <p:txBody>
          <a:bodyPr/>
          <a:lstStyle/>
          <a:p>
            <a:r>
              <a:rPr lang="en-US" sz="3200" dirty="0">
                <a:latin typeface="Avva_Shenouda" panose="020B0500000000000000" pitchFamily="34" charset="2"/>
              </a:rPr>
              <a:t>`nte4goko `</a:t>
            </a:r>
            <a:r>
              <a:rPr lang="en-US" sz="3200" dirty="0" err="1">
                <a:latin typeface="Avva_Shenouda" panose="020B0500000000000000" pitchFamily="34" charset="2"/>
              </a:rPr>
              <a:t>ebol</a:t>
            </a:r>
            <a:r>
              <a:rPr lang="en-US" sz="3200" dirty="0">
                <a:latin typeface="Avva_Shenouda" panose="020B0500000000000000" pitchFamily="34" charset="2"/>
              </a:rPr>
              <a:t> </a:t>
            </a:r>
            <a:r>
              <a:rPr lang="en-US" sz="3200" dirty="0" err="1">
                <a:latin typeface="Avva_Shenouda" panose="020B0500000000000000" pitchFamily="34" charset="2"/>
              </a:rPr>
              <a:t>qen</a:t>
            </a:r>
            <a:r>
              <a:rPr lang="en-US" sz="3200" dirty="0">
                <a:latin typeface="Avva_Shenouda" panose="020B0500000000000000" pitchFamily="34" charset="2"/>
              </a:rPr>
              <a:t> ovhir3n3 </a:t>
            </a:r>
            <a:r>
              <a:rPr lang="en-US" sz="3200" dirty="0" err="1">
                <a:latin typeface="Avva_Shenouda" panose="020B0500000000000000" pitchFamily="34" charset="2"/>
              </a:rPr>
              <a:t>asne</a:t>
            </a:r>
            <a:r>
              <a:rPr lang="en-US" sz="3200" dirty="0">
                <a:latin typeface="Avva_Shenouda" panose="020B0500000000000000" pitchFamily="34" charset="2"/>
              </a:rPr>
              <a:t> `</a:t>
            </a:r>
            <a:r>
              <a:rPr lang="en-US" sz="3200" dirty="0" err="1">
                <a:latin typeface="Avva_Shenouda" panose="020B0500000000000000" pitchFamily="34" charset="2"/>
              </a:rPr>
              <a:t>mkah</a:t>
            </a:r>
            <a:endParaRPr lang="en-US" sz="3200" dirty="0">
              <a:latin typeface="Avva_Shenouda" panose="020B0500000000000000" pitchFamily="34" charset="2"/>
            </a:endParaRPr>
          </a:p>
        </p:txBody>
      </p:sp>
    </p:spTree>
    <p:extLst>
      <p:ext uri="{BB962C8B-B14F-4D97-AF65-F5344CB8AC3E}">
        <p14:creationId xmlns:p14="http://schemas.microsoft.com/office/powerpoint/2010/main" val="925849837"/>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ويغفر لنا خطايانا</a:t>
            </a:r>
            <a:endParaRPr lang="en-US" sz="6000" dirty="0"/>
          </a:p>
        </p:txBody>
      </p:sp>
      <p:sp>
        <p:nvSpPr>
          <p:cNvPr id="3" name="Text Placeholder 2"/>
          <p:cNvSpPr>
            <a:spLocks noGrp="1"/>
          </p:cNvSpPr>
          <p:nvPr>
            <p:ph type="body" idx="1"/>
          </p:nvPr>
        </p:nvSpPr>
        <p:spPr/>
        <p:txBody>
          <a:bodyPr/>
          <a:lstStyle/>
          <a:p>
            <a:r>
              <a:rPr lang="ar-EG" sz="5400" dirty="0"/>
              <a:t>إنتيف كانين نوفي نان إيفول. </a:t>
            </a:r>
            <a:endParaRPr lang="en-US" sz="5400" dirty="0"/>
          </a:p>
        </p:txBody>
      </p:sp>
      <p:sp>
        <p:nvSpPr>
          <p:cNvPr id="4" name="Text Placeholder 3"/>
          <p:cNvSpPr>
            <a:spLocks noGrp="1"/>
          </p:cNvSpPr>
          <p:nvPr>
            <p:ph type="body" sz="quarter" idx="3"/>
          </p:nvPr>
        </p:nvSpPr>
        <p:spPr/>
        <p:txBody>
          <a:bodyPr/>
          <a:lstStyle/>
          <a:p>
            <a:r>
              <a:rPr lang="en-US" sz="4800" dirty="0" err="1"/>
              <a:t>ntef,a</a:t>
            </a:r>
            <a:r>
              <a:rPr lang="en-US" sz="4800" dirty="0"/>
              <a:t> </a:t>
            </a:r>
            <a:r>
              <a:rPr lang="en-US" sz="4800" dirty="0" err="1"/>
              <a:t>nennobi</a:t>
            </a:r>
            <a:r>
              <a:rPr lang="en-US" sz="4800" dirty="0"/>
              <a:t> nan `</a:t>
            </a:r>
            <a:r>
              <a:rPr lang="en-US" sz="4800" dirty="0" err="1"/>
              <a:t>ebol</a:t>
            </a:r>
            <a:r>
              <a:rPr lang="en-US" sz="4800" dirty="0"/>
              <a:t>.</a:t>
            </a:r>
          </a:p>
        </p:txBody>
      </p:sp>
    </p:spTree>
    <p:extLst>
      <p:ext uri="{BB962C8B-B14F-4D97-AF65-F5344CB8AC3E}">
        <p14:creationId xmlns:p14="http://schemas.microsoft.com/office/powerpoint/2010/main" val="1618123282"/>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p>
            <a:r>
              <a:rPr lang="ar-EG" sz="4800" dirty="0"/>
              <a:t>يا ربُ ارحم يا ربُ ارحم يا ربُ ارحم</a:t>
            </a:r>
            <a:endParaRPr lang="en-US" sz="4800" dirty="0"/>
          </a:p>
        </p:txBody>
      </p:sp>
      <p:sp>
        <p:nvSpPr>
          <p:cNvPr id="13" name="Text Placeholder 12"/>
          <p:cNvSpPr>
            <a:spLocks noGrp="1"/>
          </p:cNvSpPr>
          <p:nvPr>
            <p:ph type="body" idx="1"/>
          </p:nvPr>
        </p:nvSpPr>
        <p:spPr/>
        <p:txBody>
          <a:bodyPr/>
          <a:lstStyle/>
          <a:p>
            <a:r>
              <a:rPr lang="ar-EG" sz="4400" dirty="0"/>
              <a:t>كيريي إليسون كيريي إليسون كيريي إليسون</a:t>
            </a:r>
          </a:p>
        </p:txBody>
      </p:sp>
      <p:sp>
        <p:nvSpPr>
          <p:cNvPr id="14" name="Text Placeholder 13"/>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Tree>
    <p:extLst>
      <p:ext uri="{BB962C8B-B14F-4D97-AF65-F5344CB8AC3E}">
        <p14:creationId xmlns:p14="http://schemas.microsoft.com/office/powerpoint/2010/main" val="3279420548"/>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112074"/>
      </p:ext>
    </p:extLst>
  </p:cSld>
  <p:clrMapOvr>
    <a:masterClrMapping/>
  </p:clrMapOvr>
  <p:transition spd="slow" advClick="0" advTm="0"/>
</p:sld>
</file>

<file path=ppt/slides/slide8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4393073"/>
            <a:ext cx="9144000" cy="782371"/>
          </a:xfrm>
        </p:spPr>
        <p:txBody>
          <a:bodyPr>
            <a:normAutofit/>
          </a:bodyPr>
          <a:lstStyle/>
          <a:p>
            <a:r>
              <a:rPr lang="ar-EG" dirty="0"/>
              <a:t>تفضل يا رب مياه النهر، باركها.</a:t>
            </a:r>
            <a:endParaRPr lang="en-US" dirty="0"/>
          </a:p>
        </p:txBody>
      </p:sp>
      <p:sp>
        <p:nvSpPr>
          <p:cNvPr id="7" name="Text Placeholder 6"/>
          <p:cNvSpPr>
            <a:spLocks noGrp="1"/>
          </p:cNvSpPr>
          <p:nvPr>
            <p:ph type="body" idx="1"/>
          </p:nvPr>
        </p:nvSpPr>
        <p:spPr/>
        <p:txBody>
          <a:bodyPr/>
          <a:lstStyle/>
          <a:p>
            <a:r>
              <a:rPr lang="ar-EG" dirty="0"/>
              <a:t>أرى كاطا كسين إبشويس نى موؤو إنتى إفيارو إتخين طاى رومبى ثاى إزمو إيروؤو.</a:t>
            </a:r>
          </a:p>
        </p:txBody>
      </p:sp>
      <p:sp>
        <p:nvSpPr>
          <p:cNvPr id="8" name="Text Placeholder 7"/>
          <p:cNvSpPr>
            <a:spLocks noGrp="1"/>
          </p:cNvSpPr>
          <p:nvPr>
            <p:ph type="body" sz="quarter" idx="3"/>
          </p:nvPr>
        </p:nvSpPr>
        <p:spPr>
          <a:xfrm>
            <a:off x="0" y="5012788"/>
            <a:ext cx="9144000" cy="682357"/>
          </a:xfrm>
        </p:spPr>
        <p:txBody>
          <a:bodyPr/>
          <a:lstStyle/>
          <a:p>
            <a:r>
              <a:rPr lang="en-US" sz="3200" dirty="0" err="1"/>
              <a:t>Arikataxion</a:t>
            </a:r>
            <a:r>
              <a:rPr lang="en-US" sz="3200" dirty="0"/>
              <a:t> `P=o=c </a:t>
            </a:r>
            <a:r>
              <a:rPr lang="en-US" sz="3200" dirty="0" err="1"/>
              <a:t>nimwou</a:t>
            </a:r>
            <a:r>
              <a:rPr lang="en-US" sz="3200" dirty="0"/>
              <a:t> `</a:t>
            </a:r>
            <a:r>
              <a:rPr lang="en-US" sz="3200" dirty="0" err="1"/>
              <a:t>nte</a:t>
            </a:r>
            <a:r>
              <a:rPr lang="en-US" sz="3200" dirty="0"/>
              <a:t> `</a:t>
            </a:r>
            <a:r>
              <a:rPr lang="en-US" sz="3200" dirty="0" err="1"/>
              <a:t>viaro</a:t>
            </a:r>
            <a:r>
              <a:rPr lang="en-US" sz="3200" dirty="0"/>
              <a:t> `</a:t>
            </a:r>
            <a:r>
              <a:rPr lang="en-US" sz="3200" dirty="0" err="1"/>
              <a:t>cmou</a:t>
            </a:r>
            <a:r>
              <a:rPr lang="en-US" sz="3200" dirty="0"/>
              <a:t> `</a:t>
            </a:r>
            <a:r>
              <a:rPr lang="en-US" sz="3200" dirty="0" err="1"/>
              <a:t>erwou</a:t>
            </a:r>
            <a:endParaRPr lang="en-US" sz="3200" dirty="0"/>
          </a:p>
        </p:txBody>
      </p:sp>
      <p:sp>
        <p:nvSpPr>
          <p:cNvPr id="5" name="Rectangle 4">
            <a:hlinkClick r:id="rId2" action="ppaction://hlinksldjump"/>
            <a:extLst>
              <a:ext uri="{FF2B5EF4-FFF2-40B4-BE49-F238E27FC236}">
                <a16:creationId xmlns:a16="http://schemas.microsoft.com/office/drawing/2014/main" id="{B1FA8316-490F-4FF6-AE09-D3B87E99EF0C}"/>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2386166796"/>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اطلبوا عن صعود مياه الأنهار في هذه السنة</a:t>
            </a:r>
            <a:endParaRPr lang="en-US" dirty="0"/>
          </a:p>
        </p:txBody>
      </p:sp>
      <p:sp>
        <p:nvSpPr>
          <p:cNvPr id="3" name="Text Placeholder 2"/>
          <p:cNvSpPr>
            <a:spLocks noGrp="1"/>
          </p:cNvSpPr>
          <p:nvPr>
            <p:ph type="body" idx="1"/>
          </p:nvPr>
        </p:nvSpPr>
        <p:spPr/>
        <p:txBody>
          <a:bodyPr/>
          <a:lstStyle/>
          <a:p>
            <a:r>
              <a:rPr lang="ar-EG" sz="4000" dirty="0"/>
              <a:t>طبه إيجين إب جين موشي إي إبشوى إنتي ني ياروؤوم </a:t>
            </a:r>
            <a:endParaRPr lang="en-US" sz="4000" dirty="0"/>
          </a:p>
        </p:txBody>
      </p:sp>
      <p:sp>
        <p:nvSpPr>
          <p:cNvPr id="4" name="Text Placeholder 3"/>
          <p:cNvSpPr>
            <a:spLocks noGrp="1"/>
          </p:cNvSpPr>
          <p:nvPr>
            <p:ph type="body" sz="quarter" idx="3"/>
          </p:nvPr>
        </p:nvSpPr>
        <p:spPr>
          <a:xfrm>
            <a:off x="-1" y="5290550"/>
            <a:ext cx="9144000" cy="682357"/>
          </a:xfrm>
        </p:spPr>
        <p:txBody>
          <a:bodyPr/>
          <a:lstStyle/>
          <a:p>
            <a:r>
              <a:rPr lang="en-US" sz="3200" dirty="0" err="1"/>
              <a:t>Twbh</a:t>
            </a:r>
            <a:r>
              <a:rPr lang="en-US" sz="3200" dirty="0"/>
              <a:t> `</a:t>
            </a:r>
            <a:r>
              <a:rPr lang="en-US" sz="3200" dirty="0" err="1"/>
              <a:t>ejen</a:t>
            </a:r>
            <a:r>
              <a:rPr lang="en-US" sz="3200" dirty="0"/>
              <a:t> `</a:t>
            </a:r>
            <a:r>
              <a:rPr lang="en-US" sz="3200" dirty="0" err="1"/>
              <a:t>pjinmosi</a:t>
            </a:r>
            <a:r>
              <a:rPr lang="en-US" sz="3200" dirty="0"/>
              <a:t> `</a:t>
            </a:r>
            <a:r>
              <a:rPr lang="en-US" sz="3200" dirty="0" err="1"/>
              <a:t>e`pswi</a:t>
            </a:r>
            <a:r>
              <a:rPr lang="en-US" sz="3200" dirty="0"/>
              <a:t> `</a:t>
            </a:r>
            <a:r>
              <a:rPr lang="en-US" sz="3200" dirty="0" err="1"/>
              <a:t>nte</a:t>
            </a:r>
            <a:r>
              <a:rPr lang="en-US" sz="3200" dirty="0"/>
              <a:t> </a:t>
            </a:r>
            <a:r>
              <a:rPr lang="en-US" sz="3200" dirty="0" err="1"/>
              <a:t>niiarwou</a:t>
            </a:r>
            <a:r>
              <a:rPr lang="en-US" sz="3200" dirty="0"/>
              <a:t> `</a:t>
            </a:r>
            <a:r>
              <a:rPr lang="en-US" sz="3200" dirty="0" err="1"/>
              <a:t>mmwou</a:t>
            </a:r>
            <a:endParaRPr lang="en-US" sz="3200" dirty="0"/>
          </a:p>
        </p:txBody>
      </p:sp>
      <p:sp>
        <p:nvSpPr>
          <p:cNvPr id="5" name="Rectangle 4">
            <a:hlinkClick r:id="rId2" action="ppaction://hlinksldjump"/>
            <a:extLst>
              <a:ext uri="{FF2B5EF4-FFF2-40B4-BE49-F238E27FC236}">
                <a16:creationId xmlns:a16="http://schemas.microsoft.com/office/drawing/2014/main" id="{435FCD01-F04E-4E5B-9D05-79C99DF5D976}"/>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2475388078"/>
      </p:ext>
    </p:extLst>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252397"/>
            <a:ext cx="9144000" cy="782371"/>
          </a:xfrm>
        </p:spPr>
        <p:txBody>
          <a:bodyPr/>
          <a:lstStyle/>
          <a:p>
            <a:r>
              <a:rPr lang="ar-EG" dirty="0"/>
              <a:t> لكيْ يباركها المسيح إلهنا</a:t>
            </a:r>
            <a:endParaRPr lang="en-US" dirty="0"/>
          </a:p>
        </p:txBody>
      </p:sp>
      <p:sp>
        <p:nvSpPr>
          <p:cNvPr id="3" name="Text Placeholder 2"/>
          <p:cNvSpPr>
            <a:spLocks noGrp="1"/>
          </p:cNvSpPr>
          <p:nvPr>
            <p:ph type="body" idx="1"/>
          </p:nvPr>
        </p:nvSpPr>
        <p:spPr>
          <a:xfrm>
            <a:off x="0" y="6090137"/>
            <a:ext cx="9143999" cy="808893"/>
          </a:xfrm>
        </p:spPr>
        <p:txBody>
          <a:bodyPr/>
          <a:lstStyle/>
          <a:p>
            <a:r>
              <a:rPr lang="ar-EG"/>
              <a:t>موؤوخين طاي رومبي ثاي هينا إنتي بي إخرستوس بيننوتي إزمو إيرورو </a:t>
            </a:r>
            <a:endParaRPr lang="en-US"/>
          </a:p>
        </p:txBody>
      </p:sp>
      <p:sp>
        <p:nvSpPr>
          <p:cNvPr id="4" name="Text Placeholder 3"/>
          <p:cNvSpPr>
            <a:spLocks noGrp="1"/>
          </p:cNvSpPr>
          <p:nvPr>
            <p:ph type="body" sz="quarter" idx="3"/>
          </p:nvPr>
        </p:nvSpPr>
        <p:spPr>
          <a:xfrm>
            <a:off x="0" y="5034768"/>
            <a:ext cx="9144000" cy="682357"/>
          </a:xfrm>
        </p:spPr>
        <p:txBody>
          <a:bodyPr/>
          <a:lstStyle/>
          <a:p>
            <a:r>
              <a:rPr lang="en-US" sz="2800" dirty="0" err="1"/>
              <a:t>qen</a:t>
            </a:r>
            <a:r>
              <a:rPr lang="en-US" sz="2800" dirty="0"/>
              <a:t> </a:t>
            </a:r>
            <a:r>
              <a:rPr lang="en-US" sz="2800" dirty="0" err="1"/>
              <a:t>tairompi</a:t>
            </a:r>
            <a:r>
              <a:rPr lang="en-US" sz="2800" dirty="0"/>
              <a:t> ;</a:t>
            </a:r>
            <a:r>
              <a:rPr lang="en-US" sz="2800" dirty="0" err="1"/>
              <a:t>ai</a:t>
            </a:r>
            <a:r>
              <a:rPr lang="en-US" sz="2800" dirty="0"/>
              <a:t>@ </a:t>
            </a:r>
            <a:r>
              <a:rPr lang="en-US" sz="2800" dirty="0" err="1"/>
              <a:t>hina</a:t>
            </a:r>
            <a:r>
              <a:rPr lang="en-US" sz="2800" dirty="0"/>
              <a:t> `</a:t>
            </a:r>
            <a:r>
              <a:rPr lang="en-US" sz="2800" dirty="0" err="1"/>
              <a:t>nte</a:t>
            </a:r>
            <a:r>
              <a:rPr lang="en-US" sz="2800" dirty="0"/>
              <a:t> P=,=c </a:t>
            </a:r>
            <a:r>
              <a:rPr lang="en-US" sz="2800" dirty="0" err="1"/>
              <a:t>penNou</a:t>
            </a:r>
            <a:r>
              <a:rPr lang="en-US" sz="2800" dirty="0"/>
              <a:t>] `</a:t>
            </a:r>
            <a:r>
              <a:rPr lang="en-US" sz="2800" dirty="0" err="1"/>
              <a:t>cmou</a:t>
            </a:r>
            <a:r>
              <a:rPr lang="en-US" sz="2800" dirty="0"/>
              <a:t> `</a:t>
            </a:r>
            <a:r>
              <a:rPr lang="en-US" sz="2800" dirty="0" err="1"/>
              <a:t>erwou</a:t>
            </a:r>
            <a:endParaRPr lang="en-US" sz="2800" dirty="0"/>
          </a:p>
        </p:txBody>
      </p:sp>
    </p:spTree>
    <p:extLst>
      <p:ext uri="{BB962C8B-B14F-4D97-AF65-F5344CB8AC3E}">
        <p14:creationId xmlns:p14="http://schemas.microsoft.com/office/powerpoint/2010/main" val="2938029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5A9BCB-EEF8-4BEB-8FB3-128892A56DC7}"/>
              </a:ext>
            </a:extLst>
          </p:cNvPr>
          <p:cNvSpPr>
            <a:spLocks noGrp="1"/>
          </p:cNvSpPr>
          <p:nvPr>
            <p:ph type="body" sz="quarter" idx="10"/>
          </p:nvPr>
        </p:nvSpPr>
        <p:spPr>
          <a:xfrm>
            <a:off x="0" y="4356847"/>
            <a:ext cx="9144000" cy="2501154"/>
          </a:xfrm>
        </p:spPr>
        <p:txBody>
          <a:bodyPr anchor="t"/>
          <a:lstStyle/>
          <a:p>
            <a:pPr marL="0" marR="0" lvl="0" indent="0" algn="justLow" defTabSz="914400" rtl="1" eaLnBrk="1" fontAlgn="auto" latinLnBrk="0" hangingPunct="1">
              <a:lnSpc>
                <a:spcPct val="100000"/>
              </a:lnSpc>
              <a:spcBef>
                <a:spcPts val="0"/>
              </a:spcBef>
              <a:spcAft>
                <a:spcPts val="0"/>
              </a:spcAft>
              <a:buClrTx/>
              <a:buSzTx/>
              <a:buFontTx/>
              <a:buNone/>
              <a:tabLst/>
              <a:defRPr/>
            </a:pPr>
            <a:r>
              <a:rPr lang="ar-EG" altLang="en-US" sz="4000" b="1" dirty="0">
                <a:solidFill>
                  <a:srgbClr val="FFFFFF"/>
                </a:solidFill>
                <a:latin typeface="Times New Roman" panose="02020603050405020304" pitchFamily="18" charset="0"/>
                <a:cs typeface="Times New Roman" panose="02020603050405020304" pitchFamily="18" charset="0"/>
              </a:rPr>
              <a:t>ا</a:t>
            </a:r>
            <a:r>
              <a:rPr lang="ar-SA" altLang="en-US" sz="4000" b="1" dirty="0">
                <a:solidFill>
                  <a:srgbClr val="FFFFFF"/>
                </a:solidFill>
                <a:latin typeface="Times New Roman" panose="02020603050405020304" pitchFamily="18" charset="0"/>
                <a:cs typeface="Times New Roman" panose="02020603050405020304" pitchFamily="18" charset="0"/>
              </a:rPr>
              <a:t>لمنبثق من الآب</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نسجد له ونمجده مع الآب والابن</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الناطق فى الأنبياء</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وبكنيسة واحدة</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مقدسة</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جامعة</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رسولية</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ونعترف بمعمودية واحدة لمغفرة الخطايا</a:t>
            </a:r>
            <a:r>
              <a:rPr lang="ar-EG" altLang="en-US" sz="4000" b="1" dirty="0">
                <a:solidFill>
                  <a:srgbClr val="FFFFFF"/>
                </a:solidFill>
                <a:latin typeface="Times New Roman" panose="02020603050405020304" pitchFamily="18" charset="0"/>
                <a:cs typeface="Times New Roman" panose="02020603050405020304" pitchFamily="18" charset="0"/>
              </a:rPr>
              <a:t>، </a:t>
            </a:r>
            <a:r>
              <a:rPr lang="ar-EG" sz="4000" b="1" dirty="0">
                <a:solidFill>
                  <a:schemeClr val="bg1"/>
                </a:solidFill>
                <a:cs typeface="+mj-cs"/>
              </a:rPr>
              <a:t>وننتظر قيامة الأموات وحي</a:t>
            </a:r>
            <a:r>
              <a:rPr lang="ar-SA" sz="4000" b="1" dirty="0">
                <a:solidFill>
                  <a:schemeClr val="bg1"/>
                </a:solidFill>
                <a:cs typeface="+mj-cs"/>
              </a:rPr>
              <a:t>ا</a:t>
            </a:r>
            <a:r>
              <a:rPr lang="ar-EG" sz="4000" b="1" dirty="0">
                <a:solidFill>
                  <a:schemeClr val="bg1"/>
                </a:solidFill>
                <a:cs typeface="+mj-cs"/>
              </a:rPr>
              <a:t>ة الدهرالآتي. آمين.</a:t>
            </a:r>
            <a:br>
              <a:rPr lang="ar-EG" sz="4000" b="1" dirty="0">
                <a:solidFill>
                  <a:schemeClr val="bg1"/>
                </a:solidFill>
                <a:cs typeface="+mj-cs"/>
              </a:rPr>
            </a:br>
            <a:endParaRPr lang="ar-EG" sz="4000" b="1" dirty="0">
              <a:solidFill>
                <a:schemeClr val="bg1"/>
              </a:solidFill>
              <a:cs typeface="+mj-cs"/>
            </a:endParaRPr>
          </a:p>
        </p:txBody>
      </p:sp>
    </p:spTree>
    <p:extLst>
      <p:ext uri="{BB962C8B-B14F-4D97-AF65-F5344CB8AC3E}">
        <p14:creationId xmlns:p14="http://schemas.microsoft.com/office/powerpoint/2010/main" val="11081485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FCEDA1-816D-4ED7-923C-B1C4DF44FBCA}"/>
              </a:ext>
            </a:extLst>
          </p:cNvPr>
          <p:cNvSpPr>
            <a:spLocks noGrp="1"/>
          </p:cNvSpPr>
          <p:nvPr>
            <p:ph type="title"/>
          </p:nvPr>
        </p:nvSpPr>
        <p:spPr>
          <a:xfrm>
            <a:off x="-1600200" y="0"/>
            <a:ext cx="1600201" cy="1438836"/>
          </a:xfrm>
        </p:spPr>
        <p:txBody>
          <a:bodyPr>
            <a:normAutofit/>
          </a:bodyPr>
          <a:lstStyle/>
          <a:p>
            <a:r>
              <a:rPr lang="ar-EG" dirty="0"/>
              <a:t>طوبه هينا الصغيرة</a:t>
            </a:r>
            <a:endParaRPr lang="en-GB" dirty="0"/>
          </a:p>
        </p:txBody>
      </p:sp>
      <p:sp>
        <p:nvSpPr>
          <p:cNvPr id="6" name="Text Placeholder 5"/>
          <p:cNvSpPr>
            <a:spLocks noGrp="1"/>
          </p:cNvSpPr>
          <p:nvPr>
            <p:ph type="body" idx="1"/>
          </p:nvPr>
        </p:nvSpPr>
        <p:spPr>
          <a:xfrm>
            <a:off x="0" y="5953313"/>
            <a:ext cx="9143999" cy="904688"/>
          </a:xfrm>
        </p:spPr>
        <p:txBody>
          <a:bodyPr anchor="ctr"/>
          <a:lstStyle/>
          <a:p>
            <a:r>
              <a:rPr lang="ar-EG" sz="3600" dirty="0"/>
              <a:t>طوبه هينا إنتى إفنوتي ناى نان</a:t>
            </a:r>
            <a:r>
              <a:rPr lang="en-US" sz="3600" dirty="0"/>
              <a:t>:</a:t>
            </a:r>
            <a:r>
              <a:rPr lang="ar-EG" sz="3600" dirty="0"/>
              <a:t> إنتيف شينهيت خارون إنتيف سوتيم إيرون</a:t>
            </a:r>
            <a:r>
              <a:rPr lang="en-US" sz="3600" dirty="0"/>
              <a:t>:</a:t>
            </a:r>
            <a:r>
              <a:rPr lang="ar-EG" sz="3600" dirty="0"/>
              <a:t> إنتيف إيرفويثين إيرون</a:t>
            </a:r>
            <a:r>
              <a:rPr lang="en-US" sz="3600" dirty="0"/>
              <a:t>:</a:t>
            </a:r>
            <a:endParaRPr lang="ar-EG" sz="3600" dirty="0"/>
          </a:p>
        </p:txBody>
      </p:sp>
      <p:sp>
        <p:nvSpPr>
          <p:cNvPr id="7" name="Text Placeholder 6"/>
          <p:cNvSpPr>
            <a:spLocks noGrp="1"/>
          </p:cNvSpPr>
          <p:nvPr>
            <p:ph type="body" sz="quarter" idx="3"/>
          </p:nvPr>
        </p:nvSpPr>
        <p:spPr>
          <a:xfrm>
            <a:off x="-1" y="4975412"/>
            <a:ext cx="9144000" cy="904688"/>
          </a:xfrm>
        </p:spPr>
        <p:txBody>
          <a:bodyPr/>
          <a:lstStyle/>
          <a:p>
            <a:pPr>
              <a:spcBef>
                <a:spcPts val="0"/>
              </a:spcBef>
            </a:pPr>
            <a:r>
              <a:rPr lang="en-US" dirty="0" err="1"/>
              <a:t>Twbh</a:t>
            </a:r>
            <a:r>
              <a:rPr lang="en-US" dirty="0"/>
              <a:t> </a:t>
            </a:r>
            <a:r>
              <a:rPr lang="en-US" dirty="0" err="1"/>
              <a:t>hina</a:t>
            </a:r>
            <a:r>
              <a:rPr lang="en-US" dirty="0"/>
              <a:t> `</a:t>
            </a:r>
            <a:r>
              <a:rPr lang="en-US" dirty="0" err="1"/>
              <a:t>nte</a:t>
            </a:r>
            <a:r>
              <a:rPr lang="en-US" dirty="0"/>
              <a:t> V] </a:t>
            </a:r>
            <a:r>
              <a:rPr lang="en-US" dirty="0" err="1"/>
              <a:t>nai</a:t>
            </a:r>
            <a:r>
              <a:rPr lang="en-US" dirty="0"/>
              <a:t> nan@ `</a:t>
            </a:r>
            <a:r>
              <a:rPr lang="en-US" dirty="0" err="1"/>
              <a:t>ntefsenhyt</a:t>
            </a:r>
            <a:r>
              <a:rPr lang="en-US" dirty="0"/>
              <a:t> </a:t>
            </a:r>
            <a:r>
              <a:rPr lang="en-US" dirty="0" err="1"/>
              <a:t>qaron</a:t>
            </a:r>
            <a:endParaRPr lang="ar-EG" dirty="0"/>
          </a:p>
          <a:p>
            <a:pPr>
              <a:spcBef>
                <a:spcPts val="0"/>
              </a:spcBef>
            </a:pPr>
            <a:r>
              <a:rPr lang="en-US" sz="3600" dirty="0"/>
              <a:t> `</a:t>
            </a:r>
            <a:r>
              <a:rPr lang="en-US" sz="3600" dirty="0" err="1"/>
              <a:t>ntefcwtem</a:t>
            </a:r>
            <a:r>
              <a:rPr lang="en-US" sz="3600" dirty="0"/>
              <a:t> `</a:t>
            </a:r>
            <a:r>
              <a:rPr lang="en-US" sz="3600" dirty="0" err="1"/>
              <a:t>eron</a:t>
            </a:r>
            <a:r>
              <a:rPr lang="en-US" sz="3600" dirty="0"/>
              <a:t>@ `</a:t>
            </a:r>
            <a:r>
              <a:rPr lang="en-US" sz="3600" dirty="0" err="1"/>
              <a:t>nteferbo`y;in</a:t>
            </a:r>
            <a:r>
              <a:rPr lang="en-US" sz="3600" dirty="0"/>
              <a:t> `</a:t>
            </a:r>
            <a:r>
              <a:rPr lang="en-US" sz="3600" dirty="0" err="1"/>
              <a:t>eron</a:t>
            </a:r>
            <a:r>
              <a:rPr lang="en-US" sz="3600" dirty="0"/>
              <a:t>@</a:t>
            </a:r>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0" y="4377533"/>
            <a:ext cx="9144000" cy="597879"/>
          </a:xfrm>
        </p:spPr>
        <p:txBody>
          <a:bodyPr/>
          <a:lstStyle/>
          <a:p>
            <a:r>
              <a:rPr lang="ar-EG" sz="4000" dirty="0"/>
              <a:t>إطلبوا لكي يرحمنا الله ويتراءف علينا ويسمعنا ويعيننا</a:t>
            </a:r>
            <a:endParaRPr lang="en-US" sz="4000" dirty="0"/>
          </a:p>
        </p:txBody>
      </p:sp>
    </p:spTree>
    <p:extLst>
      <p:ext uri="{BB962C8B-B14F-4D97-AF65-F5344CB8AC3E}">
        <p14:creationId xmlns:p14="http://schemas.microsoft.com/office/powerpoint/2010/main" val="2697211074"/>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404431"/>
            <a:ext cx="9144000" cy="782371"/>
          </a:xfrm>
        </p:spPr>
        <p:txBody>
          <a:bodyPr/>
          <a:lstStyle/>
          <a:p>
            <a:r>
              <a:rPr lang="ar-EG" dirty="0"/>
              <a:t>ويصعدها كمقدارها، ويفَرِّح وجه الأرض،</a:t>
            </a:r>
            <a:endParaRPr lang="en-US" dirty="0"/>
          </a:p>
        </p:txBody>
      </p:sp>
      <p:sp>
        <p:nvSpPr>
          <p:cNvPr id="3" name="Text Placeholder 2"/>
          <p:cNvSpPr>
            <a:spLocks noGrp="1"/>
          </p:cNvSpPr>
          <p:nvPr>
            <p:ph type="body" idx="1"/>
          </p:nvPr>
        </p:nvSpPr>
        <p:spPr>
          <a:xfrm>
            <a:off x="0" y="6113583"/>
            <a:ext cx="9143999" cy="808893"/>
          </a:xfrm>
        </p:spPr>
        <p:txBody>
          <a:bodyPr/>
          <a:lstStyle/>
          <a:p>
            <a:r>
              <a:rPr lang="ar-EG" dirty="0"/>
              <a:t>إنتيف</a:t>
            </a:r>
            <a:r>
              <a:rPr lang="en-US" dirty="0"/>
              <a:t> </a:t>
            </a:r>
            <a:r>
              <a:rPr lang="ar-EG" dirty="0"/>
              <a:t>طإينو إإبشوى كاطانوشي إنتيفتي إم إبؤونوف إم إبهو إم إبكاهي</a:t>
            </a:r>
            <a:endParaRPr lang="en-US" dirty="0"/>
          </a:p>
        </p:txBody>
      </p:sp>
      <p:sp>
        <p:nvSpPr>
          <p:cNvPr id="4" name="Text Placeholder 3"/>
          <p:cNvSpPr>
            <a:spLocks noGrp="1"/>
          </p:cNvSpPr>
          <p:nvPr>
            <p:ph type="body" sz="quarter" idx="3"/>
          </p:nvPr>
        </p:nvSpPr>
        <p:spPr>
          <a:xfrm>
            <a:off x="0" y="5058214"/>
            <a:ext cx="9144000" cy="682357"/>
          </a:xfrm>
        </p:spPr>
        <p:txBody>
          <a:bodyPr/>
          <a:lstStyle/>
          <a:p>
            <a:r>
              <a:rPr lang="en-US" sz="2600" dirty="0" err="1"/>
              <a:t>ntef`enou</a:t>
            </a:r>
            <a:r>
              <a:rPr lang="en-US" sz="2600" dirty="0"/>
              <a:t> `</a:t>
            </a:r>
            <a:r>
              <a:rPr lang="en-US" sz="2600" dirty="0" err="1"/>
              <a:t>e`pswi</a:t>
            </a:r>
            <a:r>
              <a:rPr lang="en-US" sz="2600" dirty="0"/>
              <a:t> kata </a:t>
            </a:r>
            <a:r>
              <a:rPr lang="en-US" sz="2600" dirty="0" err="1"/>
              <a:t>nousi</a:t>
            </a:r>
            <a:r>
              <a:rPr lang="en-US" sz="2600" dirty="0"/>
              <a:t>@ `</a:t>
            </a:r>
            <a:r>
              <a:rPr lang="en-US" sz="2600" dirty="0" err="1"/>
              <a:t>ntef</a:t>
            </a:r>
            <a:r>
              <a:rPr lang="en-US" sz="2600" dirty="0"/>
              <a:t>] `</a:t>
            </a:r>
            <a:r>
              <a:rPr lang="en-US" sz="2600" dirty="0" err="1"/>
              <a:t>m`pounouf</a:t>
            </a:r>
            <a:r>
              <a:rPr lang="en-US" sz="2600" dirty="0"/>
              <a:t> `</a:t>
            </a:r>
            <a:r>
              <a:rPr lang="en-US" sz="2600" dirty="0" err="1"/>
              <a:t>m`pho</a:t>
            </a:r>
            <a:r>
              <a:rPr lang="en-US" sz="2600" dirty="0"/>
              <a:t> `</a:t>
            </a:r>
            <a:r>
              <a:rPr lang="en-US" sz="2600" dirty="0" err="1"/>
              <a:t>m`pkahi</a:t>
            </a:r>
            <a:endParaRPr lang="en-US" sz="2600" dirty="0"/>
          </a:p>
        </p:txBody>
      </p:sp>
    </p:spTree>
    <p:extLst>
      <p:ext uri="{BB962C8B-B14F-4D97-AF65-F5344CB8AC3E}">
        <p14:creationId xmlns:p14="http://schemas.microsoft.com/office/powerpoint/2010/main" val="911821780"/>
      </p:ext>
    </p:extLst>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ويعولنا نحن البشر</a:t>
            </a:r>
            <a:endParaRPr lang="en-US" sz="5400" dirty="0"/>
          </a:p>
        </p:txBody>
      </p:sp>
      <p:sp>
        <p:nvSpPr>
          <p:cNvPr id="3" name="Text Placeholder 2"/>
          <p:cNvSpPr>
            <a:spLocks noGrp="1"/>
          </p:cNvSpPr>
          <p:nvPr>
            <p:ph type="body" idx="1"/>
          </p:nvPr>
        </p:nvSpPr>
        <p:spPr/>
        <p:txBody>
          <a:bodyPr/>
          <a:lstStyle/>
          <a:p>
            <a:r>
              <a:rPr lang="ar-EG" sz="4400" dirty="0"/>
              <a:t>إنتيف شانوشتين خانيشيري إنتي ني رومي </a:t>
            </a:r>
            <a:endParaRPr lang="en-US" sz="4400" dirty="0"/>
          </a:p>
        </p:txBody>
      </p:sp>
      <p:sp>
        <p:nvSpPr>
          <p:cNvPr id="4" name="Text Placeholder 3"/>
          <p:cNvSpPr>
            <a:spLocks noGrp="1"/>
          </p:cNvSpPr>
          <p:nvPr>
            <p:ph type="body" sz="quarter" idx="3"/>
          </p:nvPr>
        </p:nvSpPr>
        <p:spPr/>
        <p:txBody>
          <a:bodyPr/>
          <a:lstStyle/>
          <a:p>
            <a:r>
              <a:rPr lang="fi-FI" sz="4000" dirty="0"/>
              <a:t>`ntefsanousten qa nisyri `nte nirwmi@</a:t>
            </a:r>
            <a:endParaRPr lang="en-US" sz="4000" dirty="0"/>
          </a:p>
        </p:txBody>
      </p:sp>
    </p:spTree>
    <p:extLst>
      <p:ext uri="{BB962C8B-B14F-4D97-AF65-F5344CB8AC3E}">
        <p14:creationId xmlns:p14="http://schemas.microsoft.com/office/powerpoint/2010/main" val="1763110423"/>
      </p:ext>
    </p:extLst>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و يعطي النجاة للبهائم</a:t>
            </a:r>
            <a:endParaRPr lang="en-US" sz="4800" dirty="0"/>
          </a:p>
        </p:txBody>
      </p:sp>
      <p:sp>
        <p:nvSpPr>
          <p:cNvPr id="3" name="Text Placeholder 2"/>
          <p:cNvSpPr>
            <a:spLocks noGrp="1"/>
          </p:cNvSpPr>
          <p:nvPr>
            <p:ph type="body" idx="1"/>
          </p:nvPr>
        </p:nvSpPr>
        <p:spPr/>
        <p:txBody>
          <a:bodyPr/>
          <a:lstStyle/>
          <a:p>
            <a:r>
              <a:rPr lang="ar-EG" sz="4800" dirty="0"/>
              <a:t>إنتيفتي إم إنوهيم إن نيتيفنوؤي </a:t>
            </a:r>
            <a:endParaRPr lang="en-US" sz="4800" dirty="0"/>
          </a:p>
        </p:txBody>
      </p:sp>
      <p:sp>
        <p:nvSpPr>
          <p:cNvPr id="4" name="Text Placeholder 3"/>
          <p:cNvSpPr>
            <a:spLocks noGrp="1"/>
          </p:cNvSpPr>
          <p:nvPr>
            <p:ph type="body" sz="quarter" idx="3"/>
          </p:nvPr>
        </p:nvSpPr>
        <p:spPr>
          <a:xfrm>
            <a:off x="0" y="5270694"/>
            <a:ext cx="9144000" cy="682357"/>
          </a:xfrm>
        </p:spPr>
        <p:txBody>
          <a:bodyPr/>
          <a:lstStyle/>
          <a:p>
            <a:r>
              <a:rPr lang="en-US" sz="4400" dirty="0"/>
              <a:t> `</a:t>
            </a:r>
            <a:r>
              <a:rPr lang="en-US" sz="4400" dirty="0" err="1"/>
              <a:t>ntef</a:t>
            </a:r>
            <a:r>
              <a:rPr lang="en-US" sz="4400" dirty="0"/>
              <a:t>] `</a:t>
            </a:r>
            <a:r>
              <a:rPr lang="en-US" sz="4400" dirty="0" err="1"/>
              <a:t>m`vnohem</a:t>
            </a:r>
            <a:r>
              <a:rPr lang="en-US" sz="4400" dirty="0"/>
              <a:t> `</a:t>
            </a:r>
            <a:r>
              <a:rPr lang="en-US" sz="4400" dirty="0" err="1"/>
              <a:t>nnitebnwou`i</a:t>
            </a:r>
            <a:r>
              <a:rPr lang="en-US" sz="4400" dirty="0"/>
              <a:t>@</a:t>
            </a:r>
          </a:p>
        </p:txBody>
      </p:sp>
    </p:spTree>
    <p:extLst>
      <p:ext uri="{BB962C8B-B14F-4D97-AF65-F5344CB8AC3E}">
        <p14:creationId xmlns:p14="http://schemas.microsoft.com/office/powerpoint/2010/main" val="4036152259"/>
      </p:ext>
    </p:extLst>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ويغفر لنا خطايانا</a:t>
            </a:r>
            <a:endParaRPr lang="en-US" sz="6000" dirty="0"/>
          </a:p>
        </p:txBody>
      </p:sp>
      <p:sp>
        <p:nvSpPr>
          <p:cNvPr id="3" name="Text Placeholder 2"/>
          <p:cNvSpPr>
            <a:spLocks noGrp="1"/>
          </p:cNvSpPr>
          <p:nvPr>
            <p:ph type="body" idx="1"/>
          </p:nvPr>
        </p:nvSpPr>
        <p:spPr/>
        <p:txBody>
          <a:bodyPr/>
          <a:lstStyle/>
          <a:p>
            <a:r>
              <a:rPr lang="ar-EG" sz="5400" dirty="0"/>
              <a:t>إنتيف كانين نوفي نان إيفول. </a:t>
            </a:r>
            <a:endParaRPr lang="en-US" sz="5400" dirty="0"/>
          </a:p>
        </p:txBody>
      </p:sp>
      <p:sp>
        <p:nvSpPr>
          <p:cNvPr id="4" name="Text Placeholder 3"/>
          <p:cNvSpPr>
            <a:spLocks noGrp="1"/>
          </p:cNvSpPr>
          <p:nvPr>
            <p:ph type="body" sz="quarter" idx="3"/>
          </p:nvPr>
        </p:nvSpPr>
        <p:spPr/>
        <p:txBody>
          <a:bodyPr/>
          <a:lstStyle/>
          <a:p>
            <a:r>
              <a:rPr lang="en-US" sz="4800" dirty="0" err="1"/>
              <a:t>ntef,a</a:t>
            </a:r>
            <a:r>
              <a:rPr lang="en-US" sz="4800" dirty="0"/>
              <a:t> </a:t>
            </a:r>
            <a:r>
              <a:rPr lang="en-US" sz="4800" dirty="0" err="1"/>
              <a:t>nennobi</a:t>
            </a:r>
            <a:r>
              <a:rPr lang="en-US" sz="4800" dirty="0"/>
              <a:t> nan `</a:t>
            </a:r>
            <a:r>
              <a:rPr lang="en-US" sz="4800" dirty="0" err="1"/>
              <a:t>ebol</a:t>
            </a:r>
            <a:r>
              <a:rPr lang="en-US" sz="4800" dirty="0"/>
              <a:t>.</a:t>
            </a:r>
          </a:p>
        </p:txBody>
      </p:sp>
    </p:spTree>
    <p:extLst>
      <p:ext uri="{BB962C8B-B14F-4D97-AF65-F5344CB8AC3E}">
        <p14:creationId xmlns:p14="http://schemas.microsoft.com/office/powerpoint/2010/main" val="2648195815"/>
      </p:ext>
    </p:extLst>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ar-EG" sz="4800"/>
              <a:t>يا ربُ ارحم يا ربُ ارحم يا ربُ ارحم</a:t>
            </a:r>
          </a:p>
        </p:txBody>
      </p:sp>
      <p:sp>
        <p:nvSpPr>
          <p:cNvPr id="6" name="Text Placeholder 5"/>
          <p:cNvSpPr>
            <a:spLocks noGrp="1"/>
          </p:cNvSpPr>
          <p:nvPr>
            <p:ph type="body" idx="1"/>
          </p:nvPr>
        </p:nvSpPr>
        <p:spPr/>
        <p:txBody>
          <a:bodyPr/>
          <a:lstStyle/>
          <a:p>
            <a:r>
              <a:rPr lang="ar-EG" sz="4400" dirty="0"/>
              <a:t>كيريي إليسون</a:t>
            </a:r>
            <a:r>
              <a:rPr lang="en-US" sz="4400" dirty="0"/>
              <a:t> </a:t>
            </a:r>
            <a:r>
              <a:rPr lang="ar-EG" sz="4400" dirty="0"/>
              <a:t>كيريي إليسون</a:t>
            </a:r>
            <a:r>
              <a:rPr lang="en-US" sz="4400" dirty="0"/>
              <a:t> </a:t>
            </a:r>
            <a:r>
              <a:rPr lang="ar-EG" sz="4400" dirty="0"/>
              <a:t>كيريي إليسون</a:t>
            </a:r>
          </a:p>
        </p:txBody>
      </p:sp>
      <p:sp>
        <p:nvSpPr>
          <p:cNvPr id="9" name="Text Placeholder 8"/>
          <p:cNvSpPr>
            <a:spLocks noGrp="1"/>
          </p:cNvSpPr>
          <p:nvPr>
            <p:ph type="body" sz="quarter" idx="3"/>
          </p:nvPr>
        </p:nvSpPr>
        <p:spPr/>
        <p:txBody>
          <a:bodyPr/>
          <a:lstStyle/>
          <a:p>
            <a:r>
              <a:rPr lang="en-US" sz="4000" dirty="0" err="1"/>
              <a:t>Kuri`e</a:t>
            </a:r>
            <a:r>
              <a:rPr lang="en-US" sz="4000" dirty="0"/>
              <a:t> `</a:t>
            </a:r>
            <a:r>
              <a:rPr lang="en-US" sz="4000" dirty="0" err="1"/>
              <a:t>ele`hcon</a:t>
            </a:r>
            <a:r>
              <a:rPr lang="en-US" sz="4000" dirty="0"/>
              <a:t> </a:t>
            </a:r>
            <a:r>
              <a:rPr lang="en-US" sz="4000" dirty="0" err="1"/>
              <a:t>Kuri`e</a:t>
            </a:r>
            <a:r>
              <a:rPr lang="en-US" sz="4000" dirty="0"/>
              <a:t> `</a:t>
            </a:r>
            <a:r>
              <a:rPr lang="en-US" sz="4000" dirty="0" err="1"/>
              <a:t>ele`hcon</a:t>
            </a:r>
            <a:r>
              <a:rPr lang="en-US" sz="4000" dirty="0"/>
              <a:t> </a:t>
            </a:r>
            <a:r>
              <a:rPr lang="en-US" sz="4000" dirty="0" err="1"/>
              <a:t>Kuri`e</a:t>
            </a:r>
            <a:r>
              <a:rPr lang="en-US" sz="4000" dirty="0"/>
              <a:t> `</a:t>
            </a:r>
            <a:r>
              <a:rPr lang="en-US" sz="4000" dirty="0" err="1"/>
              <a:t>ele`hcon</a:t>
            </a:r>
            <a:endParaRPr lang="en-US" sz="4000" dirty="0"/>
          </a:p>
        </p:txBody>
      </p:sp>
    </p:spTree>
    <p:extLst>
      <p:ext uri="{BB962C8B-B14F-4D97-AF65-F5344CB8AC3E}">
        <p14:creationId xmlns:p14="http://schemas.microsoft.com/office/powerpoint/2010/main" val="582584085"/>
      </p:ext>
    </p:extLst>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أصعدها كمقدارها كنعمتك </a:t>
            </a:r>
          </a:p>
        </p:txBody>
      </p:sp>
      <p:sp>
        <p:nvSpPr>
          <p:cNvPr id="6" name="Text Placeholder 5"/>
          <p:cNvSpPr>
            <a:spLocks noGrp="1"/>
          </p:cNvSpPr>
          <p:nvPr>
            <p:ph type="body" idx="1"/>
          </p:nvPr>
        </p:nvSpPr>
        <p:spPr/>
        <p:txBody>
          <a:bodyPr/>
          <a:lstStyle/>
          <a:p>
            <a:r>
              <a:rPr lang="ar-EG" sz="4000"/>
              <a:t>أنيتو إإبشوى كاطانوشي كاطافي إيتي فوك إتئهموت</a:t>
            </a:r>
          </a:p>
        </p:txBody>
      </p:sp>
      <p:sp>
        <p:nvSpPr>
          <p:cNvPr id="7" name="Text Placeholder 6"/>
          <p:cNvSpPr>
            <a:spLocks noGrp="1"/>
          </p:cNvSpPr>
          <p:nvPr>
            <p:ph type="body" sz="quarter" idx="3"/>
          </p:nvPr>
        </p:nvSpPr>
        <p:spPr>
          <a:xfrm>
            <a:off x="-299548" y="5601367"/>
            <a:ext cx="9806152" cy="310704"/>
          </a:xfrm>
        </p:spPr>
        <p:txBody>
          <a:bodyPr/>
          <a:lstStyle/>
          <a:p>
            <a:r>
              <a:rPr lang="en-US" dirty="0" err="1"/>
              <a:t>Anitou</a:t>
            </a:r>
            <a:r>
              <a:rPr lang="en-US" dirty="0"/>
              <a:t> `</a:t>
            </a:r>
            <a:r>
              <a:rPr lang="en-US" dirty="0" err="1"/>
              <a:t>e`p</a:t>
            </a:r>
            <a:r>
              <a:rPr lang="en-US" dirty="0"/>
              <a:t>]</a:t>
            </a:r>
            <a:r>
              <a:rPr lang="en-US" dirty="0" err="1"/>
              <a:t>wi</a:t>
            </a:r>
            <a:r>
              <a:rPr lang="en-US" dirty="0"/>
              <a:t> kata </a:t>
            </a:r>
            <a:r>
              <a:rPr lang="en-US" dirty="0" err="1"/>
              <a:t>nou</a:t>
            </a:r>
            <a:r>
              <a:rPr lang="en-US" dirty="0"/>
              <a:t>]I kata </a:t>
            </a:r>
            <a:r>
              <a:rPr lang="en-US" dirty="0" err="1"/>
              <a:t>vh`ete</a:t>
            </a:r>
            <a:r>
              <a:rPr lang="en-US" dirty="0"/>
              <a:t> </a:t>
            </a:r>
            <a:r>
              <a:rPr lang="en-US" dirty="0" err="1"/>
              <a:t>vwk</a:t>
            </a:r>
            <a:r>
              <a:rPr lang="en-US" dirty="0"/>
              <a:t> `n`\mot&gt;</a:t>
            </a:r>
          </a:p>
        </p:txBody>
      </p:sp>
    </p:spTree>
    <p:extLst>
      <p:ext uri="{BB962C8B-B14F-4D97-AF65-F5344CB8AC3E}">
        <p14:creationId xmlns:p14="http://schemas.microsoft.com/office/powerpoint/2010/main" val="2527267303"/>
      </p:ext>
    </p:extLst>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a:t>فرح وجه الأرض</a:t>
            </a:r>
          </a:p>
        </p:txBody>
      </p:sp>
      <p:sp>
        <p:nvSpPr>
          <p:cNvPr id="6" name="Text Placeholder 5"/>
          <p:cNvSpPr>
            <a:spLocks noGrp="1"/>
          </p:cNvSpPr>
          <p:nvPr>
            <p:ph type="body" idx="1"/>
          </p:nvPr>
        </p:nvSpPr>
        <p:spPr/>
        <p:txBody>
          <a:bodyPr/>
          <a:lstStyle/>
          <a:p>
            <a:r>
              <a:rPr lang="ar-EG" sz="4800"/>
              <a:t>ما إبؤونوف إم إبهو إم إبكاهي </a:t>
            </a:r>
          </a:p>
        </p:txBody>
      </p:sp>
      <p:sp>
        <p:nvSpPr>
          <p:cNvPr id="7" name="Text Placeholder 6"/>
          <p:cNvSpPr>
            <a:spLocks noGrp="1"/>
          </p:cNvSpPr>
          <p:nvPr>
            <p:ph type="body" sz="quarter" idx="3"/>
          </p:nvPr>
        </p:nvSpPr>
        <p:spPr/>
        <p:txBody>
          <a:bodyPr/>
          <a:lstStyle/>
          <a:p>
            <a:r>
              <a:rPr lang="en-US" sz="4800" dirty="0"/>
              <a:t>Ma `</a:t>
            </a:r>
            <a:r>
              <a:rPr lang="en-US" sz="4800" dirty="0" err="1"/>
              <a:t>pounof</a:t>
            </a:r>
            <a:r>
              <a:rPr lang="en-US" sz="4800" dirty="0"/>
              <a:t> `</a:t>
            </a:r>
            <a:r>
              <a:rPr lang="en-US" sz="4800" dirty="0" err="1"/>
              <a:t>m`p</a:t>
            </a:r>
            <a:r>
              <a:rPr lang="en-US" sz="4800" dirty="0"/>
              <a:t>\o  `</a:t>
            </a:r>
            <a:r>
              <a:rPr lang="en-US" sz="4800" dirty="0" err="1"/>
              <a:t>m`pka</a:t>
            </a:r>
            <a:r>
              <a:rPr lang="en-US" sz="4800" dirty="0"/>
              <a:t>\</a:t>
            </a:r>
            <a:r>
              <a:rPr lang="en-US" sz="4800" dirty="0" err="1"/>
              <a:t>i</a:t>
            </a:r>
            <a:endParaRPr lang="en-US" sz="4800" dirty="0"/>
          </a:p>
        </p:txBody>
      </p:sp>
    </p:spTree>
    <p:extLst>
      <p:ext uri="{BB962C8B-B14F-4D97-AF65-F5344CB8AC3E}">
        <p14:creationId xmlns:p14="http://schemas.microsoft.com/office/powerpoint/2010/main" val="336462667"/>
      </p:ext>
    </p:extLst>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ليرو حرثها ولتكثر اثمارها </a:t>
            </a:r>
          </a:p>
        </p:txBody>
      </p:sp>
      <p:sp>
        <p:nvSpPr>
          <p:cNvPr id="6" name="Text Placeholder 5"/>
          <p:cNvSpPr>
            <a:spLocks noGrp="1"/>
          </p:cNvSpPr>
          <p:nvPr>
            <p:ph type="body" idx="1"/>
          </p:nvPr>
        </p:nvSpPr>
        <p:spPr/>
        <p:txBody>
          <a:bodyPr/>
          <a:lstStyle/>
          <a:p>
            <a:r>
              <a:rPr lang="ar-EG" sz="4000"/>
              <a:t>ماروثيخي إنجي نيف إثلوم مارو آشاي إنجي نيف اوطاه</a:t>
            </a:r>
          </a:p>
        </p:txBody>
      </p:sp>
      <p:sp>
        <p:nvSpPr>
          <p:cNvPr id="7" name="Text Placeholder 6"/>
          <p:cNvSpPr>
            <a:spLocks noGrp="1"/>
          </p:cNvSpPr>
          <p:nvPr>
            <p:ph type="body" sz="quarter" idx="3"/>
          </p:nvPr>
        </p:nvSpPr>
        <p:spPr/>
        <p:txBody>
          <a:bodyPr/>
          <a:lstStyle/>
          <a:p>
            <a:r>
              <a:rPr lang="en-US" dirty="0" err="1"/>
              <a:t>marouqi'i</a:t>
            </a:r>
            <a:r>
              <a:rPr lang="en-US" dirty="0"/>
              <a:t>  `</a:t>
            </a:r>
            <a:r>
              <a:rPr lang="en-US" dirty="0" err="1"/>
              <a:t>nje</a:t>
            </a:r>
            <a:r>
              <a:rPr lang="en-US" dirty="0"/>
              <a:t> </a:t>
            </a:r>
            <a:r>
              <a:rPr lang="en-US" dirty="0" err="1"/>
              <a:t>nef`qlwm</a:t>
            </a:r>
            <a:r>
              <a:rPr lang="en-US" dirty="0"/>
              <a:t>&gt; </a:t>
            </a:r>
            <a:r>
              <a:rPr lang="en-US" dirty="0" err="1"/>
              <a:t>marou`a</a:t>
            </a:r>
            <a:r>
              <a:rPr lang="en-US" dirty="0"/>
              <a:t>]</a:t>
            </a:r>
            <a:r>
              <a:rPr lang="en-US" dirty="0" err="1"/>
              <a:t>ai</a:t>
            </a:r>
            <a:r>
              <a:rPr lang="en-US" dirty="0"/>
              <a:t> `</a:t>
            </a:r>
            <a:r>
              <a:rPr lang="en-US" dirty="0" err="1"/>
              <a:t>nje</a:t>
            </a:r>
            <a:r>
              <a:rPr lang="en-US" dirty="0"/>
              <a:t> </a:t>
            </a:r>
            <a:r>
              <a:rPr lang="en-US" dirty="0" err="1"/>
              <a:t>nefouta</a:t>
            </a:r>
            <a:r>
              <a:rPr lang="en-US" dirty="0"/>
              <a:t>\</a:t>
            </a:r>
          </a:p>
        </p:txBody>
      </p:sp>
    </p:spTree>
    <p:extLst>
      <p:ext uri="{BB962C8B-B14F-4D97-AF65-F5344CB8AC3E}">
        <p14:creationId xmlns:p14="http://schemas.microsoft.com/office/powerpoint/2010/main" val="3864055366"/>
      </p:ext>
    </p:extLst>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أعدها للزرع والحصاد </a:t>
            </a:r>
          </a:p>
        </p:txBody>
      </p:sp>
      <p:sp>
        <p:nvSpPr>
          <p:cNvPr id="6" name="Text Placeholder 5"/>
          <p:cNvSpPr>
            <a:spLocks noGrp="1"/>
          </p:cNvSpPr>
          <p:nvPr>
            <p:ph type="body" idx="1"/>
          </p:nvPr>
        </p:nvSpPr>
        <p:spPr/>
        <p:txBody>
          <a:bodyPr/>
          <a:lstStyle/>
          <a:p>
            <a:r>
              <a:rPr lang="ar-EG" sz="4800"/>
              <a:t>سيف ططف إي او إجروج نيم أو أوسخ </a:t>
            </a:r>
          </a:p>
        </p:txBody>
      </p:sp>
      <p:sp>
        <p:nvSpPr>
          <p:cNvPr id="7" name="Text Placeholder 6"/>
          <p:cNvSpPr>
            <a:spLocks noGrp="1"/>
          </p:cNvSpPr>
          <p:nvPr>
            <p:ph type="body" sz="quarter" idx="3"/>
          </p:nvPr>
        </p:nvSpPr>
        <p:spPr/>
        <p:txBody>
          <a:bodyPr/>
          <a:lstStyle/>
          <a:p>
            <a:r>
              <a:rPr lang="en-US" sz="4800" dirty="0" err="1"/>
              <a:t>Cebtwtf</a:t>
            </a:r>
            <a:r>
              <a:rPr lang="en-US" sz="4800" dirty="0"/>
              <a:t>  `</a:t>
            </a:r>
            <a:r>
              <a:rPr lang="en-US" sz="4800" dirty="0" err="1"/>
              <a:t>eou`jroj</a:t>
            </a:r>
            <a:r>
              <a:rPr lang="en-US" sz="4800" dirty="0"/>
              <a:t>  </a:t>
            </a:r>
            <a:r>
              <a:rPr lang="en-US" sz="4800" dirty="0" err="1"/>
              <a:t>nem</a:t>
            </a:r>
            <a:r>
              <a:rPr lang="en-US" sz="4800" dirty="0"/>
              <a:t>  </a:t>
            </a:r>
            <a:r>
              <a:rPr lang="en-US" sz="4800" dirty="0" err="1"/>
              <a:t>ouwc</a:t>
            </a:r>
            <a:r>
              <a:rPr lang="en-US" sz="4800" dirty="0"/>
              <a:t>'&gt;</a:t>
            </a:r>
          </a:p>
        </p:txBody>
      </p:sp>
    </p:spTree>
    <p:extLst>
      <p:ext uri="{BB962C8B-B14F-4D97-AF65-F5344CB8AC3E}">
        <p14:creationId xmlns:p14="http://schemas.microsoft.com/office/powerpoint/2010/main" val="4075112836"/>
      </p:ext>
    </p:extLst>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ودبر حياتنا كما يليق</a:t>
            </a:r>
          </a:p>
        </p:txBody>
      </p:sp>
      <p:sp>
        <p:nvSpPr>
          <p:cNvPr id="6" name="Text Placeholder 5"/>
          <p:cNvSpPr>
            <a:spLocks noGrp="1"/>
          </p:cNvSpPr>
          <p:nvPr>
            <p:ph type="body" idx="1"/>
          </p:nvPr>
        </p:nvSpPr>
        <p:spPr/>
        <p:txBody>
          <a:bodyPr/>
          <a:lstStyle/>
          <a:p>
            <a:r>
              <a:rPr lang="ar-EG" sz="4000"/>
              <a:t>أووه إريئيكومومين إم بين جين أونخ كاطا بيتير نوفري</a:t>
            </a:r>
          </a:p>
        </p:txBody>
      </p:sp>
      <p:sp>
        <p:nvSpPr>
          <p:cNvPr id="7" name="Text Placeholder 6"/>
          <p:cNvSpPr>
            <a:spLocks noGrp="1"/>
          </p:cNvSpPr>
          <p:nvPr>
            <p:ph type="body" sz="quarter" idx="3"/>
          </p:nvPr>
        </p:nvSpPr>
        <p:spPr/>
        <p:txBody>
          <a:bodyPr/>
          <a:lstStyle/>
          <a:p>
            <a:r>
              <a:rPr lang="en-US" dirty="0" err="1"/>
              <a:t>ouo</a:t>
            </a:r>
            <a:r>
              <a:rPr lang="en-US" dirty="0"/>
              <a:t>\ </a:t>
            </a:r>
            <a:r>
              <a:rPr lang="en-US" dirty="0" err="1"/>
              <a:t>arioikonomin</a:t>
            </a:r>
            <a:r>
              <a:rPr lang="en-US" dirty="0"/>
              <a:t>  `</a:t>
            </a:r>
            <a:r>
              <a:rPr lang="en-US" dirty="0" err="1"/>
              <a:t>mpenjinwn</a:t>
            </a:r>
            <a:r>
              <a:rPr lang="en-US" dirty="0"/>
              <a:t>‘  kata </a:t>
            </a:r>
            <a:r>
              <a:rPr lang="en-US" dirty="0" err="1"/>
              <a:t>peternofri</a:t>
            </a:r>
            <a:endParaRPr lang="en-US" dirty="0"/>
          </a:p>
        </p:txBody>
      </p:sp>
    </p:spTree>
    <p:extLst>
      <p:ext uri="{BB962C8B-B14F-4D97-AF65-F5344CB8AC3E}">
        <p14:creationId xmlns:p14="http://schemas.microsoft.com/office/powerpoint/2010/main" val="35168922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862919"/>
            <a:ext cx="9143999" cy="995082"/>
          </a:xfrm>
        </p:spPr>
        <p:txBody>
          <a:bodyPr anchor="ctr"/>
          <a:lstStyle/>
          <a:p>
            <a:r>
              <a:rPr lang="ar-EG" sz="3600" dirty="0"/>
              <a:t>إنتيف تشى إن نى تيهو نيم نى طفه إنتى نى إثؤواب إنتاف</a:t>
            </a:r>
            <a:r>
              <a:rPr lang="en-US" sz="3600" dirty="0"/>
              <a:t> </a:t>
            </a:r>
            <a:r>
              <a:rPr lang="ar-EG" sz="3600" dirty="0"/>
              <a:t>إنطوطو إى إهرى إيجون إبي آغاثون إنسيو نيفين  </a:t>
            </a:r>
          </a:p>
        </p:txBody>
      </p:sp>
      <p:sp>
        <p:nvSpPr>
          <p:cNvPr id="7" name="Text Placeholder 6"/>
          <p:cNvSpPr>
            <a:spLocks noGrp="1"/>
          </p:cNvSpPr>
          <p:nvPr>
            <p:ph type="body" sz="quarter" idx="3"/>
          </p:nvPr>
        </p:nvSpPr>
        <p:spPr>
          <a:xfrm>
            <a:off x="-2" y="4921625"/>
            <a:ext cx="9144000" cy="941294"/>
          </a:xfrm>
        </p:spPr>
        <p:txBody>
          <a:bodyPr>
            <a:noAutofit/>
          </a:bodyPr>
          <a:lstStyle/>
          <a:p>
            <a:pPr>
              <a:lnSpc>
                <a:spcPct val="80000"/>
              </a:lnSpc>
              <a:spcBef>
                <a:spcPts val="0"/>
              </a:spcBef>
            </a:pPr>
            <a:r>
              <a:rPr lang="en-US" dirty="0"/>
              <a:t>`</a:t>
            </a:r>
            <a:r>
              <a:rPr lang="en-US" dirty="0" err="1"/>
              <a:t>ntef</a:t>
            </a:r>
            <a:r>
              <a:rPr lang="en-US" dirty="0"/>
              <a:t>[</a:t>
            </a:r>
            <a:r>
              <a:rPr lang="en-US" dirty="0" err="1"/>
              <a:t>i</a:t>
            </a:r>
            <a:r>
              <a:rPr lang="en-US" dirty="0"/>
              <a:t> `</a:t>
            </a:r>
            <a:r>
              <a:rPr lang="en-US" dirty="0" err="1"/>
              <a:t>nni</a:t>
            </a:r>
            <a:r>
              <a:rPr lang="en-US" dirty="0"/>
              <a:t>]ho </a:t>
            </a:r>
            <a:r>
              <a:rPr lang="en-US" dirty="0" err="1"/>
              <a:t>nem</a:t>
            </a:r>
            <a:r>
              <a:rPr lang="en-US" dirty="0"/>
              <a:t> </a:t>
            </a:r>
            <a:r>
              <a:rPr lang="en-US" dirty="0" err="1"/>
              <a:t>nitwbh</a:t>
            </a:r>
            <a:r>
              <a:rPr lang="en-US" dirty="0"/>
              <a:t> `</a:t>
            </a:r>
            <a:r>
              <a:rPr lang="en-US" dirty="0" err="1"/>
              <a:t>nte</a:t>
            </a:r>
            <a:r>
              <a:rPr lang="en-US" dirty="0"/>
              <a:t> </a:t>
            </a:r>
            <a:r>
              <a:rPr lang="en-US" dirty="0" err="1"/>
              <a:t>ny</a:t>
            </a:r>
            <a:r>
              <a:rPr lang="en-US" dirty="0"/>
              <a:t>=e=;=u `</a:t>
            </a:r>
            <a:r>
              <a:rPr lang="en-US" dirty="0" err="1"/>
              <a:t>ntaf</a:t>
            </a:r>
            <a:r>
              <a:rPr lang="en-US" dirty="0"/>
              <a:t>@ </a:t>
            </a:r>
            <a:r>
              <a:rPr lang="en-US" dirty="0" err="1"/>
              <a:t>ntotou</a:t>
            </a:r>
            <a:r>
              <a:rPr lang="en-US" dirty="0"/>
              <a:t> `</a:t>
            </a:r>
            <a:r>
              <a:rPr lang="en-US" dirty="0" err="1"/>
              <a:t>e`hryi</a:t>
            </a:r>
            <a:r>
              <a:rPr lang="en-US" dirty="0"/>
              <a:t> `</a:t>
            </a:r>
            <a:r>
              <a:rPr lang="en-US" dirty="0" err="1"/>
              <a:t>ejwn</a:t>
            </a:r>
            <a:r>
              <a:rPr lang="en-US" dirty="0"/>
              <a:t> `</a:t>
            </a:r>
            <a:r>
              <a:rPr lang="en-US" dirty="0" err="1"/>
              <a:t>epi`aga;on</a:t>
            </a:r>
            <a:r>
              <a:rPr lang="en-US" dirty="0"/>
              <a:t> `</a:t>
            </a:r>
            <a:r>
              <a:rPr lang="en-US" dirty="0" err="1"/>
              <a:t>ncyou</a:t>
            </a:r>
            <a:r>
              <a:rPr lang="en-US" dirty="0"/>
              <a:t> </a:t>
            </a:r>
            <a:r>
              <a:rPr lang="en-US" dirty="0" err="1"/>
              <a:t>niben</a:t>
            </a:r>
            <a:r>
              <a:rPr lang="en-US" dirty="0"/>
              <a:t>.</a:t>
            </a:r>
          </a:p>
        </p:txBody>
      </p:sp>
      <p:sp>
        <p:nvSpPr>
          <p:cNvPr id="3" name="Text Placeholder 2">
            <a:extLst>
              <a:ext uri="{FF2B5EF4-FFF2-40B4-BE49-F238E27FC236}">
                <a16:creationId xmlns:a16="http://schemas.microsoft.com/office/drawing/2014/main" id="{666EDAE7-981A-4E83-B491-A537151C44A5}"/>
              </a:ext>
            </a:extLst>
          </p:cNvPr>
          <p:cNvSpPr>
            <a:spLocks noGrp="1"/>
          </p:cNvSpPr>
          <p:nvPr>
            <p:ph type="body" sz="quarter" idx="10"/>
          </p:nvPr>
        </p:nvSpPr>
        <p:spPr>
          <a:xfrm>
            <a:off x="-2" y="4337193"/>
            <a:ext cx="9144000" cy="584432"/>
          </a:xfrm>
        </p:spPr>
        <p:txBody>
          <a:bodyPr/>
          <a:lstStyle/>
          <a:p>
            <a:r>
              <a:rPr lang="ar-EG" dirty="0"/>
              <a:t>ويقبل سؤالات وطلبات قديسيه منهم بالصلاح عنا في كل حين. </a:t>
            </a:r>
            <a:endParaRPr lang="en-US" dirty="0"/>
          </a:p>
        </p:txBody>
      </p:sp>
    </p:spTree>
    <p:extLst>
      <p:ext uri="{BB962C8B-B14F-4D97-AF65-F5344CB8AC3E}">
        <p14:creationId xmlns:p14="http://schemas.microsoft.com/office/powerpoint/2010/main" val="4039309333"/>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a:t>بارك أكليل السنة بصلاحك </a:t>
            </a:r>
          </a:p>
        </p:txBody>
      </p:sp>
      <p:sp>
        <p:nvSpPr>
          <p:cNvPr id="6" name="Text Placeholder 5"/>
          <p:cNvSpPr>
            <a:spLocks noGrp="1"/>
          </p:cNvSpPr>
          <p:nvPr>
            <p:ph type="body" idx="1"/>
          </p:nvPr>
        </p:nvSpPr>
        <p:spPr/>
        <p:txBody>
          <a:bodyPr/>
          <a:lstStyle/>
          <a:p>
            <a:r>
              <a:rPr lang="ar-EG"/>
              <a:t>إزمو إي بي إكلوم إنتي تي رومبي هيتين تيك ميت إخرستوس </a:t>
            </a:r>
          </a:p>
        </p:txBody>
      </p:sp>
      <p:sp>
        <p:nvSpPr>
          <p:cNvPr id="7" name="Text Placeholder 6"/>
          <p:cNvSpPr>
            <a:spLocks noGrp="1"/>
          </p:cNvSpPr>
          <p:nvPr>
            <p:ph type="body" sz="quarter" idx="3"/>
          </p:nvPr>
        </p:nvSpPr>
        <p:spPr/>
        <p:txBody>
          <a:bodyPr/>
          <a:lstStyle/>
          <a:p>
            <a:r>
              <a:rPr lang="en-US" dirty="0"/>
              <a:t>~</a:t>
            </a:r>
            <a:r>
              <a:rPr lang="en-US" dirty="0" err="1"/>
              <a:t>Cmou</a:t>
            </a:r>
            <a:r>
              <a:rPr lang="en-US" dirty="0"/>
              <a:t>  `</a:t>
            </a:r>
            <a:r>
              <a:rPr lang="en-US" dirty="0" err="1"/>
              <a:t>epi`xlom</a:t>
            </a:r>
            <a:r>
              <a:rPr lang="en-US" dirty="0"/>
              <a:t> `</a:t>
            </a:r>
            <a:r>
              <a:rPr lang="en-US" dirty="0" err="1"/>
              <a:t>nite</a:t>
            </a:r>
            <a:r>
              <a:rPr lang="en-US" dirty="0"/>
              <a:t> ;</a:t>
            </a:r>
            <a:r>
              <a:rPr lang="en-US" dirty="0" err="1"/>
              <a:t>rompi</a:t>
            </a:r>
            <a:r>
              <a:rPr lang="en-US" dirty="0"/>
              <a:t> \</a:t>
            </a:r>
            <a:r>
              <a:rPr lang="en-US" dirty="0" err="1"/>
              <a:t>iten</a:t>
            </a:r>
            <a:r>
              <a:rPr lang="en-US" dirty="0"/>
              <a:t> </a:t>
            </a:r>
            <a:r>
              <a:rPr lang="en-US" dirty="0" err="1"/>
              <a:t>tekmet`xrhctoc</a:t>
            </a:r>
            <a:endParaRPr lang="en-US" dirty="0"/>
          </a:p>
        </p:txBody>
      </p:sp>
    </p:spTree>
    <p:extLst>
      <p:ext uri="{BB962C8B-B14F-4D97-AF65-F5344CB8AC3E}">
        <p14:creationId xmlns:p14="http://schemas.microsoft.com/office/powerpoint/2010/main" val="1157133003"/>
      </p:ext>
    </p:extLst>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من أجل فقراء شعبك</a:t>
            </a:r>
          </a:p>
        </p:txBody>
      </p:sp>
      <p:sp>
        <p:nvSpPr>
          <p:cNvPr id="6" name="Text Placeholder 5"/>
          <p:cNvSpPr>
            <a:spLocks noGrp="1"/>
          </p:cNvSpPr>
          <p:nvPr>
            <p:ph type="body" idx="1"/>
          </p:nvPr>
        </p:nvSpPr>
        <p:spPr/>
        <p:txBody>
          <a:bodyPr/>
          <a:lstStyle/>
          <a:p>
            <a:r>
              <a:rPr lang="ar-EG" sz="4800"/>
              <a:t>إثقي ني هيكي إنتي بيك لاؤس </a:t>
            </a:r>
          </a:p>
        </p:txBody>
      </p:sp>
      <p:sp>
        <p:nvSpPr>
          <p:cNvPr id="7" name="Text Placeholder 6"/>
          <p:cNvSpPr>
            <a:spLocks noGrp="1"/>
          </p:cNvSpPr>
          <p:nvPr>
            <p:ph type="body" sz="quarter" idx="3"/>
          </p:nvPr>
        </p:nvSpPr>
        <p:spPr/>
        <p:txBody>
          <a:bodyPr/>
          <a:lstStyle/>
          <a:p>
            <a:r>
              <a:rPr lang="en-US" sz="4400" dirty="0" err="1"/>
              <a:t>Eqbe</a:t>
            </a:r>
            <a:r>
              <a:rPr lang="en-US" sz="4400" dirty="0"/>
              <a:t> </a:t>
            </a:r>
            <a:r>
              <a:rPr lang="en-US" sz="4400" dirty="0" err="1"/>
              <a:t>ni</a:t>
            </a:r>
            <a:r>
              <a:rPr lang="en-US" sz="4400" dirty="0"/>
              <a:t>\</a:t>
            </a:r>
            <a:r>
              <a:rPr lang="en-US" sz="4400" dirty="0" err="1"/>
              <a:t>hki</a:t>
            </a:r>
            <a:r>
              <a:rPr lang="en-US" sz="4400" dirty="0"/>
              <a:t> `</a:t>
            </a:r>
            <a:r>
              <a:rPr lang="en-US" sz="4400" dirty="0" err="1"/>
              <a:t>nte</a:t>
            </a:r>
            <a:r>
              <a:rPr lang="en-US" sz="4400" dirty="0"/>
              <a:t> </a:t>
            </a:r>
            <a:r>
              <a:rPr lang="en-US" sz="4400" dirty="0" err="1"/>
              <a:t>peklaoc</a:t>
            </a:r>
            <a:endParaRPr lang="en-US" sz="4400" dirty="0"/>
          </a:p>
        </p:txBody>
      </p:sp>
    </p:spTree>
    <p:extLst>
      <p:ext uri="{BB962C8B-B14F-4D97-AF65-F5344CB8AC3E}">
        <p14:creationId xmlns:p14="http://schemas.microsoft.com/office/powerpoint/2010/main" val="1534410654"/>
      </p:ext>
    </p:extLst>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a:t>من أجل الأرملة واليتيم والغريب والضيف</a:t>
            </a:r>
          </a:p>
        </p:txBody>
      </p:sp>
      <p:sp>
        <p:nvSpPr>
          <p:cNvPr id="6" name="Text Placeholder 5"/>
          <p:cNvSpPr>
            <a:spLocks noGrp="1"/>
          </p:cNvSpPr>
          <p:nvPr>
            <p:ph type="body" idx="1"/>
          </p:nvPr>
        </p:nvSpPr>
        <p:spPr>
          <a:xfrm>
            <a:off x="-220724" y="5925609"/>
            <a:ext cx="9475076" cy="885093"/>
          </a:xfrm>
        </p:spPr>
        <p:txBody>
          <a:bodyPr/>
          <a:lstStyle/>
          <a:p>
            <a:r>
              <a:rPr lang="ar-EG"/>
              <a:t>إتفي تيشيرا نيم بي اورفانوس نيم بي شيممونيم بي ريم إنجويلي</a:t>
            </a:r>
          </a:p>
        </p:txBody>
      </p:sp>
      <p:sp>
        <p:nvSpPr>
          <p:cNvPr id="7" name="Text Placeholder 6"/>
          <p:cNvSpPr>
            <a:spLocks noGrp="1"/>
          </p:cNvSpPr>
          <p:nvPr>
            <p:ph type="body" sz="quarter" idx="3"/>
          </p:nvPr>
        </p:nvSpPr>
        <p:spPr>
          <a:xfrm>
            <a:off x="0" y="5538307"/>
            <a:ext cx="9144000" cy="682357"/>
          </a:xfrm>
        </p:spPr>
        <p:txBody>
          <a:bodyPr/>
          <a:lstStyle/>
          <a:p>
            <a:r>
              <a:rPr lang="pt-BR" dirty="0"/>
              <a:t>eqbe ;xhra nem piorvanoc nem pi]emmo nem pirem`njwili</a:t>
            </a:r>
          </a:p>
        </p:txBody>
      </p:sp>
    </p:spTree>
    <p:extLst>
      <p:ext uri="{BB962C8B-B14F-4D97-AF65-F5344CB8AC3E}">
        <p14:creationId xmlns:p14="http://schemas.microsoft.com/office/powerpoint/2010/main" val="3055344365"/>
      </p:ext>
    </p:extLst>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a:t>ومن أجلنا كلنا نحن الذين نرجوك</a:t>
            </a:r>
          </a:p>
        </p:txBody>
      </p:sp>
      <p:sp>
        <p:nvSpPr>
          <p:cNvPr id="6" name="Text Placeholder 5"/>
          <p:cNvSpPr>
            <a:spLocks noGrp="1"/>
          </p:cNvSpPr>
          <p:nvPr>
            <p:ph type="body" idx="1"/>
          </p:nvPr>
        </p:nvSpPr>
        <p:spPr/>
        <p:txBody>
          <a:bodyPr/>
          <a:lstStyle/>
          <a:p>
            <a:r>
              <a:rPr lang="ar-EG" sz="4800"/>
              <a:t>نيم إثفيتين تيرين خانئيت إيرهيلبيس إيروك </a:t>
            </a:r>
          </a:p>
        </p:txBody>
      </p:sp>
      <p:sp>
        <p:nvSpPr>
          <p:cNvPr id="7" name="Text Placeholder 6"/>
          <p:cNvSpPr>
            <a:spLocks noGrp="1"/>
          </p:cNvSpPr>
          <p:nvPr>
            <p:ph type="body" sz="quarter" idx="3"/>
          </p:nvPr>
        </p:nvSpPr>
        <p:spPr/>
        <p:txBody>
          <a:bodyPr/>
          <a:lstStyle/>
          <a:p>
            <a:r>
              <a:rPr lang="en-US" sz="4000" dirty="0" err="1"/>
              <a:t>Nem</a:t>
            </a:r>
            <a:r>
              <a:rPr lang="en-US" sz="4000" dirty="0"/>
              <a:t>  </a:t>
            </a:r>
            <a:r>
              <a:rPr lang="en-US" sz="4000" dirty="0" err="1"/>
              <a:t>eqbhten</a:t>
            </a:r>
            <a:r>
              <a:rPr lang="en-US" sz="4000" dirty="0"/>
              <a:t> </a:t>
            </a:r>
            <a:r>
              <a:rPr lang="en-US" sz="4000" dirty="0" err="1"/>
              <a:t>thren</a:t>
            </a:r>
            <a:r>
              <a:rPr lang="en-US" sz="4000" dirty="0"/>
              <a:t> 'a </a:t>
            </a:r>
            <a:r>
              <a:rPr lang="en-US" sz="4000" dirty="0" err="1"/>
              <a:t>nhter</a:t>
            </a:r>
            <a:r>
              <a:rPr lang="en-US" sz="4000" dirty="0"/>
              <a:t>\</a:t>
            </a:r>
            <a:r>
              <a:rPr lang="en-US" sz="4000" dirty="0" err="1"/>
              <a:t>elpic</a:t>
            </a:r>
            <a:r>
              <a:rPr lang="en-US" sz="4000" dirty="0"/>
              <a:t> `</a:t>
            </a:r>
            <a:r>
              <a:rPr lang="en-US" sz="4000" dirty="0" err="1"/>
              <a:t>erok</a:t>
            </a:r>
            <a:endParaRPr lang="en-US" sz="4000" dirty="0"/>
          </a:p>
        </p:txBody>
      </p:sp>
    </p:spTree>
    <p:extLst>
      <p:ext uri="{BB962C8B-B14F-4D97-AF65-F5344CB8AC3E}">
        <p14:creationId xmlns:p14="http://schemas.microsoft.com/office/powerpoint/2010/main" val="1521738593"/>
      </p:ext>
    </p:extLst>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ونطلب إسمك القدوس</a:t>
            </a:r>
          </a:p>
        </p:txBody>
      </p:sp>
      <p:sp>
        <p:nvSpPr>
          <p:cNvPr id="6" name="Text Placeholder 5"/>
          <p:cNvSpPr>
            <a:spLocks noGrp="1"/>
          </p:cNvSpPr>
          <p:nvPr>
            <p:ph type="body" idx="1"/>
          </p:nvPr>
        </p:nvSpPr>
        <p:spPr/>
        <p:txBody>
          <a:bodyPr/>
          <a:lstStyle/>
          <a:p>
            <a:r>
              <a:rPr lang="ar-EG" sz="4800"/>
              <a:t>اووه اتطفه إم بيكران إثؤواب</a:t>
            </a:r>
          </a:p>
        </p:txBody>
      </p:sp>
      <p:sp>
        <p:nvSpPr>
          <p:cNvPr id="7" name="Text Placeholder 6"/>
          <p:cNvSpPr>
            <a:spLocks noGrp="1"/>
          </p:cNvSpPr>
          <p:nvPr>
            <p:ph type="body" sz="quarter" idx="3"/>
          </p:nvPr>
        </p:nvSpPr>
        <p:spPr/>
        <p:txBody>
          <a:bodyPr/>
          <a:lstStyle/>
          <a:p>
            <a:r>
              <a:rPr lang="en-US" sz="4800" dirty="0" err="1"/>
              <a:t>ouo</a:t>
            </a:r>
            <a:r>
              <a:rPr lang="en-US" sz="4800" dirty="0"/>
              <a:t>\ </a:t>
            </a:r>
            <a:r>
              <a:rPr lang="en-US" sz="4800" dirty="0" err="1"/>
              <a:t>ettwb</a:t>
            </a:r>
            <a:r>
              <a:rPr lang="en-US" sz="4800" dirty="0"/>
              <a:t>\  `</a:t>
            </a:r>
            <a:r>
              <a:rPr lang="en-US" sz="4800" dirty="0" err="1"/>
              <a:t>mpekran</a:t>
            </a:r>
            <a:r>
              <a:rPr lang="en-US" sz="4800" dirty="0"/>
              <a:t>  `</a:t>
            </a:r>
            <a:r>
              <a:rPr lang="en-US" sz="4800" dirty="0" err="1"/>
              <a:t>eqouab</a:t>
            </a:r>
            <a:endParaRPr lang="en-US" sz="4800" dirty="0"/>
          </a:p>
        </p:txBody>
      </p:sp>
    </p:spTree>
    <p:extLst>
      <p:ext uri="{BB962C8B-B14F-4D97-AF65-F5344CB8AC3E}">
        <p14:creationId xmlns:p14="http://schemas.microsoft.com/office/powerpoint/2010/main" val="2268281904"/>
      </p:ext>
    </p:extLst>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لأن أعين الكل تترجاك</a:t>
            </a:r>
          </a:p>
        </p:txBody>
      </p:sp>
      <p:sp>
        <p:nvSpPr>
          <p:cNvPr id="6" name="Text Placeholder 5"/>
          <p:cNvSpPr>
            <a:spLocks noGrp="1"/>
          </p:cNvSpPr>
          <p:nvPr>
            <p:ph type="body" idx="1"/>
          </p:nvPr>
        </p:nvSpPr>
        <p:spPr/>
        <p:txBody>
          <a:bodyPr/>
          <a:lstStyle/>
          <a:p>
            <a:r>
              <a:rPr lang="ar-EG" sz="4400"/>
              <a:t>جي نين فال إن اؤون نيفين سي إيرهيلبيس إيروك </a:t>
            </a:r>
          </a:p>
        </p:txBody>
      </p:sp>
      <p:sp>
        <p:nvSpPr>
          <p:cNvPr id="7" name="Text Placeholder 6"/>
          <p:cNvSpPr>
            <a:spLocks noGrp="1"/>
          </p:cNvSpPr>
          <p:nvPr>
            <p:ph type="body" sz="quarter" idx="3"/>
          </p:nvPr>
        </p:nvSpPr>
        <p:spPr/>
        <p:txBody>
          <a:bodyPr/>
          <a:lstStyle/>
          <a:p>
            <a:r>
              <a:rPr lang="nl-NL" sz="4400" dirty="0"/>
              <a:t>Je  nenbal  `nouon niben ceer\elpic  `erok</a:t>
            </a:r>
          </a:p>
        </p:txBody>
      </p:sp>
    </p:spTree>
    <p:extLst>
      <p:ext uri="{BB962C8B-B14F-4D97-AF65-F5344CB8AC3E}">
        <p14:creationId xmlns:p14="http://schemas.microsoft.com/office/powerpoint/2010/main" val="1327730878"/>
      </p:ext>
    </p:extLst>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a:t>لأنك انت الذي تعطيهم طعامهم في حين حسن</a:t>
            </a:r>
          </a:p>
        </p:txBody>
      </p:sp>
      <p:sp>
        <p:nvSpPr>
          <p:cNvPr id="6" name="Text Placeholder 5"/>
          <p:cNvSpPr>
            <a:spLocks noGrp="1"/>
          </p:cNvSpPr>
          <p:nvPr>
            <p:ph type="body" idx="1"/>
          </p:nvPr>
        </p:nvSpPr>
        <p:spPr/>
        <p:txBody>
          <a:bodyPr/>
          <a:lstStyle/>
          <a:p>
            <a:r>
              <a:rPr lang="ar-EG" sz="4000"/>
              <a:t>جي إنثوك إت تي إنطو إخري نوؤوخين أوسيو إينانيف</a:t>
            </a:r>
          </a:p>
        </p:txBody>
      </p:sp>
      <p:sp>
        <p:nvSpPr>
          <p:cNvPr id="7" name="Text Placeholder 6"/>
          <p:cNvSpPr>
            <a:spLocks noGrp="1"/>
          </p:cNvSpPr>
          <p:nvPr>
            <p:ph type="body" sz="quarter" idx="3"/>
          </p:nvPr>
        </p:nvSpPr>
        <p:spPr/>
        <p:txBody>
          <a:bodyPr/>
          <a:lstStyle/>
          <a:p>
            <a:r>
              <a:rPr lang="fr-FR" dirty="0"/>
              <a:t>Je  `</a:t>
            </a:r>
            <a:r>
              <a:rPr lang="fr-FR" dirty="0" err="1"/>
              <a:t>nqok</a:t>
            </a:r>
            <a:r>
              <a:rPr lang="fr-FR" dirty="0"/>
              <a:t> et;  `</a:t>
            </a:r>
            <a:r>
              <a:rPr lang="fr-FR" dirty="0" err="1"/>
              <a:t>ntou</a:t>
            </a:r>
            <a:r>
              <a:rPr lang="fr-FR" dirty="0"/>
              <a:t>`'</a:t>
            </a:r>
            <a:r>
              <a:rPr lang="fr-FR" dirty="0" err="1"/>
              <a:t>re</a:t>
            </a:r>
            <a:r>
              <a:rPr lang="fr-FR" dirty="0"/>
              <a:t> </a:t>
            </a:r>
            <a:r>
              <a:rPr lang="fr-FR" dirty="0" err="1"/>
              <a:t>nwou</a:t>
            </a:r>
            <a:r>
              <a:rPr lang="fr-FR" dirty="0"/>
              <a:t> 'en    </a:t>
            </a:r>
            <a:r>
              <a:rPr lang="fr-FR" dirty="0" err="1"/>
              <a:t>ouchou</a:t>
            </a:r>
            <a:r>
              <a:rPr lang="fr-FR" dirty="0"/>
              <a:t>  `</a:t>
            </a:r>
            <a:r>
              <a:rPr lang="fr-FR" dirty="0" err="1"/>
              <a:t>enanef</a:t>
            </a:r>
            <a:endParaRPr lang="fr-FR" dirty="0"/>
          </a:p>
        </p:txBody>
      </p:sp>
    </p:spTree>
    <p:extLst>
      <p:ext uri="{BB962C8B-B14F-4D97-AF65-F5344CB8AC3E}">
        <p14:creationId xmlns:p14="http://schemas.microsoft.com/office/powerpoint/2010/main" val="218401996"/>
      </p:ext>
    </p:extLst>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a:t>إصنع معنا حسب صلاحك</a:t>
            </a:r>
          </a:p>
        </p:txBody>
      </p:sp>
      <p:sp>
        <p:nvSpPr>
          <p:cNvPr id="6" name="Text Placeholder 5"/>
          <p:cNvSpPr>
            <a:spLocks noGrp="1"/>
          </p:cNvSpPr>
          <p:nvPr>
            <p:ph type="body" idx="1"/>
          </p:nvPr>
        </p:nvSpPr>
        <p:spPr/>
        <p:txBody>
          <a:bodyPr/>
          <a:lstStyle/>
          <a:p>
            <a:r>
              <a:rPr lang="ar-EG" sz="4400"/>
              <a:t>إريئوي نيمان كاطاتيك ميت آغاثوس</a:t>
            </a:r>
          </a:p>
        </p:txBody>
      </p:sp>
      <p:sp>
        <p:nvSpPr>
          <p:cNvPr id="7" name="Text Placeholder 6"/>
          <p:cNvSpPr>
            <a:spLocks noGrp="1"/>
          </p:cNvSpPr>
          <p:nvPr>
            <p:ph type="body" sz="quarter" idx="3"/>
          </p:nvPr>
        </p:nvSpPr>
        <p:spPr/>
        <p:txBody>
          <a:bodyPr/>
          <a:lstStyle/>
          <a:p>
            <a:r>
              <a:rPr lang="en-US" sz="4800" dirty="0" err="1"/>
              <a:t>Arioui</a:t>
            </a:r>
            <a:r>
              <a:rPr lang="en-US" sz="4800" dirty="0"/>
              <a:t>  </a:t>
            </a:r>
            <a:r>
              <a:rPr lang="en-US" sz="4800" dirty="0" err="1"/>
              <a:t>neman</a:t>
            </a:r>
            <a:r>
              <a:rPr lang="en-US" sz="4800" dirty="0"/>
              <a:t> </a:t>
            </a:r>
            <a:r>
              <a:rPr lang="en-US" sz="4800" dirty="0" err="1"/>
              <a:t>tekmet`agaqoc</a:t>
            </a:r>
            <a:endParaRPr lang="en-US" sz="4800" dirty="0"/>
          </a:p>
        </p:txBody>
      </p:sp>
    </p:spTree>
    <p:extLst>
      <p:ext uri="{BB962C8B-B14F-4D97-AF65-F5344CB8AC3E}">
        <p14:creationId xmlns:p14="http://schemas.microsoft.com/office/powerpoint/2010/main" val="3371318366"/>
      </p:ext>
    </p:extLst>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يا معطياً طعاماً لكل جسد</a:t>
            </a:r>
          </a:p>
        </p:txBody>
      </p:sp>
      <p:sp>
        <p:nvSpPr>
          <p:cNvPr id="6" name="Text Placeholder 5"/>
          <p:cNvSpPr>
            <a:spLocks noGrp="1"/>
          </p:cNvSpPr>
          <p:nvPr>
            <p:ph type="body" idx="1"/>
          </p:nvPr>
        </p:nvSpPr>
        <p:spPr/>
        <p:txBody>
          <a:bodyPr/>
          <a:lstStyle/>
          <a:p>
            <a:r>
              <a:rPr lang="ar-EG" sz="4400"/>
              <a:t>في إتتي إخري إن ساركس نيفين</a:t>
            </a:r>
          </a:p>
        </p:txBody>
      </p:sp>
      <p:sp>
        <p:nvSpPr>
          <p:cNvPr id="7" name="Text Placeholder 6"/>
          <p:cNvSpPr>
            <a:spLocks noGrp="1"/>
          </p:cNvSpPr>
          <p:nvPr>
            <p:ph type="body" sz="quarter" idx="3"/>
          </p:nvPr>
        </p:nvSpPr>
        <p:spPr/>
        <p:txBody>
          <a:bodyPr/>
          <a:lstStyle/>
          <a:p>
            <a:r>
              <a:rPr lang="en-US" sz="4800" dirty="0" err="1"/>
              <a:t>vhet</a:t>
            </a:r>
            <a:r>
              <a:rPr lang="en-US" sz="4800" dirty="0"/>
              <a:t>;   `'re `</a:t>
            </a:r>
            <a:r>
              <a:rPr lang="en-US" sz="4800" dirty="0" err="1"/>
              <a:t>ncar</a:t>
            </a:r>
            <a:r>
              <a:rPr lang="en-US" sz="4800" dirty="0"/>
              <a:t>[  </a:t>
            </a:r>
            <a:r>
              <a:rPr lang="en-US" sz="4800" dirty="0" err="1"/>
              <a:t>niben</a:t>
            </a:r>
            <a:endParaRPr lang="en-US" sz="4800" dirty="0"/>
          </a:p>
        </p:txBody>
      </p:sp>
    </p:spTree>
    <p:extLst>
      <p:ext uri="{BB962C8B-B14F-4D97-AF65-F5344CB8AC3E}">
        <p14:creationId xmlns:p14="http://schemas.microsoft.com/office/powerpoint/2010/main" val="3973986370"/>
      </p:ext>
    </p:extLst>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إملأ قلوبنا فرحاً و نعيماً </a:t>
            </a:r>
          </a:p>
        </p:txBody>
      </p:sp>
      <p:sp>
        <p:nvSpPr>
          <p:cNvPr id="6" name="Text Placeholder 5"/>
          <p:cNvSpPr>
            <a:spLocks noGrp="1"/>
          </p:cNvSpPr>
          <p:nvPr>
            <p:ph type="body" idx="1"/>
          </p:nvPr>
        </p:nvSpPr>
        <p:spPr/>
        <p:txBody>
          <a:bodyPr/>
          <a:lstStyle/>
          <a:p>
            <a:r>
              <a:rPr lang="ar-EG" sz="4800"/>
              <a:t>موه إن نينهيت إن راشي نيم أوأونوف </a:t>
            </a:r>
          </a:p>
        </p:txBody>
      </p:sp>
      <p:sp>
        <p:nvSpPr>
          <p:cNvPr id="7" name="Text Placeholder 6"/>
          <p:cNvSpPr>
            <a:spLocks noGrp="1"/>
          </p:cNvSpPr>
          <p:nvPr>
            <p:ph type="body" sz="quarter" idx="3"/>
          </p:nvPr>
        </p:nvSpPr>
        <p:spPr/>
        <p:txBody>
          <a:bodyPr/>
          <a:lstStyle/>
          <a:p>
            <a:r>
              <a:rPr lang="pt-BR" sz="4800" dirty="0"/>
              <a:t>mo\ `nnen\ht `nra]i nem  ouounof</a:t>
            </a:r>
          </a:p>
        </p:txBody>
      </p:sp>
    </p:spTree>
    <p:extLst>
      <p:ext uri="{BB962C8B-B14F-4D97-AF65-F5344CB8AC3E}">
        <p14:creationId xmlns:p14="http://schemas.microsoft.com/office/powerpoint/2010/main" val="13944350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943601"/>
            <a:ext cx="9143999" cy="914400"/>
          </a:xfrm>
        </p:spPr>
        <p:txBody>
          <a:bodyPr anchor="ctr"/>
          <a:lstStyle/>
          <a:p>
            <a:r>
              <a:rPr lang="ar-EG" sz="3600" dirty="0"/>
              <a:t>إنتيف آى تين إن إم إبشا إثرين تشى إيفول خين تى كونونيا: إنتى نيف مستريون اثؤواب:</a:t>
            </a:r>
          </a:p>
        </p:txBody>
      </p:sp>
      <p:sp>
        <p:nvSpPr>
          <p:cNvPr id="7" name="Text Placeholder 6"/>
          <p:cNvSpPr>
            <a:spLocks noGrp="1"/>
          </p:cNvSpPr>
          <p:nvPr>
            <p:ph type="body" sz="quarter" idx="3"/>
          </p:nvPr>
        </p:nvSpPr>
        <p:spPr>
          <a:xfrm>
            <a:off x="-3" y="4988859"/>
            <a:ext cx="9144000" cy="954742"/>
          </a:xfrm>
        </p:spPr>
        <p:txBody>
          <a:bodyPr>
            <a:noAutofit/>
          </a:bodyPr>
          <a:lstStyle/>
          <a:p>
            <a:pPr>
              <a:spcBef>
                <a:spcPts val="0"/>
              </a:spcBef>
            </a:pPr>
            <a:r>
              <a:rPr lang="en-US" dirty="0" err="1"/>
              <a:t>ntefaiten</a:t>
            </a:r>
            <a:r>
              <a:rPr lang="en-US" dirty="0"/>
              <a:t> `</a:t>
            </a:r>
            <a:r>
              <a:rPr lang="en-US" dirty="0" err="1"/>
              <a:t>nem`psa</a:t>
            </a:r>
            <a:r>
              <a:rPr lang="en-US" dirty="0"/>
              <a:t> </a:t>
            </a:r>
            <a:r>
              <a:rPr lang="en-US" dirty="0" err="1"/>
              <a:t>e;ren</a:t>
            </a:r>
            <a:r>
              <a:rPr lang="en-US" dirty="0"/>
              <a:t>[</a:t>
            </a:r>
            <a:r>
              <a:rPr lang="en-US" dirty="0" err="1"/>
              <a:t>i</a:t>
            </a:r>
            <a:r>
              <a:rPr lang="en-US" dirty="0"/>
              <a:t> `</a:t>
            </a:r>
            <a:r>
              <a:rPr lang="en-US" dirty="0" err="1"/>
              <a:t>ebol</a:t>
            </a:r>
            <a:r>
              <a:rPr lang="en-US" dirty="0"/>
              <a:t> </a:t>
            </a:r>
            <a:r>
              <a:rPr lang="en-US" dirty="0" err="1"/>
              <a:t>qen</a:t>
            </a:r>
            <a:r>
              <a:rPr lang="en-US" dirty="0"/>
              <a:t> ]</a:t>
            </a:r>
            <a:r>
              <a:rPr lang="en-US" dirty="0" err="1"/>
              <a:t>koinwni`a</a:t>
            </a:r>
            <a:r>
              <a:rPr lang="en-US" dirty="0"/>
              <a:t>@</a:t>
            </a:r>
            <a:endParaRPr lang="ar-EG" dirty="0"/>
          </a:p>
          <a:p>
            <a:pPr>
              <a:spcBef>
                <a:spcPts val="0"/>
              </a:spcBef>
            </a:pPr>
            <a:r>
              <a:rPr lang="en-US" dirty="0"/>
              <a:t> `</a:t>
            </a:r>
            <a:r>
              <a:rPr lang="en-US" dirty="0" err="1"/>
              <a:t>nte</a:t>
            </a:r>
            <a:r>
              <a:rPr lang="en-US" dirty="0"/>
              <a:t> </a:t>
            </a:r>
            <a:r>
              <a:rPr lang="en-US" dirty="0" err="1"/>
              <a:t>nefmuctyrion</a:t>
            </a:r>
            <a:r>
              <a:rPr lang="en-US" dirty="0"/>
              <a:t> =e=;=u@ </a:t>
            </a:r>
          </a:p>
        </p:txBody>
      </p:sp>
      <p:sp>
        <p:nvSpPr>
          <p:cNvPr id="2" name="Text Placeholder 1">
            <a:extLst>
              <a:ext uri="{FF2B5EF4-FFF2-40B4-BE49-F238E27FC236}">
                <a16:creationId xmlns:a16="http://schemas.microsoft.com/office/drawing/2014/main" id="{A859F95C-1788-4E7E-BAFA-2EDADE4B8602}"/>
              </a:ext>
            </a:extLst>
          </p:cNvPr>
          <p:cNvSpPr>
            <a:spLocks noGrp="1"/>
          </p:cNvSpPr>
          <p:nvPr>
            <p:ph type="body" sz="quarter" idx="10"/>
          </p:nvPr>
        </p:nvSpPr>
        <p:spPr>
          <a:xfrm>
            <a:off x="-2" y="4359479"/>
            <a:ext cx="9144000" cy="629379"/>
          </a:xfrm>
        </p:spPr>
        <p:txBody>
          <a:bodyPr anchor="t"/>
          <a:lstStyle/>
          <a:p>
            <a:r>
              <a:rPr lang="ar-EG" sz="4000" dirty="0"/>
              <a:t>ويجعلنا مستحقين أن ننال من شركة أسراره المقدسة</a:t>
            </a:r>
            <a:endParaRPr lang="en-US" sz="4000" dirty="0"/>
          </a:p>
        </p:txBody>
      </p:sp>
    </p:spTree>
    <p:extLst>
      <p:ext uri="{BB962C8B-B14F-4D97-AF65-F5344CB8AC3E}">
        <p14:creationId xmlns:p14="http://schemas.microsoft.com/office/powerpoint/2010/main" val="4144125838"/>
      </p:ext>
    </p:extLst>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ar-EG" sz="4800"/>
              <a:t>لكي نحن أيضاً إذ يكون لنا الكفاف</a:t>
            </a:r>
          </a:p>
        </p:txBody>
      </p:sp>
      <p:sp>
        <p:nvSpPr>
          <p:cNvPr id="6" name="Text Placeholder 5"/>
          <p:cNvSpPr>
            <a:spLocks noGrp="1"/>
          </p:cNvSpPr>
          <p:nvPr>
            <p:ph type="body" idx="1"/>
          </p:nvPr>
        </p:nvSpPr>
        <p:spPr/>
        <p:txBody>
          <a:bodyPr/>
          <a:lstStyle/>
          <a:p>
            <a:r>
              <a:rPr lang="ar-EG" sz="4400"/>
              <a:t>هينا أنون هون إري إفروشي إنتو تين</a:t>
            </a:r>
          </a:p>
        </p:txBody>
      </p:sp>
      <p:sp>
        <p:nvSpPr>
          <p:cNvPr id="7" name="Text Placeholder 6"/>
          <p:cNvSpPr>
            <a:spLocks noGrp="1"/>
          </p:cNvSpPr>
          <p:nvPr>
            <p:ph type="body" sz="quarter" idx="3"/>
          </p:nvPr>
        </p:nvSpPr>
        <p:spPr/>
        <p:txBody>
          <a:bodyPr/>
          <a:lstStyle/>
          <a:p>
            <a:r>
              <a:rPr lang="en-US" sz="3200"/>
              <a:t>hina anon hwn `ere `frw2i `ntoten</a:t>
            </a:r>
          </a:p>
        </p:txBody>
      </p:sp>
    </p:spTree>
    <p:extLst>
      <p:ext uri="{BB962C8B-B14F-4D97-AF65-F5344CB8AC3E}">
        <p14:creationId xmlns:p14="http://schemas.microsoft.com/office/powerpoint/2010/main" val="2104932136"/>
      </p:ext>
    </p:extLst>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في كل شيء كل حين </a:t>
            </a:r>
          </a:p>
        </p:txBody>
      </p:sp>
      <p:sp>
        <p:nvSpPr>
          <p:cNvPr id="6" name="Text Placeholder 5"/>
          <p:cNvSpPr>
            <a:spLocks noGrp="1"/>
          </p:cNvSpPr>
          <p:nvPr>
            <p:ph type="body" idx="1"/>
          </p:nvPr>
        </p:nvSpPr>
        <p:spPr/>
        <p:txBody>
          <a:bodyPr/>
          <a:lstStyle/>
          <a:p>
            <a:r>
              <a:rPr lang="ar-EG" sz="4800"/>
              <a:t>خين هوب نيفين إنسيو نيفين</a:t>
            </a:r>
          </a:p>
        </p:txBody>
      </p:sp>
      <p:sp>
        <p:nvSpPr>
          <p:cNvPr id="7" name="Text Placeholder 6"/>
          <p:cNvSpPr>
            <a:spLocks noGrp="1"/>
          </p:cNvSpPr>
          <p:nvPr>
            <p:ph type="body" sz="quarter" idx="3"/>
          </p:nvPr>
        </p:nvSpPr>
        <p:spPr/>
        <p:txBody>
          <a:bodyPr/>
          <a:lstStyle/>
          <a:p>
            <a:r>
              <a:rPr lang="en-US" sz="4000"/>
              <a:t>qen hwb niben `nc3ov niben</a:t>
            </a:r>
          </a:p>
        </p:txBody>
      </p:sp>
    </p:spTree>
    <p:extLst>
      <p:ext uri="{BB962C8B-B14F-4D97-AF65-F5344CB8AC3E}">
        <p14:creationId xmlns:p14="http://schemas.microsoft.com/office/powerpoint/2010/main" val="2502297085"/>
      </p:ext>
    </p:extLst>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ar-EG" sz="5400"/>
              <a:t>نزداد في كل عمل صالح</a:t>
            </a:r>
          </a:p>
        </p:txBody>
      </p:sp>
      <p:sp>
        <p:nvSpPr>
          <p:cNvPr id="9" name="Text Placeholder 8"/>
          <p:cNvSpPr>
            <a:spLocks noGrp="1"/>
          </p:cNvSpPr>
          <p:nvPr>
            <p:ph type="body" idx="1"/>
          </p:nvPr>
        </p:nvSpPr>
        <p:spPr/>
        <p:txBody>
          <a:bodyPr/>
          <a:lstStyle/>
          <a:p>
            <a:r>
              <a:rPr lang="ar-EG" sz="4400"/>
              <a:t>إنتين إير هوؤوخين هوف نيفين إن آغاثون</a:t>
            </a:r>
          </a:p>
        </p:txBody>
      </p:sp>
      <p:sp>
        <p:nvSpPr>
          <p:cNvPr id="12" name="Text Placeholder 11"/>
          <p:cNvSpPr>
            <a:spLocks noGrp="1"/>
          </p:cNvSpPr>
          <p:nvPr>
            <p:ph type="body" sz="quarter" idx="3"/>
          </p:nvPr>
        </p:nvSpPr>
        <p:spPr/>
        <p:txBody>
          <a:bodyPr/>
          <a:lstStyle/>
          <a:p>
            <a:r>
              <a:rPr lang="pt-BR" sz="4800" dirty="0"/>
              <a:t>`ntener\  ou`o 'en \wn niben `n`agaqon</a:t>
            </a:r>
          </a:p>
        </p:txBody>
      </p:sp>
    </p:spTree>
    <p:extLst>
      <p:ext uri="{BB962C8B-B14F-4D97-AF65-F5344CB8AC3E}">
        <p14:creationId xmlns:p14="http://schemas.microsoft.com/office/powerpoint/2010/main" val="2886585482"/>
      </p:ext>
    </p:extLst>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
        <p:nvSpPr>
          <p:cNvPr id="2" name="Rectangle 1">
            <a:hlinkClick r:id="rId2" action="ppaction://hlinksldjump"/>
            <a:extLst>
              <a:ext uri="{FF2B5EF4-FFF2-40B4-BE49-F238E27FC236}">
                <a16:creationId xmlns:a16="http://schemas.microsoft.com/office/drawing/2014/main" id="{253260A9-3A71-625E-D387-3B4B3DC3B543}"/>
              </a:ext>
            </a:extLst>
          </p:cNvPr>
          <p:cNvSpPr/>
          <p:nvPr/>
        </p:nvSpPr>
        <p:spPr>
          <a:xfrm>
            <a:off x="6873827" y="4039855"/>
            <a:ext cx="227017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طلبة  </a:t>
            </a:r>
            <a:r>
              <a:rPr kumimoji="0" lang="ar-SA"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شفاء للمرضي</a:t>
            </a: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p>
        </p:txBody>
      </p:sp>
    </p:spTree>
    <p:extLst>
      <p:ext uri="{BB962C8B-B14F-4D97-AF65-F5344CB8AC3E}">
        <p14:creationId xmlns:p14="http://schemas.microsoft.com/office/powerpoint/2010/main" val="3699217062"/>
      </p:ext>
    </p:extLst>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normAutofit/>
          </a:bodyPr>
          <a:lstStyle/>
          <a:p>
            <a:r>
              <a:rPr lang="ar-EG" sz="4400" dirty="0"/>
              <a:t>أذكر يا رب الذين قدموا لك هذه القرابين</a:t>
            </a:r>
          </a:p>
        </p:txBody>
      </p:sp>
      <p:sp>
        <p:nvSpPr>
          <p:cNvPr id="25" name="Text Placeholder 24"/>
          <p:cNvSpPr>
            <a:spLocks noGrp="1"/>
          </p:cNvSpPr>
          <p:nvPr>
            <p:ph type="body" idx="1"/>
          </p:nvPr>
        </p:nvSpPr>
        <p:spPr/>
        <p:txBody>
          <a:bodyPr/>
          <a:lstStyle/>
          <a:p>
            <a:r>
              <a:rPr lang="ar-EG" sz="3200" dirty="0"/>
              <a:t>آرى إفميفئى إبشويس إن نى إيطاف إينى ناك إيخون إن ناى ذورون</a:t>
            </a:r>
          </a:p>
        </p:txBody>
      </p:sp>
      <p:sp>
        <p:nvSpPr>
          <p:cNvPr id="26" name="Text Placeholder 25"/>
          <p:cNvSpPr>
            <a:spLocks noGrp="1"/>
          </p:cNvSpPr>
          <p:nvPr>
            <p:ph type="body" sz="quarter" idx="3"/>
          </p:nvPr>
        </p:nvSpPr>
        <p:spPr/>
        <p:txBody>
          <a:bodyPr/>
          <a:lstStyle/>
          <a:p>
            <a:r>
              <a:rPr lang="en-US" dirty="0" err="1"/>
              <a:t>Ari`vmeu`I</a:t>
            </a:r>
            <a:r>
              <a:rPr lang="en-US" dirty="0"/>
              <a:t>  ~P_ `</a:t>
            </a:r>
            <a:r>
              <a:rPr lang="en-US" dirty="0" err="1"/>
              <a:t>nnh`etau`ini</a:t>
            </a:r>
            <a:r>
              <a:rPr lang="en-US" dirty="0"/>
              <a:t> </a:t>
            </a:r>
            <a:r>
              <a:rPr lang="en-US" dirty="0" err="1"/>
              <a:t>nak</a:t>
            </a:r>
            <a:r>
              <a:rPr lang="ar-EG" dirty="0"/>
              <a:t> </a:t>
            </a:r>
            <a:r>
              <a:rPr lang="en-US" dirty="0"/>
              <a:t>`</a:t>
            </a:r>
            <a:r>
              <a:rPr lang="en-US" dirty="0" err="1"/>
              <a:t>e'oun</a:t>
            </a:r>
            <a:r>
              <a:rPr lang="en-US" dirty="0"/>
              <a:t>  `</a:t>
            </a:r>
            <a:r>
              <a:rPr lang="en-US" dirty="0" err="1"/>
              <a:t>nnaidwron</a:t>
            </a:r>
            <a:endParaRPr lang="en-US" dirty="0"/>
          </a:p>
        </p:txBody>
      </p:sp>
      <p:sp>
        <p:nvSpPr>
          <p:cNvPr id="2" name="Rectangle 1">
            <a:hlinkClick r:id="rId2" action="ppaction://hlinksldjump"/>
            <a:extLst>
              <a:ext uri="{FF2B5EF4-FFF2-40B4-BE49-F238E27FC236}">
                <a16:creationId xmlns:a16="http://schemas.microsoft.com/office/drawing/2014/main" id="{3BF85F21-C9A8-C8DC-4F75-342B1A1C9EDC}"/>
              </a:ext>
            </a:extLst>
          </p:cNvPr>
          <p:cNvSpPr/>
          <p:nvPr/>
        </p:nvSpPr>
        <p:spPr>
          <a:xfrm>
            <a:off x="7319463" y="3944605"/>
            <a:ext cx="182453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طلبة </a:t>
            </a:r>
            <a:r>
              <a:rPr kumimoji="0" lang="ar-SA"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شفاء للمرضي</a:t>
            </a: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p>
        </p:txBody>
      </p:sp>
    </p:spTree>
    <p:extLst>
      <p:ext uri="{BB962C8B-B14F-4D97-AF65-F5344CB8AC3E}">
        <p14:creationId xmlns:p14="http://schemas.microsoft.com/office/powerpoint/2010/main" val="560367568"/>
      </p:ext>
    </p:extLst>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والذين قدمت عنهم</a:t>
            </a:r>
          </a:p>
        </p:txBody>
      </p:sp>
      <p:sp>
        <p:nvSpPr>
          <p:cNvPr id="21" name="Text Placeholder 20"/>
          <p:cNvSpPr>
            <a:spLocks noGrp="1"/>
          </p:cNvSpPr>
          <p:nvPr>
            <p:ph type="body" idx="1"/>
          </p:nvPr>
        </p:nvSpPr>
        <p:spPr/>
        <p:txBody>
          <a:bodyPr/>
          <a:lstStyle/>
          <a:p>
            <a:r>
              <a:rPr lang="ar-EG" sz="4400"/>
              <a:t>نيم نى إيطاف إينو إيجوؤو</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nh`etau</a:t>
            </a:r>
            <a:r>
              <a:rPr lang="en-US" sz="4800" dirty="0"/>
              <a:t> `</a:t>
            </a:r>
            <a:r>
              <a:rPr lang="en-US" sz="4800" dirty="0" err="1"/>
              <a:t>enou</a:t>
            </a:r>
            <a:r>
              <a:rPr lang="en-US" sz="4800" dirty="0"/>
              <a:t> `</a:t>
            </a:r>
            <a:r>
              <a:rPr lang="en-US" sz="4800" dirty="0" err="1"/>
              <a:t>ejwou</a:t>
            </a:r>
            <a:endParaRPr lang="en-US" sz="4800" dirty="0"/>
          </a:p>
        </p:txBody>
      </p:sp>
    </p:spTree>
    <p:extLst>
      <p:ext uri="{BB962C8B-B14F-4D97-AF65-F5344CB8AC3E}">
        <p14:creationId xmlns:p14="http://schemas.microsoft.com/office/powerpoint/2010/main" val="3236923408"/>
      </p:ext>
    </p:extLst>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والذين قدمت بواسطتهم </a:t>
            </a:r>
          </a:p>
        </p:txBody>
      </p:sp>
      <p:sp>
        <p:nvSpPr>
          <p:cNvPr id="21" name="Text Placeholder 20"/>
          <p:cNvSpPr>
            <a:spLocks noGrp="1"/>
          </p:cNvSpPr>
          <p:nvPr>
            <p:ph type="body" idx="1"/>
          </p:nvPr>
        </p:nvSpPr>
        <p:spPr/>
        <p:txBody>
          <a:bodyPr/>
          <a:lstStyle/>
          <a:p>
            <a:r>
              <a:rPr lang="ar-EG" sz="4800"/>
              <a:t>نيم نى إيطاف إينو إيفول هيطوطو </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nh`etau`enou</a:t>
            </a:r>
            <a:r>
              <a:rPr lang="en-US" sz="4800" dirty="0"/>
              <a:t> ` </a:t>
            </a:r>
            <a:r>
              <a:rPr lang="en-US" sz="4800" dirty="0" err="1"/>
              <a:t>ebol</a:t>
            </a:r>
            <a:r>
              <a:rPr lang="en-US" sz="4800" dirty="0"/>
              <a:t> \</a:t>
            </a:r>
            <a:r>
              <a:rPr lang="en-US" sz="4800" dirty="0" err="1"/>
              <a:t>itotou</a:t>
            </a:r>
            <a:endParaRPr lang="en-US" sz="4800" dirty="0"/>
          </a:p>
        </p:txBody>
      </p:sp>
    </p:spTree>
    <p:extLst>
      <p:ext uri="{BB962C8B-B14F-4D97-AF65-F5344CB8AC3E}">
        <p14:creationId xmlns:p14="http://schemas.microsoft.com/office/powerpoint/2010/main" val="2820865962"/>
      </p:ext>
    </p:extLst>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اعطهم كلهم الأجر السمائي</a:t>
            </a:r>
          </a:p>
        </p:txBody>
      </p:sp>
      <p:sp>
        <p:nvSpPr>
          <p:cNvPr id="21" name="Text Placeholder 20"/>
          <p:cNvSpPr>
            <a:spLocks noGrp="1"/>
          </p:cNvSpPr>
          <p:nvPr>
            <p:ph type="body" idx="1"/>
          </p:nvPr>
        </p:nvSpPr>
        <p:spPr/>
        <p:txBody>
          <a:bodyPr/>
          <a:lstStyle/>
          <a:p>
            <a:r>
              <a:rPr lang="ar-EG" sz="4400"/>
              <a:t>موى نؤو تيرو إمبى فيكى بى إيفول خين نى فيئوى</a:t>
            </a:r>
          </a:p>
        </p:txBody>
      </p:sp>
      <p:sp>
        <p:nvSpPr>
          <p:cNvPr id="22" name="Text Placeholder 21"/>
          <p:cNvSpPr>
            <a:spLocks noGrp="1"/>
          </p:cNvSpPr>
          <p:nvPr>
            <p:ph type="body" sz="quarter" idx="3"/>
          </p:nvPr>
        </p:nvSpPr>
        <p:spPr/>
        <p:txBody>
          <a:bodyPr/>
          <a:lstStyle/>
          <a:p>
            <a:r>
              <a:rPr lang="en-US" sz="4000" dirty="0" err="1"/>
              <a:t>moi</a:t>
            </a:r>
            <a:r>
              <a:rPr lang="en-US" sz="4000" dirty="0"/>
              <a:t> </a:t>
            </a:r>
            <a:r>
              <a:rPr lang="en-US" sz="4000" dirty="0" err="1"/>
              <a:t>nwou</a:t>
            </a:r>
            <a:r>
              <a:rPr lang="en-US" sz="4000" dirty="0"/>
              <a:t> </a:t>
            </a:r>
            <a:r>
              <a:rPr lang="en-US" sz="4000" dirty="0" err="1"/>
              <a:t>throu</a:t>
            </a:r>
            <a:r>
              <a:rPr lang="en-US" sz="4000" dirty="0"/>
              <a:t> `</a:t>
            </a:r>
            <a:r>
              <a:rPr lang="en-US" sz="4000" dirty="0" err="1"/>
              <a:t>mpibexe</a:t>
            </a:r>
            <a:r>
              <a:rPr lang="en-US" sz="4000" dirty="0"/>
              <a:t> pi `</a:t>
            </a:r>
            <a:r>
              <a:rPr lang="en-US" sz="4000" dirty="0" err="1"/>
              <a:t>ebol'en</a:t>
            </a:r>
            <a:r>
              <a:rPr lang="ar-EG" sz="4000" dirty="0"/>
              <a:t> </a:t>
            </a:r>
            <a:r>
              <a:rPr lang="en-US" sz="4000" dirty="0" err="1"/>
              <a:t>nivhou`i</a:t>
            </a:r>
            <a:endParaRPr lang="en-US" sz="4000" dirty="0"/>
          </a:p>
        </p:txBody>
      </p:sp>
    </p:spTree>
    <p:extLst>
      <p:ext uri="{BB962C8B-B14F-4D97-AF65-F5344CB8AC3E}">
        <p14:creationId xmlns:p14="http://schemas.microsoft.com/office/powerpoint/2010/main" val="3047806538"/>
      </p:ext>
    </p:extLst>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صلوا من أجل هذه القرابين </a:t>
            </a:r>
          </a:p>
        </p:txBody>
      </p:sp>
      <p:sp>
        <p:nvSpPr>
          <p:cNvPr id="21" name="Text Placeholder 20"/>
          <p:cNvSpPr>
            <a:spLocks noGrp="1"/>
          </p:cNvSpPr>
          <p:nvPr>
            <p:ph type="body" idx="1"/>
          </p:nvPr>
        </p:nvSpPr>
        <p:spPr/>
        <p:txBody>
          <a:bodyPr/>
          <a:lstStyle/>
          <a:p>
            <a:r>
              <a:rPr lang="ar-EG" sz="4400" dirty="0"/>
              <a:t>ابروس إفيكساس تيه إي بيرتون أجيون </a:t>
            </a:r>
          </a:p>
        </p:txBody>
      </p:sp>
      <p:sp>
        <p:nvSpPr>
          <p:cNvPr id="22" name="Text Placeholder 21"/>
          <p:cNvSpPr>
            <a:spLocks noGrp="1"/>
          </p:cNvSpPr>
          <p:nvPr>
            <p:ph type="body" sz="quarter" idx="3"/>
          </p:nvPr>
        </p:nvSpPr>
        <p:spPr/>
        <p:txBody>
          <a:bodyPr/>
          <a:lstStyle/>
          <a:p>
            <a:r>
              <a:rPr lang="en-US" sz="4800"/>
              <a:t>Proceu[acqe `uper twn `agiwn</a:t>
            </a:r>
          </a:p>
        </p:txBody>
      </p:sp>
    </p:spTree>
    <p:extLst>
      <p:ext uri="{BB962C8B-B14F-4D97-AF65-F5344CB8AC3E}">
        <p14:creationId xmlns:p14="http://schemas.microsoft.com/office/powerpoint/2010/main" val="165955325"/>
      </p:ext>
    </p:extLst>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4800"/>
              <a:t>المقدسة الكريمة و تقدماتنا </a:t>
            </a:r>
          </a:p>
        </p:txBody>
      </p:sp>
      <p:sp>
        <p:nvSpPr>
          <p:cNvPr id="21" name="Text Placeholder 20"/>
          <p:cNvSpPr>
            <a:spLocks noGrp="1"/>
          </p:cNvSpPr>
          <p:nvPr>
            <p:ph type="body" idx="1"/>
          </p:nvPr>
        </p:nvSpPr>
        <p:spPr/>
        <p:txBody>
          <a:bodyPr/>
          <a:lstStyle/>
          <a:p>
            <a:r>
              <a:rPr lang="ar-EG" sz="4400"/>
              <a:t>تيميون ذورون طوطون  كيه ثي ثيون إيمون كيه </a:t>
            </a:r>
          </a:p>
        </p:txBody>
      </p:sp>
      <p:sp>
        <p:nvSpPr>
          <p:cNvPr id="22" name="Text Placeholder 21"/>
          <p:cNvSpPr>
            <a:spLocks noGrp="1"/>
          </p:cNvSpPr>
          <p:nvPr>
            <p:ph type="body" sz="quarter" idx="3"/>
          </p:nvPr>
        </p:nvSpPr>
        <p:spPr/>
        <p:txBody>
          <a:bodyPr/>
          <a:lstStyle/>
          <a:p>
            <a:r>
              <a:rPr lang="en-US" sz="4400"/>
              <a:t>timiwn dwrwn toutwn&gt; ke quciwn `hmwn </a:t>
            </a:r>
          </a:p>
        </p:txBody>
      </p:sp>
    </p:spTree>
    <p:extLst>
      <p:ext uri="{BB962C8B-B14F-4D97-AF65-F5344CB8AC3E}">
        <p14:creationId xmlns:p14="http://schemas.microsoft.com/office/powerpoint/2010/main" val="20459390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800" dirty="0"/>
              <a:t>إت إزماروؤت إى بى كو إيفول إنتى نين نوفى</a:t>
            </a:r>
          </a:p>
        </p:txBody>
      </p:sp>
      <p:sp>
        <p:nvSpPr>
          <p:cNvPr id="7" name="Text Placeholder 6"/>
          <p:cNvSpPr>
            <a:spLocks noGrp="1"/>
          </p:cNvSpPr>
          <p:nvPr>
            <p:ph type="body" sz="quarter" idx="3"/>
          </p:nvPr>
        </p:nvSpPr>
        <p:spPr/>
        <p:txBody>
          <a:bodyPr>
            <a:normAutofit/>
          </a:bodyPr>
          <a:lstStyle/>
          <a:p>
            <a:r>
              <a:rPr lang="en-US" sz="4400" dirty="0" err="1"/>
              <a:t>et`cmarwout</a:t>
            </a:r>
            <a:r>
              <a:rPr lang="en-US" sz="4400" dirty="0"/>
              <a:t>@ `</a:t>
            </a:r>
            <a:r>
              <a:rPr lang="en-US" sz="4400" dirty="0" err="1"/>
              <a:t>epi,w</a:t>
            </a:r>
            <a:r>
              <a:rPr lang="en-US" sz="4400" dirty="0"/>
              <a:t> `</a:t>
            </a:r>
            <a:r>
              <a:rPr lang="en-US" sz="4400" dirty="0" err="1"/>
              <a:t>ebol</a:t>
            </a:r>
            <a:r>
              <a:rPr lang="en-US" sz="4400" dirty="0"/>
              <a:t> `</a:t>
            </a:r>
            <a:r>
              <a:rPr lang="en-US" sz="4400" dirty="0" err="1"/>
              <a:t>nte</a:t>
            </a:r>
            <a:r>
              <a:rPr lang="en-US" sz="4400" dirty="0"/>
              <a:t> </a:t>
            </a:r>
            <a:r>
              <a:rPr lang="en-US" sz="4400" dirty="0" err="1"/>
              <a:t>nennobi</a:t>
            </a:r>
            <a:r>
              <a:rPr lang="en-US" sz="4400" dirty="0"/>
              <a:t>.</a:t>
            </a:r>
          </a:p>
        </p:txBody>
      </p:sp>
      <p:sp>
        <p:nvSpPr>
          <p:cNvPr id="2" name="Text Placeholder 1">
            <a:extLst>
              <a:ext uri="{FF2B5EF4-FFF2-40B4-BE49-F238E27FC236}">
                <a16:creationId xmlns:a16="http://schemas.microsoft.com/office/drawing/2014/main" id="{92D740B4-5B35-4444-A67E-E33486BD0540}"/>
              </a:ext>
            </a:extLst>
          </p:cNvPr>
          <p:cNvSpPr>
            <a:spLocks noGrp="1"/>
          </p:cNvSpPr>
          <p:nvPr>
            <p:ph type="body" sz="quarter" idx="10"/>
          </p:nvPr>
        </p:nvSpPr>
        <p:spPr/>
        <p:txBody>
          <a:bodyPr/>
          <a:lstStyle/>
          <a:p>
            <a:r>
              <a:rPr lang="ar-EG" sz="5400" dirty="0"/>
              <a:t>المباركة لمغفرة خطايانا</a:t>
            </a:r>
            <a:endParaRPr lang="en-US" sz="5400" dirty="0"/>
          </a:p>
        </p:txBody>
      </p:sp>
    </p:spTree>
    <p:extLst>
      <p:ext uri="{BB962C8B-B14F-4D97-AF65-F5344CB8AC3E}">
        <p14:creationId xmlns:p14="http://schemas.microsoft.com/office/powerpoint/2010/main" val="462365722"/>
      </p:ext>
    </p:extLst>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والذين قدموها</a:t>
            </a:r>
          </a:p>
        </p:txBody>
      </p:sp>
      <p:sp>
        <p:nvSpPr>
          <p:cNvPr id="21" name="Text Placeholder 20"/>
          <p:cNvSpPr>
            <a:spLocks noGrp="1"/>
          </p:cNvSpPr>
          <p:nvPr>
            <p:ph type="body" idx="1"/>
          </p:nvPr>
        </p:nvSpPr>
        <p:spPr/>
        <p:txBody>
          <a:bodyPr/>
          <a:lstStyle/>
          <a:p>
            <a:r>
              <a:rPr lang="ar-EG" sz="4800"/>
              <a:t>كيه إبروس فيرون طون</a:t>
            </a:r>
          </a:p>
        </p:txBody>
      </p:sp>
      <p:sp>
        <p:nvSpPr>
          <p:cNvPr id="22" name="Text Placeholder 21"/>
          <p:cNvSpPr>
            <a:spLocks noGrp="1"/>
          </p:cNvSpPr>
          <p:nvPr>
            <p:ph type="body" sz="quarter" idx="3"/>
          </p:nvPr>
        </p:nvSpPr>
        <p:spPr/>
        <p:txBody>
          <a:bodyPr/>
          <a:lstStyle/>
          <a:p>
            <a:r>
              <a:rPr lang="en-US" sz="5400" dirty="0" err="1"/>
              <a:t>ke</a:t>
            </a:r>
            <a:r>
              <a:rPr lang="en-US" sz="5400" dirty="0"/>
              <a:t> `</a:t>
            </a:r>
            <a:r>
              <a:rPr lang="en-US" sz="5400" dirty="0" err="1"/>
              <a:t>proc</a:t>
            </a:r>
            <a:r>
              <a:rPr lang="ar-EG" sz="5400" dirty="0"/>
              <a:t> </a:t>
            </a:r>
            <a:r>
              <a:rPr lang="en-US" sz="5400" dirty="0" err="1"/>
              <a:t>verontwn</a:t>
            </a:r>
            <a:endParaRPr lang="en-US" sz="5400" dirty="0"/>
          </a:p>
        </p:txBody>
      </p:sp>
    </p:spTree>
    <p:extLst>
      <p:ext uri="{BB962C8B-B14F-4D97-AF65-F5344CB8AC3E}">
        <p14:creationId xmlns:p14="http://schemas.microsoft.com/office/powerpoint/2010/main" val="3268982384"/>
      </p:ext>
    </p:extLst>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6000"/>
              <a:t>يا رب إرحم</a:t>
            </a:r>
          </a:p>
        </p:txBody>
      </p:sp>
      <p:sp>
        <p:nvSpPr>
          <p:cNvPr id="21" name="Text Placeholder 20"/>
          <p:cNvSpPr>
            <a:spLocks noGrp="1"/>
          </p:cNvSpPr>
          <p:nvPr>
            <p:ph type="body" idx="1"/>
          </p:nvPr>
        </p:nvSpPr>
        <p:spPr/>
        <p:txBody>
          <a:bodyPr/>
          <a:lstStyle/>
          <a:p>
            <a:r>
              <a:rPr lang="ar-EG" sz="4800"/>
              <a:t>كيريى إليسون</a:t>
            </a:r>
          </a:p>
        </p:txBody>
      </p:sp>
      <p:sp>
        <p:nvSpPr>
          <p:cNvPr id="22" name="Text Placeholder 21"/>
          <p:cNvSpPr>
            <a:spLocks noGrp="1"/>
          </p:cNvSpPr>
          <p:nvPr>
            <p:ph type="body" sz="quarter" idx="3"/>
          </p:nvPr>
        </p:nvSpPr>
        <p:spPr/>
        <p:txBody>
          <a:bodyPr/>
          <a:lstStyle/>
          <a:p>
            <a:r>
              <a:rPr lang="en-US" sz="4800" dirty="0" err="1"/>
              <a:t>Kuri`e</a:t>
            </a:r>
            <a:r>
              <a:rPr lang="ar-EG" sz="4800" dirty="0"/>
              <a:t> </a:t>
            </a:r>
            <a:r>
              <a:rPr lang="en-US" sz="4800" dirty="0"/>
              <a:t>`</a:t>
            </a:r>
            <a:r>
              <a:rPr lang="en-US" sz="4800" dirty="0" err="1"/>
              <a:t>ele`hcon</a:t>
            </a:r>
            <a:endParaRPr lang="en-US" sz="4800" dirty="0"/>
          </a:p>
        </p:txBody>
      </p:sp>
    </p:spTree>
    <p:extLst>
      <p:ext uri="{BB962C8B-B14F-4D97-AF65-F5344CB8AC3E}">
        <p14:creationId xmlns:p14="http://schemas.microsoft.com/office/powerpoint/2010/main" val="1951053860"/>
      </p:ext>
    </p:extLst>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لأن هذا يا رب هو أمر إبنك الوحيد </a:t>
            </a:r>
          </a:p>
        </p:txBody>
      </p:sp>
      <p:sp>
        <p:nvSpPr>
          <p:cNvPr id="21" name="Text Placeholder 20"/>
          <p:cNvSpPr>
            <a:spLocks noGrp="1"/>
          </p:cNvSpPr>
          <p:nvPr>
            <p:ph type="body" idx="1"/>
          </p:nvPr>
        </p:nvSpPr>
        <p:spPr/>
        <p:txBody>
          <a:bodyPr/>
          <a:lstStyle/>
          <a:p>
            <a:r>
              <a:rPr lang="ar-EG" sz="3200"/>
              <a:t>إيبيذي إبشويس آواه ساهني بي إنتي بيك مونوجينيس إنشيري </a:t>
            </a:r>
          </a:p>
        </p:txBody>
      </p:sp>
      <p:sp>
        <p:nvSpPr>
          <p:cNvPr id="22" name="Text Placeholder 21"/>
          <p:cNvSpPr>
            <a:spLocks noGrp="1"/>
          </p:cNvSpPr>
          <p:nvPr>
            <p:ph type="body" sz="quarter" idx="3"/>
          </p:nvPr>
        </p:nvSpPr>
        <p:spPr>
          <a:xfrm>
            <a:off x="0" y="5317586"/>
            <a:ext cx="9144000" cy="682357"/>
          </a:xfrm>
        </p:spPr>
        <p:txBody>
          <a:bodyPr/>
          <a:lstStyle/>
          <a:p>
            <a:r>
              <a:rPr lang="en-US" dirty="0" err="1"/>
              <a:t>Epidh</a:t>
            </a:r>
            <a:r>
              <a:rPr lang="en-US" dirty="0"/>
              <a:t>  ~P_ </a:t>
            </a:r>
            <a:r>
              <a:rPr lang="en-US" dirty="0" err="1"/>
              <a:t>oua</a:t>
            </a:r>
            <a:r>
              <a:rPr lang="en-US" dirty="0"/>
              <a:t>\ca\</a:t>
            </a:r>
            <a:r>
              <a:rPr lang="en-US" dirty="0" err="1"/>
              <a:t>ni</a:t>
            </a:r>
            <a:r>
              <a:rPr lang="en-US" dirty="0"/>
              <a:t>  </a:t>
            </a:r>
            <a:r>
              <a:rPr lang="en-US" dirty="0" err="1"/>
              <a:t>pe</a:t>
            </a:r>
            <a:r>
              <a:rPr lang="en-US" dirty="0"/>
              <a:t> `</a:t>
            </a:r>
            <a:r>
              <a:rPr lang="en-US" dirty="0" err="1"/>
              <a:t>nte</a:t>
            </a:r>
            <a:r>
              <a:rPr lang="en-US" dirty="0"/>
              <a:t> </a:t>
            </a:r>
            <a:r>
              <a:rPr lang="en-US" dirty="0" err="1"/>
              <a:t>pekmonogenhc</a:t>
            </a:r>
            <a:r>
              <a:rPr lang="en-US" dirty="0"/>
              <a:t>  `n}</a:t>
            </a:r>
            <a:r>
              <a:rPr lang="en-US" dirty="0" err="1"/>
              <a:t>hri</a:t>
            </a:r>
            <a:endParaRPr lang="en-US" dirty="0"/>
          </a:p>
        </p:txBody>
      </p:sp>
      <p:sp>
        <p:nvSpPr>
          <p:cNvPr id="5" name="Rectangle 4">
            <a:hlinkClick r:id="" action="ppaction://noaction"/>
            <a:extLst>
              <a:ext uri="{FF2B5EF4-FFF2-40B4-BE49-F238E27FC236}">
                <a16:creationId xmlns:a16="http://schemas.microsoft.com/office/drawing/2014/main" id="{7066630A-68FE-4896-A18D-1B79398BC3B6}"/>
              </a:ext>
            </a:extLst>
          </p:cNvPr>
          <p:cNvSpPr/>
          <p:nvPr/>
        </p:nvSpPr>
        <p:spPr>
          <a:xfrm>
            <a:off x="5942687" y="3944605"/>
            <a:ext cx="3042821"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 غريغوري  ـ تفضل يارب</a:t>
            </a:r>
          </a:p>
        </p:txBody>
      </p:sp>
    </p:spTree>
    <p:extLst>
      <p:ext uri="{BB962C8B-B14F-4D97-AF65-F5344CB8AC3E}">
        <p14:creationId xmlns:p14="http://schemas.microsoft.com/office/powerpoint/2010/main" val="2935598987"/>
      </p:ext>
    </p:extLst>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ان نشترك في تذكار قديسيك</a:t>
            </a:r>
          </a:p>
        </p:txBody>
      </p:sp>
      <p:sp>
        <p:nvSpPr>
          <p:cNvPr id="21" name="Text Placeholder 20"/>
          <p:cNvSpPr>
            <a:spLocks noGrp="1"/>
          </p:cNvSpPr>
          <p:nvPr>
            <p:ph type="body" idx="1"/>
          </p:nvPr>
        </p:nvSpPr>
        <p:spPr/>
        <p:txBody>
          <a:bodyPr/>
          <a:lstStyle/>
          <a:p>
            <a:r>
              <a:rPr lang="ar-EG" sz="4000"/>
              <a:t>إيثرين إرإشفيرإبي إيرإفميفئي إنتي. نيئثؤواب إنتاك </a:t>
            </a:r>
          </a:p>
        </p:txBody>
      </p:sp>
      <p:sp>
        <p:nvSpPr>
          <p:cNvPr id="22" name="Text Placeholder 21"/>
          <p:cNvSpPr>
            <a:spLocks noGrp="1"/>
          </p:cNvSpPr>
          <p:nvPr>
            <p:ph type="body" sz="quarter" idx="3"/>
          </p:nvPr>
        </p:nvSpPr>
        <p:spPr/>
        <p:txBody>
          <a:bodyPr/>
          <a:lstStyle/>
          <a:p>
            <a:r>
              <a:rPr lang="en-US" sz="4000" dirty="0" err="1"/>
              <a:t>eqrener</a:t>
            </a:r>
            <a:r>
              <a:rPr lang="en-US" sz="4000" dirty="0"/>
              <a:t>`]</a:t>
            </a:r>
            <a:r>
              <a:rPr lang="en-US" sz="4000" dirty="0" err="1"/>
              <a:t>vhr</a:t>
            </a:r>
            <a:r>
              <a:rPr lang="ar-EG" sz="4000" dirty="0"/>
              <a:t> </a:t>
            </a:r>
            <a:r>
              <a:rPr lang="en-US" sz="4000" dirty="0"/>
              <a:t> `</a:t>
            </a:r>
            <a:r>
              <a:rPr lang="en-US" sz="4000" dirty="0" err="1"/>
              <a:t>epier`vmeu`i</a:t>
            </a:r>
            <a:r>
              <a:rPr lang="ar-EG" sz="4000" dirty="0"/>
              <a:t> </a:t>
            </a:r>
            <a:r>
              <a:rPr lang="en-US" sz="4000" dirty="0"/>
              <a:t>`</a:t>
            </a:r>
            <a:r>
              <a:rPr lang="en-US" sz="4000" dirty="0" err="1"/>
              <a:t>nte</a:t>
            </a:r>
            <a:r>
              <a:rPr lang="en-US" sz="4000" dirty="0"/>
              <a:t> </a:t>
            </a:r>
            <a:r>
              <a:rPr lang="en-US" sz="4000" dirty="0" err="1"/>
              <a:t>nh`eqouab</a:t>
            </a:r>
            <a:r>
              <a:rPr lang="en-US" sz="4000" dirty="0"/>
              <a:t> `</a:t>
            </a:r>
            <a:r>
              <a:rPr lang="en-US" sz="4000" dirty="0" err="1"/>
              <a:t>ntak</a:t>
            </a:r>
            <a:endParaRPr lang="en-US" sz="4000" dirty="0"/>
          </a:p>
        </p:txBody>
      </p:sp>
    </p:spTree>
    <p:extLst>
      <p:ext uri="{BB962C8B-B14F-4D97-AF65-F5344CB8AC3E}">
        <p14:creationId xmlns:p14="http://schemas.microsoft.com/office/powerpoint/2010/main" val="2448475463"/>
      </p:ext>
    </p:extLst>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dirty="0"/>
              <a:t>تفضل يا رب أن تذكر </a:t>
            </a:r>
          </a:p>
        </p:txBody>
      </p:sp>
      <p:sp>
        <p:nvSpPr>
          <p:cNvPr id="21" name="Text Placeholder 20"/>
          <p:cNvSpPr>
            <a:spLocks noGrp="1"/>
          </p:cNvSpPr>
          <p:nvPr>
            <p:ph type="body" idx="1"/>
          </p:nvPr>
        </p:nvSpPr>
        <p:spPr/>
        <p:txBody>
          <a:bodyPr/>
          <a:lstStyle/>
          <a:p>
            <a:r>
              <a:rPr lang="ar-EG" sz="4400"/>
              <a:t>آري كاطاكسين إبشويس إنتيك إيرإفميفئي </a:t>
            </a:r>
          </a:p>
        </p:txBody>
      </p:sp>
      <p:sp>
        <p:nvSpPr>
          <p:cNvPr id="22" name="Text Placeholder 21"/>
          <p:cNvSpPr>
            <a:spLocks noGrp="1"/>
          </p:cNvSpPr>
          <p:nvPr>
            <p:ph type="body" sz="quarter" idx="3"/>
          </p:nvPr>
        </p:nvSpPr>
        <p:spPr/>
        <p:txBody>
          <a:bodyPr/>
          <a:lstStyle/>
          <a:p>
            <a:r>
              <a:rPr lang="en-US" sz="4800" dirty="0" err="1"/>
              <a:t>Arikata</a:t>
            </a:r>
            <a:r>
              <a:rPr lang="en-US" sz="4800" dirty="0"/>
              <a:t>[</a:t>
            </a:r>
            <a:r>
              <a:rPr lang="en-US" sz="4800" dirty="0" err="1"/>
              <a:t>ioin</a:t>
            </a:r>
            <a:r>
              <a:rPr lang="en-US" sz="4800" dirty="0"/>
              <a:t> </a:t>
            </a:r>
            <a:r>
              <a:rPr lang="ar-EG" sz="4800" dirty="0"/>
              <a:t> </a:t>
            </a:r>
            <a:r>
              <a:rPr lang="en-US" sz="4800" dirty="0"/>
              <a:t>~P_</a:t>
            </a:r>
            <a:r>
              <a:rPr lang="ar-EG" sz="4800" dirty="0"/>
              <a:t> </a:t>
            </a:r>
            <a:r>
              <a:rPr lang="en-US" sz="4800" dirty="0"/>
              <a:t>`</a:t>
            </a:r>
            <a:r>
              <a:rPr lang="en-US" sz="4800" dirty="0" err="1"/>
              <a:t>ntekervmeu`i</a:t>
            </a:r>
            <a:endParaRPr lang="en-US" sz="4800" dirty="0"/>
          </a:p>
        </p:txBody>
      </p:sp>
    </p:spTree>
    <p:extLst>
      <p:ext uri="{BB962C8B-B14F-4D97-AF65-F5344CB8AC3E}">
        <p14:creationId xmlns:p14="http://schemas.microsoft.com/office/powerpoint/2010/main" val="2873862268"/>
      </p:ext>
    </p:extLst>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جميع القديسين الذين أرضوك منذ البدء</a:t>
            </a:r>
          </a:p>
        </p:txBody>
      </p:sp>
      <p:sp>
        <p:nvSpPr>
          <p:cNvPr id="21" name="Text Placeholder 20"/>
          <p:cNvSpPr>
            <a:spLocks noGrp="1"/>
          </p:cNvSpPr>
          <p:nvPr>
            <p:ph type="body" idx="1"/>
          </p:nvPr>
        </p:nvSpPr>
        <p:spPr/>
        <p:txBody>
          <a:bodyPr/>
          <a:lstStyle/>
          <a:p>
            <a:r>
              <a:rPr lang="ar-EG" sz="4400"/>
              <a:t>إن نيئثؤواب تيرو إبطفرانك يسجين إبئينيه </a:t>
            </a:r>
          </a:p>
        </p:txBody>
      </p:sp>
      <p:sp>
        <p:nvSpPr>
          <p:cNvPr id="22" name="Text Placeholder 21"/>
          <p:cNvSpPr>
            <a:spLocks noGrp="1"/>
          </p:cNvSpPr>
          <p:nvPr>
            <p:ph type="body" sz="quarter" idx="3"/>
          </p:nvPr>
        </p:nvSpPr>
        <p:spPr/>
        <p:txBody>
          <a:bodyPr/>
          <a:lstStyle/>
          <a:p>
            <a:r>
              <a:rPr lang="en-US" sz="4400" dirty="0"/>
              <a:t>`</a:t>
            </a:r>
            <a:r>
              <a:rPr lang="en-US" sz="4400" dirty="0" err="1"/>
              <a:t>nnh`eqouab</a:t>
            </a:r>
            <a:r>
              <a:rPr lang="en-US" sz="4400" dirty="0"/>
              <a:t> </a:t>
            </a:r>
            <a:r>
              <a:rPr lang="en-US" sz="4400" dirty="0" err="1"/>
              <a:t>throu</a:t>
            </a:r>
            <a:r>
              <a:rPr lang="ar-EG" sz="4400" dirty="0"/>
              <a:t> </a:t>
            </a:r>
            <a:r>
              <a:rPr lang="en-US" sz="4400" dirty="0"/>
              <a:t>`</a:t>
            </a:r>
            <a:r>
              <a:rPr lang="en-US" sz="4400" dirty="0" err="1"/>
              <a:t>etauranak</a:t>
            </a:r>
            <a:r>
              <a:rPr lang="en-US" sz="4400" dirty="0"/>
              <a:t> </a:t>
            </a:r>
            <a:r>
              <a:rPr lang="en-US" sz="4400" dirty="0" err="1"/>
              <a:t>icjen</a:t>
            </a:r>
            <a:r>
              <a:rPr lang="en-US" sz="4400" dirty="0"/>
              <a:t> `</a:t>
            </a:r>
            <a:r>
              <a:rPr lang="en-US" sz="4400" dirty="0" err="1"/>
              <a:t>p`ene</a:t>
            </a:r>
            <a:r>
              <a:rPr lang="en-US" sz="4400" dirty="0"/>
              <a:t>\.</a:t>
            </a:r>
          </a:p>
        </p:txBody>
      </p:sp>
    </p:spTree>
    <p:extLst>
      <p:ext uri="{BB962C8B-B14F-4D97-AF65-F5344CB8AC3E}">
        <p14:creationId xmlns:p14="http://schemas.microsoft.com/office/powerpoint/2010/main" val="1533073178"/>
      </p:ext>
    </p:extLst>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آبائنا القديسن رؤساء الآباء والأنبياء</a:t>
            </a:r>
          </a:p>
        </p:txBody>
      </p:sp>
      <p:sp>
        <p:nvSpPr>
          <p:cNvPr id="21" name="Text Placeholder 20"/>
          <p:cNvSpPr>
            <a:spLocks noGrp="1"/>
          </p:cNvSpPr>
          <p:nvPr>
            <p:ph type="body" idx="1"/>
          </p:nvPr>
        </p:nvSpPr>
        <p:spPr/>
        <p:txBody>
          <a:bodyPr/>
          <a:lstStyle/>
          <a:p>
            <a:r>
              <a:rPr lang="ar-EG" sz="4400"/>
              <a:t>نينيوتي إثؤواب ني بطريارشيس ني إبروفيتيس </a:t>
            </a:r>
          </a:p>
        </p:txBody>
      </p:sp>
      <p:sp>
        <p:nvSpPr>
          <p:cNvPr id="22" name="Text Placeholder 21"/>
          <p:cNvSpPr>
            <a:spLocks noGrp="1"/>
          </p:cNvSpPr>
          <p:nvPr>
            <p:ph type="body" sz="quarter" idx="3"/>
          </p:nvPr>
        </p:nvSpPr>
        <p:spPr/>
        <p:txBody>
          <a:bodyPr/>
          <a:lstStyle/>
          <a:p>
            <a:r>
              <a:rPr lang="en-US" sz="4400" dirty="0" err="1"/>
              <a:t>Nenio</a:t>
            </a:r>
            <a:r>
              <a:rPr lang="en-US" sz="4400" dirty="0"/>
              <a:t>; `</a:t>
            </a:r>
            <a:r>
              <a:rPr lang="en-US" sz="4400" dirty="0" err="1"/>
              <a:t>eqouabnipatriarxhc</a:t>
            </a:r>
            <a:r>
              <a:rPr lang="ar-EG" sz="4400" dirty="0"/>
              <a:t> </a:t>
            </a:r>
            <a:r>
              <a:rPr lang="en-US" sz="4400" dirty="0" err="1"/>
              <a:t>ni`provhthc</a:t>
            </a:r>
            <a:endParaRPr lang="en-US" sz="4400" dirty="0"/>
          </a:p>
        </p:txBody>
      </p:sp>
    </p:spTree>
    <p:extLst>
      <p:ext uri="{BB962C8B-B14F-4D97-AF65-F5344CB8AC3E}">
        <p14:creationId xmlns:p14="http://schemas.microsoft.com/office/powerpoint/2010/main" val="553599031"/>
      </p:ext>
    </p:extLst>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والرسل والمبشرين والإنجيليين </a:t>
            </a:r>
          </a:p>
        </p:txBody>
      </p:sp>
      <p:sp>
        <p:nvSpPr>
          <p:cNvPr id="21" name="Text Placeholder 20"/>
          <p:cNvSpPr>
            <a:spLocks noGrp="1"/>
          </p:cNvSpPr>
          <p:nvPr>
            <p:ph type="body" idx="1"/>
          </p:nvPr>
        </p:nvSpPr>
        <p:spPr/>
        <p:txBody>
          <a:bodyPr/>
          <a:lstStyle/>
          <a:p>
            <a:r>
              <a:rPr lang="ar-EG" sz="4000"/>
              <a:t>ني آبوسطولوس نيريف هي أويش ني أف آنجيليستيس </a:t>
            </a:r>
          </a:p>
        </p:txBody>
      </p:sp>
      <p:sp>
        <p:nvSpPr>
          <p:cNvPr id="22" name="Text Placeholder 21"/>
          <p:cNvSpPr>
            <a:spLocks noGrp="1"/>
          </p:cNvSpPr>
          <p:nvPr>
            <p:ph type="body" sz="quarter" idx="3"/>
          </p:nvPr>
        </p:nvSpPr>
        <p:spPr/>
        <p:txBody>
          <a:bodyPr/>
          <a:lstStyle/>
          <a:p>
            <a:r>
              <a:rPr lang="en-US" sz="4400" dirty="0" err="1"/>
              <a:t>ni`apoctoloc</a:t>
            </a:r>
            <a:r>
              <a:rPr lang="ar-EG" sz="4400" dirty="0"/>
              <a:t> </a:t>
            </a:r>
            <a:r>
              <a:rPr lang="en-US" sz="4400" dirty="0" err="1"/>
              <a:t>niref</a:t>
            </a:r>
            <a:r>
              <a:rPr lang="en-US" sz="4400" dirty="0"/>
              <a:t>\iwi]&gt; </a:t>
            </a:r>
            <a:r>
              <a:rPr lang="en-US" sz="4400" dirty="0" err="1"/>
              <a:t>nieuaggelicthc</a:t>
            </a:r>
            <a:endParaRPr lang="en-US" sz="4400" dirty="0"/>
          </a:p>
        </p:txBody>
      </p:sp>
    </p:spTree>
    <p:extLst>
      <p:ext uri="{BB962C8B-B14F-4D97-AF65-F5344CB8AC3E}">
        <p14:creationId xmlns:p14="http://schemas.microsoft.com/office/powerpoint/2010/main" val="299353220"/>
      </p:ext>
    </p:extLst>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والشهداء والمعترفين</a:t>
            </a:r>
          </a:p>
        </p:txBody>
      </p:sp>
      <p:sp>
        <p:nvSpPr>
          <p:cNvPr id="21" name="Text Placeholder 20"/>
          <p:cNvSpPr>
            <a:spLocks noGrp="1"/>
          </p:cNvSpPr>
          <p:nvPr>
            <p:ph type="body" idx="1"/>
          </p:nvPr>
        </p:nvSpPr>
        <p:spPr/>
        <p:txBody>
          <a:bodyPr/>
          <a:lstStyle/>
          <a:p>
            <a:r>
              <a:rPr lang="ar-EG" sz="5400"/>
              <a:t>ني مارتيروس ني اومولوجيتيس</a:t>
            </a:r>
          </a:p>
        </p:txBody>
      </p:sp>
      <p:sp>
        <p:nvSpPr>
          <p:cNvPr id="22" name="Text Placeholder 21"/>
          <p:cNvSpPr>
            <a:spLocks noGrp="1"/>
          </p:cNvSpPr>
          <p:nvPr>
            <p:ph type="body" sz="quarter" idx="3"/>
          </p:nvPr>
        </p:nvSpPr>
        <p:spPr/>
        <p:txBody>
          <a:bodyPr/>
          <a:lstStyle/>
          <a:p>
            <a:r>
              <a:rPr lang="en-US" sz="5400"/>
              <a:t>nimarturoc ni`omologithc</a:t>
            </a:r>
          </a:p>
        </p:txBody>
      </p:sp>
    </p:spTree>
    <p:extLst>
      <p:ext uri="{BB962C8B-B14F-4D97-AF65-F5344CB8AC3E}">
        <p14:creationId xmlns:p14="http://schemas.microsoft.com/office/powerpoint/2010/main" val="3597875358"/>
      </p:ext>
    </p:extLst>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وكل أرواح الصديقين الذين كملوا في الإيمان</a:t>
            </a:r>
          </a:p>
        </p:txBody>
      </p:sp>
      <p:sp>
        <p:nvSpPr>
          <p:cNvPr id="21" name="Text Placeholder 20"/>
          <p:cNvSpPr>
            <a:spLocks noGrp="1"/>
          </p:cNvSpPr>
          <p:nvPr>
            <p:ph type="body" idx="1"/>
          </p:nvPr>
        </p:nvSpPr>
        <p:spPr/>
        <p:txBody>
          <a:bodyPr/>
          <a:lstStyle/>
          <a:p>
            <a:r>
              <a:rPr lang="ar-EG"/>
              <a:t>نيم إبنيفما نيفين إن أثمي إيطاف جوك إيفول خين إفناهتي </a:t>
            </a:r>
          </a:p>
        </p:txBody>
      </p:sp>
      <p:sp>
        <p:nvSpPr>
          <p:cNvPr id="22" name="Text Placeholder 21"/>
          <p:cNvSpPr>
            <a:spLocks noGrp="1"/>
          </p:cNvSpPr>
          <p:nvPr>
            <p:ph type="body" sz="quarter" idx="3"/>
          </p:nvPr>
        </p:nvSpPr>
        <p:spPr/>
        <p:txBody>
          <a:bodyPr/>
          <a:lstStyle/>
          <a:p>
            <a:r>
              <a:rPr lang="en-US"/>
              <a:t>Nem `pneuma niben `n`qmhi `etaujwk `ebol 'en `vna\;</a:t>
            </a:r>
          </a:p>
        </p:txBody>
      </p:sp>
    </p:spTree>
    <p:extLst>
      <p:ext uri="{BB962C8B-B14F-4D97-AF65-F5344CB8AC3E}">
        <p14:creationId xmlns:p14="http://schemas.microsoft.com/office/powerpoint/2010/main" val="11407961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400" dirty="0"/>
              <a:t>كيريى إليسون</a:t>
            </a:r>
          </a:p>
        </p:txBody>
      </p:sp>
      <p:sp>
        <p:nvSpPr>
          <p:cNvPr id="7" name="Text Placeholder 6"/>
          <p:cNvSpPr>
            <a:spLocks noGrp="1"/>
          </p:cNvSpPr>
          <p:nvPr>
            <p:ph type="body" sz="quarter" idx="3"/>
          </p:nvPr>
        </p:nvSpPr>
        <p:spPr/>
        <p:txBody>
          <a:bodyPr>
            <a:normAutofit/>
          </a:bodyPr>
          <a:lstStyle/>
          <a:p>
            <a:r>
              <a:rPr lang="en-US" sz="4400" dirty="0" err="1"/>
              <a:t>Kuri`e</a:t>
            </a:r>
            <a:r>
              <a:rPr lang="en-US" sz="4400" dirty="0"/>
              <a:t>  `</a:t>
            </a:r>
            <a:r>
              <a:rPr lang="en-US" sz="4400" dirty="0" err="1"/>
              <a:t>ele`hcon</a:t>
            </a:r>
            <a:endParaRPr lang="en-US" sz="4400" dirty="0"/>
          </a:p>
        </p:txBody>
      </p:sp>
      <p:sp>
        <p:nvSpPr>
          <p:cNvPr id="2" name="Text Placeholder 1">
            <a:extLst>
              <a:ext uri="{FF2B5EF4-FFF2-40B4-BE49-F238E27FC236}">
                <a16:creationId xmlns:a16="http://schemas.microsoft.com/office/drawing/2014/main" id="{DFC1EBE4-EFF6-4ECF-9033-BFBBD7C90650}"/>
              </a:ext>
            </a:extLst>
          </p:cNvPr>
          <p:cNvSpPr>
            <a:spLocks noGrp="1"/>
          </p:cNvSpPr>
          <p:nvPr>
            <p:ph type="body" sz="quarter" idx="10"/>
          </p:nvPr>
        </p:nvSpPr>
        <p:spPr/>
        <p:txBody>
          <a:bodyPr/>
          <a:lstStyle/>
          <a:p>
            <a:r>
              <a:rPr lang="ar-EG" sz="6000" dirty="0"/>
              <a:t>يا رب إرحم</a:t>
            </a:r>
            <a:endParaRPr lang="en-US" sz="6000" dirty="0"/>
          </a:p>
        </p:txBody>
      </p:sp>
    </p:spTree>
    <p:extLst>
      <p:ext uri="{BB962C8B-B14F-4D97-AF65-F5344CB8AC3E}">
        <p14:creationId xmlns:p14="http://schemas.microsoft.com/office/powerpoint/2010/main" val="372575545"/>
      </p:ext>
    </p:extLst>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وبالأكثر القديسة المملوءة مجداً </a:t>
            </a:r>
          </a:p>
        </p:txBody>
      </p:sp>
      <p:sp>
        <p:nvSpPr>
          <p:cNvPr id="21" name="Text Placeholder 20"/>
          <p:cNvSpPr>
            <a:spLocks noGrp="1"/>
          </p:cNvSpPr>
          <p:nvPr>
            <p:ph type="body" idx="1"/>
          </p:nvPr>
        </p:nvSpPr>
        <p:spPr/>
        <p:txBody>
          <a:bodyPr/>
          <a:lstStyle/>
          <a:p>
            <a:r>
              <a:rPr lang="ar-EG" sz="4800"/>
              <a:t>إنهوؤو ذي ثيئثؤواب إثميه إن أوأو</a:t>
            </a:r>
          </a:p>
        </p:txBody>
      </p:sp>
      <p:sp>
        <p:nvSpPr>
          <p:cNvPr id="22" name="Text Placeholder 21"/>
          <p:cNvSpPr>
            <a:spLocks noGrp="1"/>
          </p:cNvSpPr>
          <p:nvPr>
            <p:ph type="body" sz="quarter" idx="3"/>
          </p:nvPr>
        </p:nvSpPr>
        <p:spPr/>
        <p:txBody>
          <a:bodyPr/>
          <a:lstStyle/>
          <a:p>
            <a:r>
              <a:rPr lang="pt-BR" sz="4800" dirty="0"/>
              <a:t>N\ou`o de qh`eqouab eqme\</a:t>
            </a:r>
            <a:r>
              <a:rPr lang="ar-EG" sz="4800" dirty="0"/>
              <a:t> </a:t>
            </a:r>
            <a:r>
              <a:rPr lang="pt-BR" sz="4800" dirty="0"/>
              <a:t>`n`wou</a:t>
            </a:r>
          </a:p>
        </p:txBody>
      </p:sp>
    </p:spTree>
    <p:extLst>
      <p:ext uri="{BB962C8B-B14F-4D97-AF65-F5344CB8AC3E}">
        <p14:creationId xmlns:p14="http://schemas.microsoft.com/office/powerpoint/2010/main" val="4011423945"/>
      </p:ext>
    </p:extLst>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العذراء كل حين </a:t>
            </a:r>
          </a:p>
        </p:txBody>
      </p:sp>
      <p:sp>
        <p:nvSpPr>
          <p:cNvPr id="21" name="Text Placeholder 20"/>
          <p:cNvSpPr>
            <a:spLocks noGrp="1"/>
          </p:cNvSpPr>
          <p:nvPr>
            <p:ph type="body" idx="1"/>
          </p:nvPr>
        </p:nvSpPr>
        <p:spPr/>
        <p:txBody>
          <a:bodyPr/>
          <a:lstStyle/>
          <a:p>
            <a:r>
              <a:rPr lang="ar-EG" sz="4800"/>
              <a:t>أوأوإت أوي إمبارثينوس إنسيونيفين </a:t>
            </a:r>
          </a:p>
        </p:txBody>
      </p:sp>
      <p:sp>
        <p:nvSpPr>
          <p:cNvPr id="22" name="Text Placeholder 21"/>
          <p:cNvSpPr>
            <a:spLocks noGrp="1"/>
          </p:cNvSpPr>
          <p:nvPr>
            <p:ph type="body" sz="quarter" idx="3"/>
          </p:nvPr>
        </p:nvSpPr>
        <p:spPr/>
        <p:txBody>
          <a:bodyPr/>
          <a:lstStyle/>
          <a:p>
            <a:r>
              <a:rPr lang="en-US" sz="4800" dirty="0" err="1"/>
              <a:t>Etoi</a:t>
            </a:r>
            <a:r>
              <a:rPr lang="ar-EG" sz="4800" dirty="0"/>
              <a:t> </a:t>
            </a:r>
            <a:r>
              <a:rPr lang="en-US" sz="4800" dirty="0"/>
              <a:t> `</a:t>
            </a:r>
            <a:r>
              <a:rPr lang="en-US" sz="4800" dirty="0" err="1"/>
              <a:t>mparqenoc</a:t>
            </a:r>
            <a:r>
              <a:rPr lang="ar-EG" sz="4800" dirty="0"/>
              <a:t> </a:t>
            </a:r>
            <a:r>
              <a:rPr lang="en-US" sz="4800" dirty="0"/>
              <a:t> `</a:t>
            </a:r>
            <a:r>
              <a:rPr lang="en-US" sz="4800" dirty="0" err="1"/>
              <a:t>nchou</a:t>
            </a:r>
            <a:r>
              <a:rPr lang="ar-EG" sz="4800" dirty="0"/>
              <a:t> </a:t>
            </a:r>
            <a:r>
              <a:rPr lang="en-US" sz="4800" dirty="0" err="1"/>
              <a:t>niben</a:t>
            </a:r>
            <a:endParaRPr lang="en-US" sz="4800" dirty="0"/>
          </a:p>
        </p:txBody>
      </p:sp>
    </p:spTree>
    <p:extLst>
      <p:ext uri="{BB962C8B-B14F-4D97-AF65-F5344CB8AC3E}">
        <p14:creationId xmlns:p14="http://schemas.microsoft.com/office/powerpoint/2010/main" val="3492663153"/>
      </p:ext>
    </p:extLst>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والدة الإله القديسة الطاهرة مريم </a:t>
            </a:r>
          </a:p>
        </p:txBody>
      </p:sp>
      <p:sp>
        <p:nvSpPr>
          <p:cNvPr id="21" name="Text Placeholder 20"/>
          <p:cNvSpPr>
            <a:spLocks noGrp="1"/>
          </p:cNvSpPr>
          <p:nvPr>
            <p:ph type="body" idx="1"/>
          </p:nvPr>
        </p:nvSpPr>
        <p:spPr/>
        <p:txBody>
          <a:bodyPr/>
          <a:lstStyle/>
          <a:p>
            <a:r>
              <a:rPr lang="ar-EG" sz="4800"/>
              <a:t>تي ثيئوطوكوس إثؤواب تي آجيا ماريا</a:t>
            </a:r>
          </a:p>
        </p:txBody>
      </p:sp>
      <p:sp>
        <p:nvSpPr>
          <p:cNvPr id="22" name="Text Placeholder 21"/>
          <p:cNvSpPr>
            <a:spLocks noGrp="1"/>
          </p:cNvSpPr>
          <p:nvPr>
            <p:ph type="body" sz="quarter" idx="3"/>
          </p:nvPr>
        </p:nvSpPr>
        <p:spPr/>
        <p:txBody>
          <a:bodyPr/>
          <a:lstStyle/>
          <a:p>
            <a:r>
              <a:rPr lang="en-US" sz="4800" dirty="0"/>
              <a:t>;</a:t>
            </a:r>
            <a:r>
              <a:rPr lang="en-US" sz="4800" dirty="0" err="1"/>
              <a:t>qe`otokoc</a:t>
            </a:r>
            <a:r>
              <a:rPr lang="en-US" sz="4800" dirty="0"/>
              <a:t> </a:t>
            </a:r>
            <a:r>
              <a:rPr lang="ar-EG" sz="4800" dirty="0"/>
              <a:t> </a:t>
            </a:r>
            <a:r>
              <a:rPr lang="en-US" sz="4800" dirty="0"/>
              <a:t>`</a:t>
            </a:r>
            <a:r>
              <a:rPr lang="en-US" sz="4800" dirty="0" err="1"/>
              <a:t>eqouab</a:t>
            </a:r>
            <a:r>
              <a:rPr lang="en-US" sz="4800" dirty="0"/>
              <a:t>&gt; ;`</a:t>
            </a:r>
            <a:r>
              <a:rPr lang="en-US" sz="4800" dirty="0" err="1"/>
              <a:t>agi`a</a:t>
            </a:r>
            <a:r>
              <a:rPr lang="en-US" sz="4800" dirty="0"/>
              <a:t> </a:t>
            </a:r>
            <a:r>
              <a:rPr lang="en-US" sz="4800" dirty="0" err="1"/>
              <a:t>Mari`a</a:t>
            </a:r>
            <a:endParaRPr lang="en-US" sz="4800" dirty="0"/>
          </a:p>
        </p:txBody>
      </p:sp>
    </p:spTree>
    <p:extLst>
      <p:ext uri="{BB962C8B-B14F-4D97-AF65-F5344CB8AC3E}">
        <p14:creationId xmlns:p14="http://schemas.microsoft.com/office/powerpoint/2010/main" val="1751765736"/>
      </p:ext>
    </p:extLst>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التي ولدت الله الكلمة بالحقيقة </a:t>
            </a:r>
          </a:p>
        </p:txBody>
      </p:sp>
      <p:sp>
        <p:nvSpPr>
          <p:cNvPr id="21" name="Text Placeholder 20"/>
          <p:cNvSpPr>
            <a:spLocks noGrp="1"/>
          </p:cNvSpPr>
          <p:nvPr>
            <p:ph type="body" idx="1"/>
          </p:nvPr>
        </p:nvSpPr>
        <p:spPr/>
        <p:txBody>
          <a:bodyPr/>
          <a:lstStyle/>
          <a:p>
            <a:r>
              <a:rPr lang="ar-EG" sz="4400"/>
              <a:t>ثيئيتاس إجفي إفنوتي بي لوغوس خين أوميثمي </a:t>
            </a:r>
          </a:p>
        </p:txBody>
      </p:sp>
      <p:sp>
        <p:nvSpPr>
          <p:cNvPr id="22" name="Text Placeholder 21"/>
          <p:cNvSpPr>
            <a:spLocks noGrp="1"/>
          </p:cNvSpPr>
          <p:nvPr>
            <p:ph type="body" sz="quarter" idx="3"/>
          </p:nvPr>
        </p:nvSpPr>
        <p:spPr/>
        <p:txBody>
          <a:bodyPr/>
          <a:lstStyle/>
          <a:p>
            <a:r>
              <a:rPr lang="en-US" sz="4400" dirty="0" err="1"/>
              <a:t>qh`etac`jve</a:t>
            </a:r>
            <a:r>
              <a:rPr lang="en-US" sz="4400" dirty="0"/>
              <a:t> V; </a:t>
            </a:r>
            <a:r>
              <a:rPr lang="en-US" sz="4400" dirty="0" err="1"/>
              <a:t>pilogoc</a:t>
            </a:r>
            <a:r>
              <a:rPr lang="ar-EG" sz="4400" dirty="0"/>
              <a:t> </a:t>
            </a:r>
            <a:r>
              <a:rPr lang="en-US" sz="4400" dirty="0"/>
              <a:t>'</a:t>
            </a:r>
            <a:r>
              <a:rPr lang="en-US" sz="4400" dirty="0" err="1"/>
              <a:t>en</a:t>
            </a:r>
            <a:r>
              <a:rPr lang="en-US" sz="4400" dirty="0"/>
              <a:t> </a:t>
            </a:r>
            <a:r>
              <a:rPr lang="en-US" sz="4400" dirty="0" err="1"/>
              <a:t>oumeqmhi</a:t>
            </a:r>
            <a:endParaRPr lang="en-US" sz="4400" dirty="0"/>
          </a:p>
        </p:txBody>
      </p:sp>
    </p:spTree>
    <p:extLst>
      <p:ext uri="{BB962C8B-B14F-4D97-AF65-F5344CB8AC3E}">
        <p14:creationId xmlns:p14="http://schemas.microsoft.com/office/powerpoint/2010/main" val="3697861120"/>
      </p:ext>
    </p:extLst>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والقديس يوحنا السابق </a:t>
            </a:r>
            <a:endParaRPr lang="ar-EG" sz="5400" dirty="0"/>
          </a:p>
        </p:txBody>
      </p:sp>
      <p:sp>
        <p:nvSpPr>
          <p:cNvPr id="21" name="Text Placeholder 20"/>
          <p:cNvSpPr>
            <a:spLocks noGrp="1"/>
          </p:cNvSpPr>
          <p:nvPr>
            <p:ph type="body" idx="1"/>
          </p:nvPr>
        </p:nvSpPr>
        <p:spPr/>
        <p:txBody>
          <a:bodyPr/>
          <a:lstStyle/>
          <a:p>
            <a:r>
              <a:rPr lang="ar-EG" sz="4800"/>
              <a:t>نيم بي آجيوس يوأنس بي إبروذروموس </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pi`agioc</a:t>
            </a:r>
            <a:r>
              <a:rPr lang="en-US" sz="4400" dirty="0"/>
              <a:t> </a:t>
            </a:r>
            <a:r>
              <a:rPr lang="en-US" sz="4400" dirty="0" err="1"/>
              <a:t>Iwannhc</a:t>
            </a:r>
            <a:r>
              <a:rPr lang="ar-EG" sz="4400" dirty="0"/>
              <a:t> </a:t>
            </a:r>
            <a:r>
              <a:rPr lang="en-US" sz="4400" dirty="0" err="1"/>
              <a:t>pi`prodromoc</a:t>
            </a:r>
            <a:endParaRPr lang="en-US" sz="4400" dirty="0"/>
          </a:p>
        </p:txBody>
      </p:sp>
    </p:spTree>
    <p:extLst>
      <p:ext uri="{BB962C8B-B14F-4D97-AF65-F5344CB8AC3E}">
        <p14:creationId xmlns:p14="http://schemas.microsoft.com/office/powerpoint/2010/main" val="2071181099"/>
      </p:ext>
    </p:extLst>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الصابغ والشهيد </a:t>
            </a:r>
          </a:p>
        </p:txBody>
      </p:sp>
      <p:sp>
        <p:nvSpPr>
          <p:cNvPr id="21" name="Text Placeholder 20"/>
          <p:cNvSpPr>
            <a:spLocks noGrp="1"/>
          </p:cNvSpPr>
          <p:nvPr>
            <p:ph type="body" idx="1"/>
          </p:nvPr>
        </p:nvSpPr>
        <p:spPr/>
        <p:txBody>
          <a:bodyPr/>
          <a:lstStyle/>
          <a:p>
            <a:r>
              <a:rPr lang="ar-EG" sz="4800"/>
              <a:t>أمفابتس تيس أووه إم مارتيروس</a:t>
            </a:r>
          </a:p>
        </p:txBody>
      </p:sp>
      <p:sp>
        <p:nvSpPr>
          <p:cNvPr id="22" name="Text Placeholder 21"/>
          <p:cNvSpPr>
            <a:spLocks noGrp="1"/>
          </p:cNvSpPr>
          <p:nvPr>
            <p:ph type="body" sz="quarter" idx="3"/>
          </p:nvPr>
        </p:nvSpPr>
        <p:spPr/>
        <p:txBody>
          <a:bodyPr/>
          <a:lstStyle/>
          <a:p>
            <a:r>
              <a:rPr lang="en-US" sz="5400" dirty="0"/>
              <a:t>`</a:t>
            </a:r>
            <a:r>
              <a:rPr lang="en-US" sz="5400" dirty="0" err="1"/>
              <a:t>mbapticthc</a:t>
            </a:r>
            <a:r>
              <a:rPr lang="en-US" sz="5400" dirty="0"/>
              <a:t> </a:t>
            </a:r>
            <a:r>
              <a:rPr lang="en-US" sz="5400" dirty="0" err="1"/>
              <a:t>ouo</a:t>
            </a:r>
            <a:r>
              <a:rPr lang="en-US" sz="5400" dirty="0"/>
              <a:t>\</a:t>
            </a:r>
            <a:r>
              <a:rPr lang="ar-EG" sz="5400" dirty="0"/>
              <a:t> </a:t>
            </a:r>
            <a:r>
              <a:rPr lang="en-US" sz="5400" dirty="0"/>
              <a:t>`</a:t>
            </a:r>
            <a:r>
              <a:rPr lang="en-US" sz="5400" dirty="0" err="1"/>
              <a:t>mmarturoc</a:t>
            </a:r>
            <a:endParaRPr lang="en-US" sz="5400" dirty="0"/>
          </a:p>
        </p:txBody>
      </p:sp>
    </p:spTree>
    <p:extLst>
      <p:ext uri="{BB962C8B-B14F-4D97-AF65-F5344CB8AC3E}">
        <p14:creationId xmlns:p14="http://schemas.microsoft.com/office/powerpoint/2010/main" val="670721220"/>
      </p:ext>
    </p:extLst>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إستيفانوس</a:t>
            </a:r>
          </a:p>
        </p:txBody>
      </p:sp>
      <p:sp>
        <p:nvSpPr>
          <p:cNvPr id="21" name="Text Placeholder 20"/>
          <p:cNvSpPr>
            <a:spLocks noGrp="1"/>
          </p:cNvSpPr>
          <p:nvPr>
            <p:ph type="body" idx="1"/>
          </p:nvPr>
        </p:nvSpPr>
        <p:spPr/>
        <p:txBody>
          <a:bodyPr/>
          <a:lstStyle/>
          <a:p>
            <a:r>
              <a:rPr lang="ar-EG" sz="4800"/>
              <a:t>نيم بي آجيوس إستيفانوس</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pi`agioc</a:t>
            </a:r>
            <a:r>
              <a:rPr lang="ar-EG" sz="5400" dirty="0"/>
              <a:t> </a:t>
            </a:r>
            <a:r>
              <a:rPr lang="en-US" sz="5400" dirty="0" err="1"/>
              <a:t>Ctevanoc</a:t>
            </a:r>
            <a:endParaRPr lang="en-US" sz="5400" dirty="0"/>
          </a:p>
        </p:txBody>
      </p:sp>
    </p:spTree>
    <p:extLst>
      <p:ext uri="{BB962C8B-B14F-4D97-AF65-F5344CB8AC3E}">
        <p14:creationId xmlns:p14="http://schemas.microsoft.com/office/powerpoint/2010/main" val="537375314"/>
      </p:ext>
    </p:extLst>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رئيس الشمامسة و أول الشهداء </a:t>
            </a:r>
          </a:p>
        </p:txBody>
      </p:sp>
      <p:sp>
        <p:nvSpPr>
          <p:cNvPr id="21" name="Text Placeholder 20"/>
          <p:cNvSpPr>
            <a:spLocks noGrp="1"/>
          </p:cNvSpPr>
          <p:nvPr>
            <p:ph type="body" idx="1"/>
          </p:nvPr>
        </p:nvSpPr>
        <p:spPr/>
        <p:txBody>
          <a:bodyPr/>
          <a:lstStyle/>
          <a:p>
            <a:r>
              <a:rPr lang="ar-EG" sz="4400"/>
              <a:t>بي أرشي ذياكونوس اووه إم إبروطومارتيروس </a:t>
            </a:r>
          </a:p>
        </p:txBody>
      </p:sp>
      <p:sp>
        <p:nvSpPr>
          <p:cNvPr id="22" name="Text Placeholder 21"/>
          <p:cNvSpPr>
            <a:spLocks noGrp="1"/>
          </p:cNvSpPr>
          <p:nvPr>
            <p:ph type="body" sz="quarter" idx="3"/>
          </p:nvPr>
        </p:nvSpPr>
        <p:spPr/>
        <p:txBody>
          <a:bodyPr/>
          <a:lstStyle/>
          <a:p>
            <a:r>
              <a:rPr lang="en-US" sz="4400" dirty="0" err="1"/>
              <a:t>Piarxh</a:t>
            </a:r>
            <a:r>
              <a:rPr lang="ar-EG" sz="4400" dirty="0"/>
              <a:t> </a:t>
            </a:r>
            <a:r>
              <a:rPr lang="en-US" sz="4400" dirty="0" err="1"/>
              <a:t>di`akonoc</a:t>
            </a:r>
            <a:r>
              <a:rPr lang="en-US" sz="4400" dirty="0"/>
              <a:t> </a:t>
            </a:r>
            <a:r>
              <a:rPr lang="en-US" sz="4400" dirty="0" err="1"/>
              <a:t>ouo</a:t>
            </a:r>
            <a:r>
              <a:rPr lang="en-US" sz="4400" dirty="0"/>
              <a:t>\</a:t>
            </a:r>
            <a:r>
              <a:rPr lang="ar-EG" sz="4400" dirty="0"/>
              <a:t> </a:t>
            </a:r>
            <a:r>
              <a:rPr lang="en-US" sz="4400" dirty="0"/>
              <a:t>`</a:t>
            </a:r>
            <a:r>
              <a:rPr lang="en-US" sz="4400" dirty="0" err="1"/>
              <a:t>m`prwtomarthroc</a:t>
            </a:r>
            <a:endParaRPr lang="en-US" sz="4400" dirty="0"/>
          </a:p>
        </p:txBody>
      </p:sp>
    </p:spTree>
    <p:extLst>
      <p:ext uri="{BB962C8B-B14F-4D97-AF65-F5344CB8AC3E}">
        <p14:creationId xmlns:p14="http://schemas.microsoft.com/office/powerpoint/2010/main" val="239596266"/>
      </p:ext>
    </p:extLst>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وناظر الإله الإنجيلي</a:t>
            </a:r>
          </a:p>
        </p:txBody>
      </p:sp>
      <p:sp>
        <p:nvSpPr>
          <p:cNvPr id="21" name="Text Placeholder 20"/>
          <p:cNvSpPr>
            <a:spLocks noGrp="1"/>
          </p:cNvSpPr>
          <p:nvPr>
            <p:ph type="body" idx="1"/>
          </p:nvPr>
        </p:nvSpPr>
        <p:spPr/>
        <p:txBody>
          <a:bodyPr/>
          <a:lstStyle/>
          <a:p>
            <a:r>
              <a:rPr lang="ar-EG" sz="4400"/>
              <a:t>نيم بي ثيئوريموس إن إف آنجيليستيس</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piqe`wrimoc</a:t>
            </a:r>
            <a:r>
              <a:rPr lang="en-US" sz="4800" dirty="0"/>
              <a:t> </a:t>
            </a:r>
            <a:r>
              <a:rPr lang="ar-EG" sz="4800" dirty="0"/>
              <a:t> </a:t>
            </a:r>
            <a:r>
              <a:rPr lang="en-US" sz="4800" dirty="0"/>
              <a:t>`</a:t>
            </a:r>
            <a:r>
              <a:rPr lang="en-US" sz="4800" dirty="0" err="1"/>
              <a:t>neuaggelicthc</a:t>
            </a:r>
            <a:endParaRPr lang="en-US" sz="4800" dirty="0"/>
          </a:p>
        </p:txBody>
      </p:sp>
    </p:spTree>
    <p:extLst>
      <p:ext uri="{BB962C8B-B14F-4D97-AF65-F5344CB8AC3E}">
        <p14:creationId xmlns:p14="http://schemas.microsoft.com/office/powerpoint/2010/main" val="1746419583"/>
      </p:ext>
    </p:extLst>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0" y="4300480"/>
            <a:ext cx="9144000" cy="782371"/>
          </a:xfrm>
        </p:spPr>
        <p:txBody>
          <a:bodyPr/>
          <a:lstStyle/>
          <a:p>
            <a:r>
              <a:rPr lang="ar-EG"/>
              <a:t>مرقس الرسول الطاهر والشهيد</a:t>
            </a:r>
          </a:p>
        </p:txBody>
      </p:sp>
      <p:sp>
        <p:nvSpPr>
          <p:cNvPr id="21" name="Text Placeholder 20"/>
          <p:cNvSpPr>
            <a:spLocks noGrp="1"/>
          </p:cNvSpPr>
          <p:nvPr>
            <p:ph type="body" idx="1"/>
          </p:nvPr>
        </p:nvSpPr>
        <p:spPr/>
        <p:txBody>
          <a:bodyPr/>
          <a:lstStyle/>
          <a:p>
            <a:r>
              <a:rPr lang="ar-EG" sz="4000"/>
              <a:t>ماركوس بي آبوسطولوس إثؤواب أووه إم مارتيروس </a:t>
            </a:r>
          </a:p>
        </p:txBody>
      </p:sp>
      <p:sp>
        <p:nvSpPr>
          <p:cNvPr id="22" name="Text Placeholder 21"/>
          <p:cNvSpPr>
            <a:spLocks noGrp="1"/>
          </p:cNvSpPr>
          <p:nvPr>
            <p:ph type="body" sz="quarter" idx="3"/>
          </p:nvPr>
        </p:nvSpPr>
        <p:spPr>
          <a:xfrm>
            <a:off x="0" y="5519064"/>
            <a:ext cx="9144000" cy="682357"/>
          </a:xfrm>
        </p:spPr>
        <p:txBody>
          <a:bodyPr/>
          <a:lstStyle/>
          <a:p>
            <a:r>
              <a:rPr lang="en-US" sz="4000" dirty="0"/>
              <a:t>Abba </a:t>
            </a:r>
            <a:r>
              <a:rPr lang="en-US" sz="4000" dirty="0" err="1"/>
              <a:t>Markoc</a:t>
            </a:r>
            <a:r>
              <a:rPr lang="en-US" sz="4000" dirty="0"/>
              <a:t> </a:t>
            </a:r>
            <a:r>
              <a:rPr lang="en-US" sz="4000" dirty="0" err="1"/>
              <a:t>pi`apoctoloc</a:t>
            </a:r>
            <a:r>
              <a:rPr lang="ar-EG" sz="4000" dirty="0"/>
              <a:t> </a:t>
            </a:r>
            <a:r>
              <a:rPr lang="en-US" sz="4000" dirty="0"/>
              <a:t> `</a:t>
            </a:r>
            <a:r>
              <a:rPr lang="en-US" sz="4000" dirty="0" err="1"/>
              <a:t>eqouab</a:t>
            </a:r>
            <a:r>
              <a:rPr lang="en-US" sz="4000" dirty="0"/>
              <a:t>    </a:t>
            </a:r>
            <a:r>
              <a:rPr lang="en-US" sz="4000" dirty="0" err="1"/>
              <a:t>ouo</a:t>
            </a:r>
            <a:r>
              <a:rPr lang="en-US" sz="4000" dirty="0"/>
              <a:t>\</a:t>
            </a:r>
            <a:r>
              <a:rPr lang="ar-EG" sz="4000" dirty="0"/>
              <a:t> </a:t>
            </a:r>
            <a:r>
              <a:rPr lang="en-US" sz="4000" dirty="0"/>
              <a:t> `</a:t>
            </a:r>
            <a:r>
              <a:rPr lang="en-US" sz="4000" dirty="0" err="1"/>
              <a:t>mmarturoc</a:t>
            </a:r>
            <a:endParaRPr lang="en-US" sz="4000" dirty="0"/>
          </a:p>
        </p:txBody>
      </p:sp>
    </p:spTree>
    <p:extLst>
      <p:ext uri="{BB962C8B-B14F-4D97-AF65-F5344CB8AC3E}">
        <p14:creationId xmlns:p14="http://schemas.microsoft.com/office/powerpoint/2010/main" val="42844283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A2AAB-5A66-484D-8A2F-3754A1553832}"/>
              </a:ext>
            </a:extLst>
          </p:cNvPr>
          <p:cNvSpPr>
            <a:spLocks noGrp="1"/>
          </p:cNvSpPr>
          <p:nvPr>
            <p:ph type="title"/>
          </p:nvPr>
        </p:nvSpPr>
        <p:spPr/>
        <p:txBody>
          <a:bodyPr>
            <a:normAutofit/>
          </a:bodyPr>
          <a:lstStyle/>
          <a:p>
            <a:r>
              <a:rPr lang="ar-EG" dirty="0"/>
              <a:t>تكملة صلاة الشكر</a:t>
            </a:r>
            <a:endParaRPr lang="en-GB" dirty="0"/>
          </a:p>
        </p:txBody>
      </p:sp>
      <p:sp>
        <p:nvSpPr>
          <p:cNvPr id="6" name="Text Placeholder 5"/>
          <p:cNvSpPr>
            <a:spLocks noGrp="1"/>
          </p:cNvSpPr>
          <p:nvPr>
            <p:ph type="body" idx="1"/>
          </p:nvPr>
        </p:nvSpPr>
        <p:spPr>
          <a:xfrm>
            <a:off x="0" y="5903259"/>
            <a:ext cx="9143999" cy="954741"/>
          </a:xfrm>
        </p:spPr>
        <p:txBody>
          <a:bodyPr anchor="ctr"/>
          <a:lstStyle/>
          <a:p>
            <a:r>
              <a:rPr lang="ar-EG" sz="3600" dirty="0"/>
              <a:t>إثفى فاى تين تيهو أووه تين طوبه إن تيك ميت آغاثوس بى ما رومى </a:t>
            </a:r>
            <a:endParaRPr lang="en-US" sz="3600" dirty="0"/>
          </a:p>
        </p:txBody>
      </p:sp>
      <p:sp>
        <p:nvSpPr>
          <p:cNvPr id="7" name="Text Placeholder 6"/>
          <p:cNvSpPr>
            <a:spLocks noGrp="1"/>
          </p:cNvSpPr>
          <p:nvPr>
            <p:ph type="body" sz="quarter" idx="3"/>
          </p:nvPr>
        </p:nvSpPr>
        <p:spPr>
          <a:xfrm>
            <a:off x="-2" y="5073389"/>
            <a:ext cx="9144000" cy="808892"/>
          </a:xfrm>
        </p:spPr>
        <p:txBody>
          <a:bodyPr>
            <a:noAutofit/>
          </a:bodyPr>
          <a:lstStyle/>
          <a:p>
            <a:pPr>
              <a:lnSpc>
                <a:spcPct val="80000"/>
              </a:lnSpc>
            </a:pPr>
            <a:r>
              <a:rPr lang="en-US" dirty="0" err="1"/>
              <a:t>E;be</a:t>
            </a:r>
            <a:r>
              <a:rPr lang="en-US" dirty="0"/>
              <a:t> </a:t>
            </a:r>
            <a:r>
              <a:rPr lang="en-US" dirty="0" err="1"/>
              <a:t>vai</a:t>
            </a:r>
            <a:r>
              <a:rPr lang="en-US" dirty="0"/>
              <a:t> ten]ho </a:t>
            </a:r>
            <a:r>
              <a:rPr lang="en-US" dirty="0" err="1"/>
              <a:t>ouoh</a:t>
            </a:r>
            <a:r>
              <a:rPr lang="en-US" dirty="0"/>
              <a:t> </a:t>
            </a:r>
            <a:r>
              <a:rPr lang="en-US" dirty="0" err="1"/>
              <a:t>tentwbh</a:t>
            </a:r>
            <a:r>
              <a:rPr lang="en-US" dirty="0"/>
              <a:t> `</a:t>
            </a:r>
            <a:r>
              <a:rPr lang="en-US" dirty="0" err="1"/>
              <a:t>ntekmet`aga;oc</a:t>
            </a:r>
            <a:r>
              <a:rPr lang="en-US" dirty="0"/>
              <a:t> </a:t>
            </a:r>
            <a:r>
              <a:rPr lang="en-US" dirty="0" err="1"/>
              <a:t>pimairwmi</a:t>
            </a:r>
            <a:endParaRPr lang="en-US" dirty="0"/>
          </a:p>
        </p:txBody>
      </p:sp>
      <p:sp>
        <p:nvSpPr>
          <p:cNvPr id="3" name="Text Placeholder 2">
            <a:extLst>
              <a:ext uri="{FF2B5EF4-FFF2-40B4-BE49-F238E27FC236}">
                <a16:creationId xmlns:a16="http://schemas.microsoft.com/office/drawing/2014/main" id="{AEFA8F0C-47E1-4AB5-A298-9CA4924A6645}"/>
              </a:ext>
            </a:extLst>
          </p:cNvPr>
          <p:cNvSpPr>
            <a:spLocks noGrp="1"/>
          </p:cNvSpPr>
          <p:nvPr>
            <p:ph type="body" sz="quarter" idx="10"/>
          </p:nvPr>
        </p:nvSpPr>
        <p:spPr>
          <a:xfrm>
            <a:off x="-2" y="4265351"/>
            <a:ext cx="9144000" cy="808038"/>
          </a:xfrm>
        </p:spPr>
        <p:txBody>
          <a:bodyPr/>
          <a:lstStyle/>
          <a:p>
            <a:r>
              <a:rPr lang="ar-EG" sz="4000" dirty="0"/>
              <a:t>من اجل هذا نسأل ونطلب من صلاحك يا محب البشر </a:t>
            </a:r>
            <a:endParaRPr lang="en-US" sz="4000" dirty="0"/>
          </a:p>
        </p:txBody>
      </p:sp>
    </p:spTree>
    <p:extLst>
      <p:ext uri="{BB962C8B-B14F-4D97-AF65-F5344CB8AC3E}">
        <p14:creationId xmlns:p14="http://schemas.microsoft.com/office/powerpoint/2010/main" val="3281675784"/>
      </p:ext>
    </p:extLst>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والبطريرك القديس ساويرس</a:t>
            </a:r>
          </a:p>
        </p:txBody>
      </p:sp>
      <p:sp>
        <p:nvSpPr>
          <p:cNvPr id="21" name="Text Placeholder 20"/>
          <p:cNvSpPr>
            <a:spLocks noGrp="1"/>
          </p:cNvSpPr>
          <p:nvPr>
            <p:ph type="body" idx="1"/>
          </p:nvPr>
        </p:nvSpPr>
        <p:spPr/>
        <p:txBody>
          <a:bodyPr/>
          <a:lstStyle/>
          <a:p>
            <a:r>
              <a:rPr lang="ar-EG" sz="4800"/>
              <a:t>نيم بي بطريارشيس إثؤواب سيفيروس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pipatriarxhc</a:t>
            </a:r>
            <a:r>
              <a:rPr lang="ar-EG" sz="4800" dirty="0"/>
              <a:t> </a:t>
            </a:r>
            <a:r>
              <a:rPr lang="en-US" sz="4800" dirty="0"/>
              <a:t> `</a:t>
            </a:r>
            <a:r>
              <a:rPr lang="en-US" sz="4800" dirty="0" err="1"/>
              <a:t>eqouab</a:t>
            </a:r>
            <a:r>
              <a:rPr lang="ar-EG" sz="4800" dirty="0"/>
              <a:t> </a:t>
            </a:r>
            <a:r>
              <a:rPr lang="en-US" sz="4800" dirty="0" err="1"/>
              <a:t>Ceuhroc</a:t>
            </a:r>
            <a:endParaRPr lang="en-US" sz="4800" dirty="0"/>
          </a:p>
        </p:txBody>
      </p:sp>
    </p:spTree>
    <p:extLst>
      <p:ext uri="{BB962C8B-B14F-4D97-AF65-F5344CB8AC3E}">
        <p14:creationId xmlns:p14="http://schemas.microsoft.com/office/powerpoint/2010/main" val="2794057891"/>
      </p:ext>
    </p:extLst>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ومعلمنا ديوسقوروس </a:t>
            </a:r>
          </a:p>
        </p:txBody>
      </p:sp>
      <p:sp>
        <p:nvSpPr>
          <p:cNvPr id="21" name="Text Placeholder 20"/>
          <p:cNvSpPr>
            <a:spLocks noGrp="1"/>
          </p:cNvSpPr>
          <p:nvPr>
            <p:ph type="body" idx="1"/>
          </p:nvPr>
        </p:nvSpPr>
        <p:spPr/>
        <p:txBody>
          <a:bodyPr/>
          <a:lstStyle/>
          <a:p>
            <a:r>
              <a:rPr lang="ar-EG" sz="4800"/>
              <a:t>نيم بينساخ ديوسكورس</a:t>
            </a:r>
          </a:p>
        </p:txBody>
      </p:sp>
      <p:sp>
        <p:nvSpPr>
          <p:cNvPr id="22" name="Text Placeholder 21"/>
          <p:cNvSpPr>
            <a:spLocks noGrp="1"/>
          </p:cNvSpPr>
          <p:nvPr>
            <p:ph type="body" sz="quarter" idx="3"/>
          </p:nvPr>
        </p:nvSpPr>
        <p:spPr/>
        <p:txBody>
          <a:bodyPr/>
          <a:lstStyle/>
          <a:p>
            <a:r>
              <a:rPr lang="en-US" sz="4800"/>
              <a:t>nem penca' Diockoroc</a:t>
            </a:r>
          </a:p>
        </p:txBody>
      </p:sp>
    </p:spTree>
    <p:extLst>
      <p:ext uri="{BB962C8B-B14F-4D97-AF65-F5344CB8AC3E}">
        <p14:creationId xmlns:p14="http://schemas.microsoft.com/office/powerpoint/2010/main" val="1007992730"/>
      </p:ext>
    </p:extLst>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أثناسيوس الرسولي</a:t>
            </a:r>
          </a:p>
        </p:txBody>
      </p:sp>
      <p:sp>
        <p:nvSpPr>
          <p:cNvPr id="21" name="Text Placeholder 20"/>
          <p:cNvSpPr>
            <a:spLocks noGrp="1"/>
          </p:cNvSpPr>
          <p:nvPr>
            <p:ph type="body" idx="1"/>
          </p:nvPr>
        </p:nvSpPr>
        <p:spPr/>
        <p:txBody>
          <a:bodyPr/>
          <a:lstStyle/>
          <a:p>
            <a:r>
              <a:rPr lang="ar-EG" sz="4400" dirty="0"/>
              <a:t>نيم بي آجيوس اثناسيوس بي آبوسطوليكوس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pi`agioc</a:t>
            </a:r>
            <a:r>
              <a:rPr lang="en-US" sz="4800" dirty="0"/>
              <a:t> </a:t>
            </a:r>
            <a:r>
              <a:rPr lang="en-US" sz="4800" dirty="0" err="1"/>
              <a:t>Aqanacioc</a:t>
            </a:r>
            <a:r>
              <a:rPr lang="ar-EG" sz="4800" dirty="0"/>
              <a:t> </a:t>
            </a:r>
            <a:r>
              <a:rPr lang="en-US" sz="4800" dirty="0" err="1"/>
              <a:t>pi`apoctolikoc</a:t>
            </a:r>
            <a:endParaRPr lang="en-US" sz="4800" dirty="0"/>
          </a:p>
        </p:txBody>
      </p:sp>
    </p:spTree>
    <p:extLst>
      <p:ext uri="{BB962C8B-B14F-4D97-AF65-F5344CB8AC3E}">
        <p14:creationId xmlns:p14="http://schemas.microsoft.com/office/powerpoint/2010/main" val="2735095375"/>
      </p:ext>
    </p:extLst>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والقديس بطرس خاتم الشهداء ورئيس الكهنة </a:t>
            </a:r>
          </a:p>
        </p:txBody>
      </p:sp>
      <p:sp>
        <p:nvSpPr>
          <p:cNvPr id="21" name="Text Placeholder 20"/>
          <p:cNvSpPr>
            <a:spLocks noGrp="1"/>
          </p:cNvSpPr>
          <p:nvPr>
            <p:ph type="body" idx="1"/>
          </p:nvPr>
        </p:nvSpPr>
        <p:spPr/>
        <p:txBody>
          <a:bodyPr/>
          <a:lstStyle/>
          <a:p>
            <a:r>
              <a:rPr lang="ar-EG" sz="4000"/>
              <a:t>نيم بي آجيوس بيترس يبرومارتيروس بي أرشي إرفس</a:t>
            </a:r>
          </a:p>
        </p:txBody>
      </p:sp>
      <p:sp>
        <p:nvSpPr>
          <p:cNvPr id="22" name="Text Placeholder 21"/>
          <p:cNvSpPr>
            <a:spLocks noGrp="1"/>
          </p:cNvSpPr>
          <p:nvPr>
            <p:ph type="body" sz="quarter" idx="3"/>
          </p:nvPr>
        </p:nvSpPr>
        <p:spPr>
          <a:xfrm>
            <a:off x="-108487" y="5472570"/>
            <a:ext cx="9391973" cy="463282"/>
          </a:xfrm>
        </p:spPr>
        <p:txBody>
          <a:bodyPr/>
          <a:lstStyle/>
          <a:p>
            <a:r>
              <a:rPr lang="en-US" sz="4000" dirty="0" err="1"/>
              <a:t>nem</a:t>
            </a:r>
            <a:r>
              <a:rPr lang="en-US" sz="4000" dirty="0"/>
              <a:t> </a:t>
            </a:r>
            <a:r>
              <a:rPr lang="en-US" sz="4000" dirty="0" err="1"/>
              <a:t>pi`agioc</a:t>
            </a:r>
            <a:r>
              <a:rPr lang="ar-EG" sz="4000" dirty="0"/>
              <a:t> </a:t>
            </a:r>
            <a:r>
              <a:rPr lang="en-US" sz="4000" dirty="0" err="1"/>
              <a:t>Petroc</a:t>
            </a:r>
            <a:r>
              <a:rPr lang="en-US" sz="4000" dirty="0"/>
              <a:t> </a:t>
            </a:r>
            <a:r>
              <a:rPr lang="en-US" sz="4000" dirty="0" err="1"/>
              <a:t>ieromarturoc</a:t>
            </a:r>
            <a:r>
              <a:rPr lang="ar-EG" sz="4000" dirty="0"/>
              <a:t> </a:t>
            </a:r>
            <a:r>
              <a:rPr lang="en-US" sz="4000" dirty="0" err="1"/>
              <a:t>piarxh`ereuc</a:t>
            </a:r>
            <a:endParaRPr lang="en-US" sz="4000" dirty="0"/>
          </a:p>
        </p:txBody>
      </p:sp>
    </p:spTree>
    <p:extLst>
      <p:ext uri="{BB962C8B-B14F-4D97-AF65-F5344CB8AC3E}">
        <p14:creationId xmlns:p14="http://schemas.microsoft.com/office/powerpoint/2010/main" val="1226230330"/>
      </p:ext>
    </p:extLst>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يوحنا فم الذهب</a:t>
            </a:r>
          </a:p>
        </p:txBody>
      </p:sp>
      <p:sp>
        <p:nvSpPr>
          <p:cNvPr id="21" name="Text Placeholder 20"/>
          <p:cNvSpPr>
            <a:spLocks noGrp="1"/>
          </p:cNvSpPr>
          <p:nvPr>
            <p:ph type="body" idx="1"/>
          </p:nvPr>
        </p:nvSpPr>
        <p:spPr/>
        <p:txBody>
          <a:bodyPr/>
          <a:lstStyle/>
          <a:p>
            <a:r>
              <a:rPr lang="ar-EG" sz="4400"/>
              <a:t>نيم بي آجيوس يوأنس بي إخرزوستوموس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pi`agioc</a:t>
            </a:r>
            <a:r>
              <a:rPr lang="en-US" sz="4800" dirty="0"/>
              <a:t> </a:t>
            </a:r>
            <a:r>
              <a:rPr lang="en-US" sz="4800" dirty="0" err="1"/>
              <a:t>Iwannhc</a:t>
            </a:r>
            <a:r>
              <a:rPr lang="ar-EG" sz="4800" dirty="0"/>
              <a:t> </a:t>
            </a:r>
            <a:r>
              <a:rPr lang="en-US" sz="4800" dirty="0" err="1"/>
              <a:t>pi`xrucoctomoc</a:t>
            </a:r>
            <a:endParaRPr lang="en-US" sz="4800" dirty="0"/>
          </a:p>
        </p:txBody>
      </p:sp>
    </p:spTree>
    <p:extLst>
      <p:ext uri="{BB962C8B-B14F-4D97-AF65-F5344CB8AC3E}">
        <p14:creationId xmlns:p14="http://schemas.microsoft.com/office/powerpoint/2010/main" val="1478144049"/>
      </p:ext>
    </p:extLst>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والقديس ثيئودوسيوس</a:t>
            </a:r>
          </a:p>
        </p:txBody>
      </p:sp>
      <p:sp>
        <p:nvSpPr>
          <p:cNvPr id="21" name="Text Placeholder 20"/>
          <p:cNvSpPr>
            <a:spLocks noGrp="1"/>
          </p:cNvSpPr>
          <p:nvPr>
            <p:ph type="body" idx="1"/>
          </p:nvPr>
        </p:nvSpPr>
        <p:spPr/>
        <p:txBody>
          <a:bodyPr/>
          <a:lstStyle/>
          <a:p>
            <a:r>
              <a:rPr lang="ar-EG" sz="4800"/>
              <a:t>نيم بي آجيوس ثيئودوسيوس </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pi`agioc</a:t>
            </a:r>
            <a:r>
              <a:rPr lang="ar-EG" sz="5400" dirty="0"/>
              <a:t> </a:t>
            </a:r>
            <a:r>
              <a:rPr lang="en-US" sz="5400" dirty="0" err="1"/>
              <a:t>Qe`odocioc</a:t>
            </a:r>
            <a:endParaRPr lang="en-US" sz="5400" dirty="0"/>
          </a:p>
        </p:txBody>
      </p:sp>
    </p:spTree>
    <p:extLst>
      <p:ext uri="{BB962C8B-B14F-4D97-AF65-F5344CB8AC3E}">
        <p14:creationId xmlns:p14="http://schemas.microsoft.com/office/powerpoint/2010/main" val="2067745547"/>
      </p:ext>
    </p:extLst>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4800" dirty="0"/>
              <a:t>والقديس ثيئوفيلوس والقديس ديمتريوس </a:t>
            </a:r>
          </a:p>
        </p:txBody>
      </p:sp>
      <p:sp>
        <p:nvSpPr>
          <p:cNvPr id="21" name="Text Placeholder 20"/>
          <p:cNvSpPr>
            <a:spLocks noGrp="1"/>
          </p:cNvSpPr>
          <p:nvPr>
            <p:ph type="body" idx="1"/>
          </p:nvPr>
        </p:nvSpPr>
        <p:spPr/>
        <p:txBody>
          <a:bodyPr/>
          <a:lstStyle/>
          <a:p>
            <a:r>
              <a:rPr lang="ar-EG" sz="4000"/>
              <a:t>نيم بي آجيوس ثيئوفيلوس نيم بي آجيوس ديمتريوس </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pi`agioc</a:t>
            </a:r>
            <a:r>
              <a:rPr lang="en-US" sz="4000" dirty="0"/>
              <a:t> </a:t>
            </a:r>
            <a:r>
              <a:rPr lang="en-US" sz="4000" dirty="0" err="1"/>
              <a:t>Qe`oviloc</a:t>
            </a:r>
            <a:r>
              <a:rPr lang="ar-EG" sz="4000" dirty="0"/>
              <a:t> </a:t>
            </a:r>
            <a:r>
              <a:rPr lang="en-US" sz="4000" dirty="0" err="1"/>
              <a:t>nem</a:t>
            </a:r>
            <a:r>
              <a:rPr lang="en-US" sz="4000" dirty="0"/>
              <a:t> </a:t>
            </a:r>
            <a:r>
              <a:rPr lang="en-US" sz="4000" dirty="0" err="1"/>
              <a:t>pi`agioc</a:t>
            </a:r>
            <a:r>
              <a:rPr lang="en-US" sz="4000" dirty="0"/>
              <a:t> </a:t>
            </a:r>
            <a:r>
              <a:rPr lang="en-US" sz="4000" dirty="0" err="1"/>
              <a:t>Dhmhtrioc</a:t>
            </a:r>
            <a:endParaRPr lang="en-US" sz="4000" dirty="0"/>
          </a:p>
        </p:txBody>
      </p:sp>
    </p:spTree>
    <p:extLst>
      <p:ext uri="{BB962C8B-B14F-4D97-AF65-F5344CB8AC3E}">
        <p14:creationId xmlns:p14="http://schemas.microsoft.com/office/powerpoint/2010/main" val="3152795092"/>
      </p:ext>
    </p:extLst>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كيرلس والقديس باسيليوس </a:t>
            </a:r>
          </a:p>
        </p:txBody>
      </p:sp>
      <p:sp>
        <p:nvSpPr>
          <p:cNvPr id="21" name="Text Placeholder 20"/>
          <p:cNvSpPr>
            <a:spLocks noGrp="1"/>
          </p:cNvSpPr>
          <p:nvPr>
            <p:ph type="body" idx="1"/>
          </p:nvPr>
        </p:nvSpPr>
        <p:spPr/>
        <p:txBody>
          <a:bodyPr/>
          <a:lstStyle/>
          <a:p>
            <a:r>
              <a:rPr lang="ar-EG" sz="4400"/>
              <a:t>نيم لي آجيوس كيرلس نيم بي آجيوس فاسيليوس</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pi`agioc</a:t>
            </a:r>
            <a:r>
              <a:rPr lang="en-US" sz="4000" dirty="0"/>
              <a:t> </a:t>
            </a:r>
            <a:r>
              <a:rPr lang="en-US" sz="4000" dirty="0" err="1"/>
              <a:t>Kurilloc</a:t>
            </a:r>
            <a:r>
              <a:rPr lang="en-US" sz="4000" dirty="0"/>
              <a:t>&gt; </a:t>
            </a:r>
            <a:r>
              <a:rPr lang="en-US" sz="4000" dirty="0" err="1"/>
              <a:t>nem</a:t>
            </a:r>
            <a:r>
              <a:rPr lang="en-US" sz="4000" dirty="0"/>
              <a:t>  </a:t>
            </a:r>
            <a:r>
              <a:rPr lang="en-US" sz="4000" dirty="0" err="1"/>
              <a:t>pi`agioc</a:t>
            </a:r>
            <a:r>
              <a:rPr lang="ar-EG" sz="4000" dirty="0"/>
              <a:t> </a:t>
            </a:r>
            <a:r>
              <a:rPr lang="en-US" sz="4000" dirty="0" err="1"/>
              <a:t>Bacilioc</a:t>
            </a:r>
            <a:endParaRPr lang="en-US" sz="4000" dirty="0"/>
          </a:p>
        </p:txBody>
      </p:sp>
    </p:spTree>
    <p:extLst>
      <p:ext uri="{BB962C8B-B14F-4D97-AF65-F5344CB8AC3E}">
        <p14:creationId xmlns:p14="http://schemas.microsoft.com/office/powerpoint/2010/main" val="1979592995"/>
      </p:ext>
    </p:extLst>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والقديس إغريغوريوس الناطق بالإلهيات</a:t>
            </a:r>
          </a:p>
        </p:txBody>
      </p:sp>
      <p:sp>
        <p:nvSpPr>
          <p:cNvPr id="21" name="Text Placeholder 20"/>
          <p:cNvSpPr>
            <a:spLocks noGrp="1"/>
          </p:cNvSpPr>
          <p:nvPr>
            <p:ph type="body" idx="1"/>
          </p:nvPr>
        </p:nvSpPr>
        <p:spPr/>
        <p:txBody>
          <a:bodyPr/>
          <a:lstStyle/>
          <a:p>
            <a:r>
              <a:rPr lang="ar-EG" sz="4400"/>
              <a:t>نيم بي آجيوس أغريغوريوس بي ثيئولوغوس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pi`agioc</a:t>
            </a:r>
            <a:r>
              <a:rPr lang="en-US" sz="4800" dirty="0"/>
              <a:t> </a:t>
            </a:r>
            <a:r>
              <a:rPr lang="en-US" sz="4800" dirty="0" err="1"/>
              <a:t>Grhgorioc</a:t>
            </a:r>
            <a:r>
              <a:rPr lang="ar-EG" sz="4800" dirty="0"/>
              <a:t> </a:t>
            </a:r>
            <a:r>
              <a:rPr lang="en-US" sz="4800" dirty="0" err="1"/>
              <a:t>piqe`ologoc</a:t>
            </a:r>
            <a:endParaRPr lang="en-US" sz="4800" dirty="0"/>
          </a:p>
        </p:txBody>
      </p:sp>
    </p:spTree>
    <p:extLst>
      <p:ext uri="{BB962C8B-B14F-4D97-AF65-F5344CB8AC3E}">
        <p14:creationId xmlns:p14="http://schemas.microsoft.com/office/powerpoint/2010/main" val="2775167446"/>
      </p:ext>
    </p:extLst>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والقديس إغريغوريوس الصانع العجائب </a:t>
            </a:r>
          </a:p>
        </p:txBody>
      </p:sp>
      <p:sp>
        <p:nvSpPr>
          <p:cNvPr id="21" name="Text Placeholder 20"/>
          <p:cNvSpPr>
            <a:spLocks noGrp="1"/>
          </p:cNvSpPr>
          <p:nvPr>
            <p:ph type="body" idx="1"/>
          </p:nvPr>
        </p:nvSpPr>
        <p:spPr/>
        <p:txBody>
          <a:bodyPr/>
          <a:lstStyle/>
          <a:p>
            <a:r>
              <a:rPr lang="ar-EG" sz="4400"/>
              <a:t>نيم بي آجيوس إغريغوريوس بيثاف ماطورغوس </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pi`agioc</a:t>
            </a:r>
            <a:r>
              <a:rPr lang="ar-EG" sz="4400" dirty="0"/>
              <a:t> </a:t>
            </a:r>
            <a:r>
              <a:rPr lang="en-US" sz="4400" dirty="0" err="1"/>
              <a:t>Grhgorioc</a:t>
            </a:r>
            <a:r>
              <a:rPr lang="en-US" sz="4400" dirty="0"/>
              <a:t> </a:t>
            </a:r>
            <a:r>
              <a:rPr lang="en-US" sz="4400" dirty="0" err="1"/>
              <a:t>piqaumatourgoc</a:t>
            </a:r>
            <a:endParaRPr lang="en-US" sz="4400" dirty="0"/>
          </a:p>
        </p:txBody>
      </p:sp>
    </p:spTree>
    <p:extLst>
      <p:ext uri="{BB962C8B-B14F-4D97-AF65-F5344CB8AC3E}">
        <p14:creationId xmlns:p14="http://schemas.microsoft.com/office/powerpoint/2010/main" val="15026021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5AD0B8-775D-4B71-BD67-A5FBB28302E2}"/>
              </a:ext>
            </a:extLst>
          </p:cNvPr>
          <p:cNvSpPr>
            <a:spLocks noGrp="1"/>
          </p:cNvSpPr>
          <p:nvPr>
            <p:ph type="title"/>
          </p:nvPr>
        </p:nvSpPr>
        <p:spPr/>
        <p:txBody>
          <a:bodyPr/>
          <a:lstStyle/>
          <a:p>
            <a:endParaRPr lang="en-GB"/>
          </a:p>
        </p:txBody>
      </p:sp>
      <p:sp>
        <p:nvSpPr>
          <p:cNvPr id="6" name="Text Placeholder 5"/>
          <p:cNvSpPr>
            <a:spLocks noGrp="1"/>
          </p:cNvSpPr>
          <p:nvPr>
            <p:ph type="body" idx="1"/>
          </p:nvPr>
        </p:nvSpPr>
        <p:spPr>
          <a:xfrm>
            <a:off x="0" y="5988617"/>
            <a:ext cx="9143999" cy="869383"/>
          </a:xfrm>
        </p:spPr>
        <p:txBody>
          <a:bodyPr anchor="ctr"/>
          <a:lstStyle/>
          <a:p>
            <a:r>
              <a:rPr lang="ar-EG" sz="3800" dirty="0"/>
              <a:t>ميس نان إثرين جوك إيفول إم باى كى إيهوؤو إثؤواب فاى</a:t>
            </a:r>
          </a:p>
        </p:txBody>
      </p:sp>
      <p:sp>
        <p:nvSpPr>
          <p:cNvPr id="7" name="Text Placeholder 6"/>
          <p:cNvSpPr>
            <a:spLocks noGrp="1"/>
          </p:cNvSpPr>
          <p:nvPr>
            <p:ph type="body" sz="quarter" idx="3"/>
          </p:nvPr>
        </p:nvSpPr>
        <p:spPr>
          <a:xfrm>
            <a:off x="0" y="5180579"/>
            <a:ext cx="9144000" cy="808892"/>
          </a:xfrm>
        </p:spPr>
        <p:txBody>
          <a:bodyPr>
            <a:normAutofit fontScale="70000" lnSpcReduction="20000"/>
          </a:bodyPr>
          <a:lstStyle/>
          <a:p>
            <a:r>
              <a:rPr lang="en-US" sz="5400" dirty="0" err="1"/>
              <a:t>myic</a:t>
            </a:r>
            <a:r>
              <a:rPr lang="en-US" sz="5400" dirty="0"/>
              <a:t> nan </a:t>
            </a:r>
            <a:r>
              <a:rPr lang="en-US" sz="5400" dirty="0" err="1"/>
              <a:t>e;renjwk</a:t>
            </a:r>
            <a:r>
              <a:rPr lang="en-US" sz="5400" dirty="0"/>
              <a:t> `</a:t>
            </a:r>
            <a:r>
              <a:rPr lang="en-US" sz="5400" dirty="0" err="1"/>
              <a:t>ebol</a:t>
            </a:r>
            <a:r>
              <a:rPr lang="en-US" sz="5400" dirty="0"/>
              <a:t> `</a:t>
            </a:r>
            <a:r>
              <a:rPr lang="en-US" sz="5400" dirty="0" err="1"/>
              <a:t>mpaike`ehoou</a:t>
            </a:r>
            <a:r>
              <a:rPr lang="en-US" sz="5400" dirty="0"/>
              <a:t> =e=;=u </a:t>
            </a:r>
            <a:r>
              <a:rPr lang="en-US" sz="5400" dirty="0" err="1"/>
              <a:t>vai</a:t>
            </a:r>
            <a:endParaRPr lang="en-US" sz="5400" dirty="0"/>
          </a:p>
        </p:txBody>
      </p:sp>
      <p:sp>
        <p:nvSpPr>
          <p:cNvPr id="2" name="Text Placeholder 1">
            <a:extLst>
              <a:ext uri="{FF2B5EF4-FFF2-40B4-BE49-F238E27FC236}">
                <a16:creationId xmlns:a16="http://schemas.microsoft.com/office/drawing/2014/main" id="{D5CB4FF8-8FD2-4FB1-BF7A-2E9E249A28CD}"/>
              </a:ext>
            </a:extLst>
          </p:cNvPr>
          <p:cNvSpPr>
            <a:spLocks noGrp="1"/>
          </p:cNvSpPr>
          <p:nvPr>
            <p:ph type="body" sz="quarter" idx="10"/>
          </p:nvPr>
        </p:nvSpPr>
        <p:spPr>
          <a:xfrm>
            <a:off x="0" y="4377534"/>
            <a:ext cx="9144000" cy="808038"/>
          </a:xfrm>
        </p:spPr>
        <p:txBody>
          <a:bodyPr/>
          <a:lstStyle/>
          <a:p>
            <a:r>
              <a:rPr lang="ar-EG" sz="4400" dirty="0"/>
              <a:t>إمنحنا أن نكمل هذا اليوم المقدس </a:t>
            </a:r>
            <a:endParaRPr lang="en-US" sz="4400" dirty="0"/>
          </a:p>
        </p:txBody>
      </p:sp>
    </p:spTree>
    <p:extLst>
      <p:ext uri="{BB962C8B-B14F-4D97-AF65-F5344CB8AC3E}">
        <p14:creationId xmlns:p14="http://schemas.microsoft.com/office/powerpoint/2010/main" val="2606153136"/>
      </p:ext>
    </p:extLst>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إغريغوريوس الآرمني </a:t>
            </a:r>
          </a:p>
        </p:txBody>
      </p:sp>
      <p:sp>
        <p:nvSpPr>
          <p:cNvPr id="21" name="Text Placeholder 20"/>
          <p:cNvSpPr>
            <a:spLocks noGrp="1"/>
          </p:cNvSpPr>
          <p:nvPr>
            <p:ph type="body" idx="1"/>
          </p:nvPr>
        </p:nvSpPr>
        <p:spPr/>
        <p:txBody>
          <a:bodyPr/>
          <a:lstStyle/>
          <a:p>
            <a:r>
              <a:rPr lang="ar-EG" sz="4400"/>
              <a:t>نيم بي آجيوس إغريغوريوس بي أرمينيوس</a:t>
            </a:r>
          </a:p>
        </p:txBody>
      </p:sp>
      <p:sp>
        <p:nvSpPr>
          <p:cNvPr id="22" name="Text Placeholder 21"/>
          <p:cNvSpPr>
            <a:spLocks noGrp="1"/>
          </p:cNvSpPr>
          <p:nvPr>
            <p:ph type="body" sz="quarter" idx="3"/>
          </p:nvPr>
        </p:nvSpPr>
        <p:spPr/>
        <p:txBody>
          <a:bodyPr/>
          <a:lstStyle/>
          <a:p>
            <a:r>
              <a:rPr lang="en-US" sz="4400"/>
              <a:t>Nem pi`agioc Grhgorioc piarmenioc</a:t>
            </a:r>
          </a:p>
        </p:txBody>
      </p:sp>
    </p:spTree>
    <p:extLst>
      <p:ext uri="{BB962C8B-B14F-4D97-AF65-F5344CB8AC3E}">
        <p14:creationId xmlns:p14="http://schemas.microsoft.com/office/powerpoint/2010/main" val="1720637882"/>
      </p:ext>
    </p:extLst>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والثلاثمائة والثمانية عشر المجتمعون  بنيقية </a:t>
            </a:r>
          </a:p>
        </p:txBody>
      </p:sp>
      <p:sp>
        <p:nvSpPr>
          <p:cNvPr id="21" name="Text Placeholder 20"/>
          <p:cNvSpPr>
            <a:spLocks noGrp="1"/>
          </p:cNvSpPr>
          <p:nvPr>
            <p:ph type="body" idx="1"/>
          </p:nvPr>
        </p:nvSpPr>
        <p:spPr/>
        <p:txBody>
          <a:bodyPr/>
          <a:lstStyle/>
          <a:p>
            <a:r>
              <a:rPr lang="ar-EG"/>
              <a:t>نيم بي شمت شي ميت إشمين إيطاف ثوؤوتي خين نيكيئا </a:t>
            </a:r>
          </a:p>
        </p:txBody>
      </p:sp>
      <p:sp>
        <p:nvSpPr>
          <p:cNvPr id="22" name="Text Placeholder 21"/>
          <p:cNvSpPr>
            <a:spLocks noGrp="1"/>
          </p:cNvSpPr>
          <p:nvPr>
            <p:ph type="body" sz="quarter" idx="3"/>
          </p:nvPr>
        </p:nvSpPr>
        <p:spPr/>
        <p:txBody>
          <a:bodyPr/>
          <a:lstStyle/>
          <a:p>
            <a:r>
              <a:rPr lang="pt-BR" dirty="0"/>
              <a:t>Nem pi]omt ]e mht `]mhn</a:t>
            </a:r>
            <a:r>
              <a:rPr lang="ar-EG" dirty="0"/>
              <a:t> </a:t>
            </a:r>
            <a:r>
              <a:rPr lang="pt-BR" dirty="0"/>
              <a:t>etauqwou; 'en Nike`a</a:t>
            </a:r>
          </a:p>
        </p:txBody>
      </p:sp>
    </p:spTree>
    <p:extLst>
      <p:ext uri="{BB962C8B-B14F-4D97-AF65-F5344CB8AC3E}">
        <p14:creationId xmlns:p14="http://schemas.microsoft.com/office/powerpoint/2010/main" val="126836469"/>
      </p:ext>
    </p:extLst>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والمائة والخمسون  بالقسطنطينية </a:t>
            </a:r>
          </a:p>
        </p:txBody>
      </p:sp>
      <p:sp>
        <p:nvSpPr>
          <p:cNvPr id="21" name="Text Placeholder 20"/>
          <p:cNvSpPr>
            <a:spLocks noGrp="1"/>
          </p:cNvSpPr>
          <p:nvPr>
            <p:ph type="body" idx="1"/>
          </p:nvPr>
        </p:nvSpPr>
        <p:spPr/>
        <p:txBody>
          <a:bodyPr/>
          <a:lstStyle/>
          <a:p>
            <a:r>
              <a:rPr lang="ar-EG" sz="4400"/>
              <a:t>نيم بي شي تيفي إنتي كوسطانطينوبوليس</a:t>
            </a:r>
          </a:p>
        </p:txBody>
      </p:sp>
      <p:sp>
        <p:nvSpPr>
          <p:cNvPr id="22" name="Text Placeholder 21"/>
          <p:cNvSpPr>
            <a:spLocks noGrp="1"/>
          </p:cNvSpPr>
          <p:nvPr>
            <p:ph type="body" sz="quarter" idx="3"/>
          </p:nvPr>
        </p:nvSpPr>
        <p:spPr/>
        <p:txBody>
          <a:bodyPr/>
          <a:lstStyle/>
          <a:p>
            <a:r>
              <a:rPr lang="pt-BR" sz="4400" dirty="0"/>
              <a:t>nem pi]e</a:t>
            </a:r>
            <a:r>
              <a:rPr lang="ar-EG" sz="4400" dirty="0"/>
              <a:t> </a:t>
            </a:r>
            <a:r>
              <a:rPr lang="pt-BR" sz="4400" dirty="0"/>
              <a:t>tebi `nte Kwctantinoupolic</a:t>
            </a:r>
          </a:p>
        </p:txBody>
      </p:sp>
    </p:spTree>
    <p:extLst>
      <p:ext uri="{BB962C8B-B14F-4D97-AF65-F5344CB8AC3E}">
        <p14:creationId xmlns:p14="http://schemas.microsoft.com/office/powerpoint/2010/main" val="3480256467"/>
      </p:ext>
    </p:extLst>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والمائتان بأفسس</a:t>
            </a:r>
          </a:p>
        </p:txBody>
      </p:sp>
      <p:sp>
        <p:nvSpPr>
          <p:cNvPr id="21" name="Text Placeholder 20"/>
          <p:cNvSpPr>
            <a:spLocks noGrp="1"/>
          </p:cNvSpPr>
          <p:nvPr>
            <p:ph type="body" idx="1"/>
          </p:nvPr>
        </p:nvSpPr>
        <p:spPr/>
        <p:txBody>
          <a:bodyPr/>
          <a:lstStyle/>
          <a:p>
            <a:r>
              <a:rPr lang="ar-EG" sz="4800"/>
              <a:t>نيم بي إسناف شي إنتي إيفيسوس</a:t>
            </a:r>
          </a:p>
        </p:txBody>
      </p:sp>
      <p:sp>
        <p:nvSpPr>
          <p:cNvPr id="22" name="Text Placeholder 21"/>
          <p:cNvSpPr>
            <a:spLocks noGrp="1"/>
          </p:cNvSpPr>
          <p:nvPr>
            <p:ph type="body" sz="quarter" idx="3"/>
          </p:nvPr>
        </p:nvSpPr>
        <p:spPr/>
        <p:txBody>
          <a:bodyPr/>
          <a:lstStyle/>
          <a:p>
            <a:r>
              <a:rPr lang="pt-BR" sz="4800"/>
              <a:t>nem pi`cnau ]e `nte Evecoc</a:t>
            </a:r>
          </a:p>
        </p:txBody>
      </p:sp>
    </p:spTree>
    <p:extLst>
      <p:ext uri="{BB962C8B-B14F-4D97-AF65-F5344CB8AC3E}">
        <p14:creationId xmlns:p14="http://schemas.microsoft.com/office/powerpoint/2010/main" val="2864079027"/>
      </p:ext>
    </p:extLst>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الصديق العظيم أنبا أنطونيوس </a:t>
            </a:r>
          </a:p>
        </p:txBody>
      </p:sp>
      <p:sp>
        <p:nvSpPr>
          <p:cNvPr id="21" name="Text Placeholder 20"/>
          <p:cNvSpPr>
            <a:spLocks noGrp="1"/>
          </p:cNvSpPr>
          <p:nvPr>
            <p:ph type="body" idx="1"/>
          </p:nvPr>
        </p:nvSpPr>
        <p:spPr/>
        <p:txBody>
          <a:bodyPr/>
          <a:lstStyle/>
          <a:p>
            <a:r>
              <a:rPr lang="ar-EG" sz="4400"/>
              <a:t>نيم بينيوت إن ذيكيئوس بينشتي آفا أنطونيوس </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ar-EG" sz="4000" dirty="0"/>
              <a:t> </a:t>
            </a:r>
            <a:r>
              <a:rPr lang="en-US" sz="4000" dirty="0"/>
              <a:t>`</a:t>
            </a:r>
            <a:r>
              <a:rPr lang="en-US" sz="4000" dirty="0" err="1"/>
              <a:t>ndikeoc</a:t>
            </a:r>
            <a:r>
              <a:rPr lang="en-US" sz="4000" dirty="0"/>
              <a:t> </a:t>
            </a:r>
            <a:r>
              <a:rPr lang="en-US" sz="4000" dirty="0" err="1"/>
              <a:t>pini</a:t>
            </a:r>
            <a:r>
              <a:rPr lang="en-US" sz="4000" dirty="0"/>
              <a:t>]; </a:t>
            </a:r>
            <a:r>
              <a:rPr lang="en-US" sz="4000" dirty="0" err="1"/>
              <a:t>abba</a:t>
            </a:r>
            <a:r>
              <a:rPr lang="en-US" sz="4000" dirty="0"/>
              <a:t> </a:t>
            </a:r>
            <a:r>
              <a:rPr lang="en-US" sz="4000" dirty="0" err="1"/>
              <a:t>Antwnioc</a:t>
            </a:r>
            <a:r>
              <a:rPr lang="en-US" sz="4000" dirty="0"/>
              <a:t>&gt;</a:t>
            </a:r>
          </a:p>
        </p:txBody>
      </p:sp>
    </p:spTree>
    <p:extLst>
      <p:ext uri="{BB962C8B-B14F-4D97-AF65-F5344CB8AC3E}">
        <p14:creationId xmlns:p14="http://schemas.microsoft.com/office/powerpoint/2010/main" val="3874090792"/>
      </p:ext>
    </p:extLst>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والبار انبا بولا </a:t>
            </a:r>
          </a:p>
        </p:txBody>
      </p:sp>
      <p:sp>
        <p:nvSpPr>
          <p:cNvPr id="21" name="Text Placeholder 20"/>
          <p:cNvSpPr>
            <a:spLocks noGrp="1"/>
          </p:cNvSpPr>
          <p:nvPr>
            <p:ph type="body" idx="1"/>
          </p:nvPr>
        </p:nvSpPr>
        <p:spPr/>
        <p:txBody>
          <a:bodyPr/>
          <a:lstStyle/>
          <a:p>
            <a:r>
              <a:rPr lang="ar-EG" sz="4800" dirty="0"/>
              <a:t>نيم بي إثمي آفا بافلي</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pi`qmhi</a:t>
            </a:r>
            <a:r>
              <a:rPr lang="en-US" sz="5400" dirty="0"/>
              <a:t> </a:t>
            </a:r>
            <a:r>
              <a:rPr lang="en-US" sz="5400" dirty="0" err="1"/>
              <a:t>abbaPaule</a:t>
            </a:r>
            <a:endParaRPr lang="en-US" sz="5400" dirty="0"/>
          </a:p>
        </p:txBody>
      </p:sp>
    </p:spTree>
    <p:extLst>
      <p:ext uri="{BB962C8B-B14F-4D97-AF65-F5344CB8AC3E}">
        <p14:creationId xmlns:p14="http://schemas.microsoft.com/office/powerpoint/2010/main" val="2701997566"/>
      </p:ext>
    </p:extLst>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والثلاثة أنبا مقارات القديسين </a:t>
            </a:r>
          </a:p>
        </p:txBody>
      </p:sp>
      <p:sp>
        <p:nvSpPr>
          <p:cNvPr id="21" name="Text Placeholder 20"/>
          <p:cNvSpPr>
            <a:spLocks noGrp="1"/>
          </p:cNvSpPr>
          <p:nvPr>
            <p:ph type="body" idx="1"/>
          </p:nvPr>
        </p:nvSpPr>
        <p:spPr/>
        <p:txBody>
          <a:bodyPr/>
          <a:lstStyle/>
          <a:p>
            <a:r>
              <a:rPr lang="ar-EG" sz="4800"/>
              <a:t>نيم بي شومت إثؤواب آفا مكاري </a:t>
            </a:r>
          </a:p>
        </p:txBody>
      </p:sp>
      <p:sp>
        <p:nvSpPr>
          <p:cNvPr id="22" name="Text Placeholder 21"/>
          <p:cNvSpPr>
            <a:spLocks noGrp="1"/>
          </p:cNvSpPr>
          <p:nvPr>
            <p:ph type="body" sz="quarter" idx="3"/>
          </p:nvPr>
        </p:nvSpPr>
        <p:spPr/>
        <p:txBody>
          <a:bodyPr/>
          <a:lstStyle/>
          <a:p>
            <a:r>
              <a:rPr lang="en-US" sz="4800" dirty="0" err="1"/>
              <a:t>Nem</a:t>
            </a:r>
            <a:r>
              <a:rPr lang="en-US" sz="4800" dirty="0"/>
              <a:t> pi]</a:t>
            </a:r>
            <a:r>
              <a:rPr lang="en-US" sz="4800" dirty="0" err="1"/>
              <a:t>omt</a:t>
            </a:r>
            <a:r>
              <a:rPr lang="en-US" sz="4800" dirty="0"/>
              <a:t> `</a:t>
            </a:r>
            <a:r>
              <a:rPr lang="en-US" sz="4800" dirty="0" err="1"/>
              <a:t>eqouab</a:t>
            </a:r>
            <a:r>
              <a:rPr lang="en-US" sz="4800" dirty="0"/>
              <a:t>  </a:t>
            </a:r>
            <a:r>
              <a:rPr lang="en-US" sz="4800" dirty="0" err="1"/>
              <a:t>abba</a:t>
            </a:r>
            <a:r>
              <a:rPr lang="en-US" sz="4800" dirty="0"/>
              <a:t> </a:t>
            </a:r>
            <a:r>
              <a:rPr lang="en-US" sz="4800" dirty="0" err="1"/>
              <a:t>Makari</a:t>
            </a:r>
            <a:endParaRPr lang="en-US" sz="4800" dirty="0"/>
          </a:p>
        </p:txBody>
      </p:sp>
    </p:spTree>
    <p:extLst>
      <p:ext uri="{BB962C8B-B14F-4D97-AF65-F5344CB8AC3E}">
        <p14:creationId xmlns:p14="http://schemas.microsoft.com/office/powerpoint/2010/main" val="2548545654"/>
      </p:ext>
    </p:extLst>
  </p:cSld>
  <p:clrMapOvr>
    <a:masterClrMapping/>
  </p:clrMapOvr>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4800"/>
              <a:t>وجميع اولادهم لباس الصليب </a:t>
            </a:r>
          </a:p>
        </p:txBody>
      </p:sp>
      <p:sp>
        <p:nvSpPr>
          <p:cNvPr id="21" name="Text Placeholder 20"/>
          <p:cNvSpPr>
            <a:spLocks noGrp="1"/>
          </p:cNvSpPr>
          <p:nvPr>
            <p:ph type="body" idx="1"/>
          </p:nvPr>
        </p:nvSpPr>
        <p:spPr/>
        <p:txBody>
          <a:bodyPr/>
          <a:lstStyle/>
          <a:p>
            <a:r>
              <a:rPr lang="ar-EG" sz="4400"/>
              <a:t>نيم نوشيري تيرو إن إسطافروفورس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nou</a:t>
            </a:r>
            <a:r>
              <a:rPr lang="en-US" sz="4800" dirty="0"/>
              <a:t>]</a:t>
            </a:r>
            <a:r>
              <a:rPr lang="en-US" sz="4800" dirty="0" err="1"/>
              <a:t>hri</a:t>
            </a:r>
            <a:r>
              <a:rPr lang="en-US" sz="4800" dirty="0"/>
              <a:t> </a:t>
            </a:r>
            <a:r>
              <a:rPr lang="en-US" sz="4800" dirty="0" err="1"/>
              <a:t>throu</a:t>
            </a:r>
            <a:r>
              <a:rPr lang="ar-EG" sz="4800" dirty="0"/>
              <a:t> </a:t>
            </a:r>
            <a:r>
              <a:rPr lang="en-US" sz="4800" dirty="0"/>
              <a:t> `</a:t>
            </a:r>
            <a:r>
              <a:rPr lang="en-US" sz="4800" dirty="0" err="1"/>
              <a:t>n`ctaurovoroc</a:t>
            </a:r>
            <a:endParaRPr lang="en-US" sz="4800" dirty="0"/>
          </a:p>
        </p:txBody>
      </p:sp>
    </p:spTree>
    <p:extLst>
      <p:ext uri="{BB962C8B-B14F-4D97-AF65-F5344CB8AC3E}">
        <p14:creationId xmlns:p14="http://schemas.microsoft.com/office/powerpoint/2010/main" val="2904788947"/>
      </p:ext>
    </p:extLst>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 أبانا أنبا يحنس القمص</a:t>
            </a:r>
          </a:p>
        </p:txBody>
      </p:sp>
      <p:sp>
        <p:nvSpPr>
          <p:cNvPr id="21" name="Text Placeholder 20"/>
          <p:cNvSpPr>
            <a:spLocks noGrp="1"/>
          </p:cNvSpPr>
          <p:nvPr>
            <p:ph type="body" idx="1"/>
          </p:nvPr>
        </p:nvSpPr>
        <p:spPr/>
        <p:txBody>
          <a:bodyPr/>
          <a:lstStyle/>
          <a:p>
            <a:r>
              <a:rPr lang="ar-EG" sz="4800"/>
              <a:t>نيم بينيوت آفا يؤانس بي هيغومينوس</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peniwt</a:t>
            </a:r>
            <a:r>
              <a:rPr lang="en-US" sz="4400" dirty="0"/>
              <a:t> </a:t>
            </a:r>
            <a:r>
              <a:rPr lang="en-US" sz="4400" dirty="0" err="1"/>
              <a:t>abba</a:t>
            </a:r>
            <a:r>
              <a:rPr lang="en-US" sz="4400" dirty="0"/>
              <a:t>  </a:t>
            </a:r>
            <a:r>
              <a:rPr lang="en-US" sz="4400" dirty="0" err="1"/>
              <a:t>Iwannhc</a:t>
            </a:r>
            <a:r>
              <a:rPr lang="ar-EG" sz="4400" dirty="0"/>
              <a:t> </a:t>
            </a:r>
            <a:r>
              <a:rPr lang="en-US" sz="4400" dirty="0"/>
              <a:t>pi\</a:t>
            </a:r>
            <a:r>
              <a:rPr lang="en-US" sz="4400" dirty="0" err="1"/>
              <a:t>hgoumenoc</a:t>
            </a:r>
            <a:endParaRPr lang="en-US" sz="4400" dirty="0"/>
          </a:p>
        </p:txBody>
      </p:sp>
    </p:spTree>
    <p:extLst>
      <p:ext uri="{BB962C8B-B14F-4D97-AF65-F5344CB8AC3E}">
        <p14:creationId xmlns:p14="http://schemas.microsoft.com/office/powerpoint/2010/main" val="3078017746"/>
      </p:ext>
    </p:extLst>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وأبانا أنبا بيشوي البار الرجل الكامل</a:t>
            </a:r>
          </a:p>
        </p:txBody>
      </p:sp>
      <p:sp>
        <p:nvSpPr>
          <p:cNvPr id="21" name="Text Placeholder 20"/>
          <p:cNvSpPr>
            <a:spLocks noGrp="1"/>
          </p:cNvSpPr>
          <p:nvPr>
            <p:ph type="body" idx="1"/>
          </p:nvPr>
        </p:nvSpPr>
        <p:spPr/>
        <p:txBody>
          <a:bodyPr/>
          <a:lstStyle/>
          <a:p>
            <a:r>
              <a:rPr lang="ar-EG" sz="4000"/>
              <a:t>نيم بينوت آفا بيشوي بي إثمي بي رومي إنتي ليوس</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en-US" sz="4000" dirty="0" err="1"/>
              <a:t>abba</a:t>
            </a:r>
            <a:r>
              <a:rPr lang="en-US" sz="4000" dirty="0"/>
              <a:t> Pi]</a:t>
            </a:r>
            <a:r>
              <a:rPr lang="en-US" sz="4000" dirty="0" err="1"/>
              <a:t>wi</a:t>
            </a:r>
            <a:r>
              <a:rPr lang="en-US" sz="4000" dirty="0"/>
              <a:t> </a:t>
            </a:r>
            <a:r>
              <a:rPr lang="en-US" sz="4000" dirty="0" err="1"/>
              <a:t>pi`qmhi</a:t>
            </a:r>
            <a:r>
              <a:rPr lang="en-US" sz="4000" dirty="0"/>
              <a:t>  </a:t>
            </a:r>
            <a:r>
              <a:rPr lang="en-US" sz="4000" dirty="0" err="1"/>
              <a:t>pirwmi</a:t>
            </a:r>
            <a:r>
              <a:rPr lang="ar-EG" sz="4000" dirty="0"/>
              <a:t> </a:t>
            </a:r>
            <a:r>
              <a:rPr lang="en-US" sz="4000" dirty="0"/>
              <a:t> `</a:t>
            </a:r>
            <a:r>
              <a:rPr lang="en-US" sz="4000" dirty="0" err="1"/>
              <a:t>ntelioc</a:t>
            </a:r>
            <a:endParaRPr lang="en-US" sz="4000" dirty="0"/>
          </a:p>
        </p:txBody>
      </p:sp>
    </p:spTree>
    <p:extLst>
      <p:ext uri="{BB962C8B-B14F-4D97-AF65-F5344CB8AC3E}">
        <p14:creationId xmlns:p14="http://schemas.microsoft.com/office/powerpoint/2010/main" val="5909440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53788" y="6049108"/>
            <a:ext cx="9251576" cy="808892"/>
          </a:xfrm>
        </p:spPr>
        <p:txBody>
          <a:bodyPr anchor="ctr"/>
          <a:lstStyle/>
          <a:p>
            <a:r>
              <a:rPr lang="ar-EG" sz="3300" dirty="0"/>
              <a:t>نيم نى إيهوؤو تيرو إنتى بين أونخ خين هيريني نيفين نيم تيك هوتى</a:t>
            </a:r>
          </a:p>
        </p:txBody>
      </p:sp>
      <p:sp>
        <p:nvSpPr>
          <p:cNvPr id="7" name="Text Placeholder 6"/>
          <p:cNvSpPr>
            <a:spLocks noGrp="1"/>
          </p:cNvSpPr>
          <p:nvPr>
            <p:ph type="body" sz="quarter" idx="3"/>
          </p:nvPr>
        </p:nvSpPr>
        <p:spPr>
          <a:xfrm>
            <a:off x="-53788" y="5154071"/>
            <a:ext cx="9251576" cy="895036"/>
          </a:xfrm>
        </p:spPr>
        <p:txBody>
          <a:bodyPr anchor="ctr"/>
          <a:lstStyle/>
          <a:p>
            <a:pPr>
              <a:lnSpc>
                <a:spcPct val="70000"/>
              </a:lnSpc>
            </a:pPr>
            <a:r>
              <a:rPr lang="en-US" sz="3800" dirty="0"/>
              <a:t>n</a:t>
            </a:r>
            <a:r>
              <a:rPr lang="pt-BR" sz="3800" dirty="0"/>
              <a:t>em ni`e</a:t>
            </a:r>
            <a:r>
              <a:rPr lang="en-US" sz="3800" dirty="0"/>
              <a:t>h</a:t>
            </a:r>
            <a:r>
              <a:rPr lang="pt-BR" sz="3800" dirty="0"/>
              <a:t>oou tyrou `nte penwnq </a:t>
            </a:r>
            <a:r>
              <a:rPr lang="nl-NL" sz="3800" dirty="0"/>
              <a:t>qen hiryny niben nem tekho]</a:t>
            </a:r>
            <a:endParaRPr lang="en-US" sz="3800" dirty="0"/>
          </a:p>
        </p:txBody>
      </p:sp>
      <p:sp>
        <p:nvSpPr>
          <p:cNvPr id="3" name="Text Placeholder 2">
            <a:extLst>
              <a:ext uri="{FF2B5EF4-FFF2-40B4-BE49-F238E27FC236}">
                <a16:creationId xmlns:a16="http://schemas.microsoft.com/office/drawing/2014/main" id="{D167561F-48A6-41EF-B606-C949070124BA}"/>
              </a:ext>
            </a:extLst>
          </p:cNvPr>
          <p:cNvSpPr>
            <a:spLocks noGrp="1"/>
          </p:cNvSpPr>
          <p:nvPr>
            <p:ph type="body" sz="quarter" idx="10"/>
          </p:nvPr>
        </p:nvSpPr>
        <p:spPr>
          <a:xfrm>
            <a:off x="0" y="4346033"/>
            <a:ext cx="9144000" cy="808038"/>
          </a:xfrm>
        </p:spPr>
        <p:txBody>
          <a:bodyPr/>
          <a:lstStyle/>
          <a:p>
            <a:r>
              <a:rPr lang="ar-EG" sz="4400" dirty="0"/>
              <a:t>وكل أيام حياتنا بكل سلام مع خوفك</a:t>
            </a:r>
            <a:endParaRPr lang="en-US" sz="4400" dirty="0"/>
          </a:p>
        </p:txBody>
      </p:sp>
    </p:spTree>
    <p:extLst>
      <p:ext uri="{BB962C8B-B14F-4D97-AF65-F5344CB8AC3E}">
        <p14:creationId xmlns:p14="http://schemas.microsoft.com/office/powerpoint/2010/main" val="70218888"/>
      </p:ext>
    </p:extLst>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حبيب مخلصنا الصالح</a:t>
            </a:r>
          </a:p>
        </p:txBody>
      </p:sp>
      <p:sp>
        <p:nvSpPr>
          <p:cNvPr id="21" name="Text Placeholder 20"/>
          <p:cNvSpPr>
            <a:spLocks noGrp="1"/>
          </p:cNvSpPr>
          <p:nvPr>
            <p:ph type="body" idx="1"/>
          </p:nvPr>
        </p:nvSpPr>
        <p:spPr/>
        <p:txBody>
          <a:bodyPr/>
          <a:lstStyle/>
          <a:p>
            <a:r>
              <a:rPr lang="ar-EG" sz="4400"/>
              <a:t>بي مينريت إنتي بين سوتير إن آغاثوس</a:t>
            </a:r>
          </a:p>
        </p:txBody>
      </p:sp>
      <p:sp>
        <p:nvSpPr>
          <p:cNvPr id="22" name="Text Placeholder 21"/>
          <p:cNvSpPr>
            <a:spLocks noGrp="1"/>
          </p:cNvSpPr>
          <p:nvPr>
            <p:ph type="body" sz="quarter" idx="3"/>
          </p:nvPr>
        </p:nvSpPr>
        <p:spPr/>
        <p:txBody>
          <a:bodyPr/>
          <a:lstStyle/>
          <a:p>
            <a:r>
              <a:rPr lang="en-US" sz="4800" dirty="0" err="1"/>
              <a:t>pimenrit</a:t>
            </a:r>
            <a:r>
              <a:rPr lang="en-US" sz="4800" dirty="0"/>
              <a:t> `</a:t>
            </a:r>
            <a:r>
              <a:rPr lang="en-US" sz="4800" dirty="0" err="1"/>
              <a:t>nte</a:t>
            </a:r>
            <a:r>
              <a:rPr lang="en-US" sz="4800" dirty="0"/>
              <a:t> </a:t>
            </a:r>
            <a:r>
              <a:rPr lang="en-US" sz="4800" dirty="0" err="1"/>
              <a:t>pencwthr</a:t>
            </a:r>
            <a:r>
              <a:rPr lang="ar-EG" sz="4800" dirty="0"/>
              <a:t> </a:t>
            </a:r>
            <a:r>
              <a:rPr lang="en-US" sz="4800" dirty="0"/>
              <a:t>`</a:t>
            </a:r>
            <a:r>
              <a:rPr lang="en-US" sz="4800" dirty="0" err="1"/>
              <a:t>n`agaqoc</a:t>
            </a:r>
            <a:endParaRPr lang="en-US" sz="4800" dirty="0"/>
          </a:p>
        </p:txBody>
      </p:sp>
      <p:sp>
        <p:nvSpPr>
          <p:cNvPr id="6" name="TextBox 5">
            <a:hlinkClick r:id="rId2" action="ppaction://hlinksldjump"/>
            <a:extLst>
              <a:ext uri="{FF2B5EF4-FFF2-40B4-BE49-F238E27FC236}">
                <a16:creationId xmlns:a16="http://schemas.microsoft.com/office/drawing/2014/main" id="{51E8F3BA-BBE4-4DDF-95A0-297B33CD2BB9}"/>
              </a:ext>
            </a:extLst>
          </p:cNvPr>
          <p:cNvSpPr txBox="1"/>
          <p:nvPr/>
        </p:nvSpPr>
        <p:spPr>
          <a:xfrm>
            <a:off x="6312775" y="4088215"/>
            <a:ext cx="2831224"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وكل مصاف قديسيك</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922211776"/>
      </p:ext>
    </p:extLst>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وأبانا أنبا بولا الطموهي</a:t>
            </a:r>
          </a:p>
        </p:txBody>
      </p:sp>
      <p:sp>
        <p:nvSpPr>
          <p:cNvPr id="21" name="Text Placeholder 20"/>
          <p:cNvSpPr>
            <a:spLocks noGrp="1"/>
          </p:cNvSpPr>
          <p:nvPr>
            <p:ph type="body" idx="1"/>
          </p:nvPr>
        </p:nvSpPr>
        <p:spPr/>
        <p:txBody>
          <a:bodyPr/>
          <a:lstStyle/>
          <a:p>
            <a:r>
              <a:rPr lang="ar-EG" sz="4800" dirty="0"/>
              <a:t>نيم بينيوت آفا بافلي بيريم طموه </a:t>
            </a:r>
          </a:p>
        </p:txBody>
      </p:sp>
      <p:sp>
        <p:nvSpPr>
          <p:cNvPr id="22" name="Text Placeholder 21"/>
          <p:cNvSpPr>
            <a:spLocks noGrp="1"/>
          </p:cNvSpPr>
          <p:nvPr>
            <p:ph type="body" sz="quarter" idx="3"/>
          </p:nvPr>
        </p:nvSpPr>
        <p:spPr/>
        <p:txBody>
          <a:bodyPr/>
          <a:lstStyle/>
          <a:p>
            <a:r>
              <a:rPr lang="en-US" sz="4400"/>
              <a:t>Nem peniwt abba Paule piremtammo\</a:t>
            </a:r>
          </a:p>
        </p:txBody>
      </p:sp>
      <p:sp>
        <p:nvSpPr>
          <p:cNvPr id="2" name="TextBox 1">
            <a:hlinkClick r:id="rId2" action="ppaction://hlinksldjump"/>
            <a:extLst>
              <a:ext uri="{FF2B5EF4-FFF2-40B4-BE49-F238E27FC236}">
                <a16:creationId xmlns:a16="http://schemas.microsoft.com/office/drawing/2014/main" id="{08BC0210-289F-C59B-F1AE-B54CBD0EB99A}"/>
              </a:ext>
            </a:extLst>
          </p:cNvPr>
          <p:cNvSpPr txBox="1"/>
          <p:nvPr/>
        </p:nvSpPr>
        <p:spPr>
          <a:xfrm>
            <a:off x="6312775" y="4088215"/>
            <a:ext cx="2831224"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وكل مصاف قديسيك</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011201249"/>
      </p:ext>
    </p:extLst>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 حزقيال تلميذه</a:t>
            </a:r>
          </a:p>
        </p:txBody>
      </p:sp>
      <p:sp>
        <p:nvSpPr>
          <p:cNvPr id="21" name="Text Placeholder 20"/>
          <p:cNvSpPr>
            <a:spLocks noGrp="1"/>
          </p:cNvSpPr>
          <p:nvPr>
            <p:ph type="body" idx="1"/>
          </p:nvPr>
        </p:nvSpPr>
        <p:spPr/>
        <p:txBody>
          <a:bodyPr/>
          <a:lstStyle/>
          <a:p>
            <a:r>
              <a:rPr lang="ar-EG" sz="4800"/>
              <a:t>نيم إيزاكيئيل بيف ماثيتيس </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a:t> </a:t>
            </a:r>
            <a:r>
              <a:rPr lang="en-US" sz="4800" dirty="0" err="1"/>
              <a:t>Iezekihl</a:t>
            </a:r>
            <a:r>
              <a:rPr lang="ar-EG" sz="4800" dirty="0"/>
              <a:t> </a:t>
            </a:r>
            <a:r>
              <a:rPr lang="en-US" sz="4800" dirty="0" err="1"/>
              <a:t>pefmaqhthc</a:t>
            </a:r>
            <a:endParaRPr lang="en-US" sz="4800" dirty="0"/>
          </a:p>
        </p:txBody>
      </p:sp>
    </p:spTree>
    <p:extLst>
      <p:ext uri="{BB962C8B-B14F-4D97-AF65-F5344CB8AC3E}">
        <p14:creationId xmlns:p14="http://schemas.microsoft.com/office/powerpoint/2010/main" val="2759016594"/>
      </p:ext>
    </p:extLst>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وسيداي الأبوين القديسين الروميين </a:t>
            </a:r>
          </a:p>
        </p:txBody>
      </p:sp>
      <p:sp>
        <p:nvSpPr>
          <p:cNvPr id="21" name="Text Placeholder 20"/>
          <p:cNvSpPr>
            <a:spLocks noGrp="1"/>
          </p:cNvSpPr>
          <p:nvPr>
            <p:ph type="body" idx="1"/>
          </p:nvPr>
        </p:nvSpPr>
        <p:spPr/>
        <p:txBody>
          <a:bodyPr/>
          <a:lstStyle/>
          <a:p>
            <a:r>
              <a:rPr lang="ar-EG" sz="4800"/>
              <a:t>نيم ناشويس إنيوتي إثؤواب إنروميئوس </a:t>
            </a:r>
          </a:p>
        </p:txBody>
      </p:sp>
      <p:sp>
        <p:nvSpPr>
          <p:cNvPr id="22" name="Text Placeholder 21"/>
          <p:cNvSpPr>
            <a:spLocks noGrp="1"/>
          </p:cNvSpPr>
          <p:nvPr>
            <p:ph type="body" sz="quarter" idx="3"/>
          </p:nvPr>
        </p:nvSpPr>
        <p:spPr/>
        <p:txBody>
          <a:bodyPr/>
          <a:lstStyle/>
          <a:p>
            <a:r>
              <a:rPr lang="pt-BR" sz="5400" dirty="0"/>
              <a:t>nem na_ `nio;</a:t>
            </a:r>
            <a:r>
              <a:rPr lang="ar-EG" sz="5400" dirty="0"/>
              <a:t> </a:t>
            </a:r>
            <a:r>
              <a:rPr lang="pt-BR" sz="5400" dirty="0"/>
              <a:t> `eqouab</a:t>
            </a:r>
            <a:r>
              <a:rPr lang="ar-EG" sz="5400" dirty="0"/>
              <a:t> </a:t>
            </a:r>
            <a:r>
              <a:rPr lang="pt-BR" sz="5400" dirty="0"/>
              <a:t> `nrwmeoc</a:t>
            </a:r>
          </a:p>
        </p:txBody>
      </p:sp>
    </p:spTree>
    <p:extLst>
      <p:ext uri="{BB962C8B-B14F-4D97-AF65-F5344CB8AC3E}">
        <p14:creationId xmlns:p14="http://schemas.microsoft.com/office/powerpoint/2010/main" val="2835033908"/>
      </p:ext>
    </p:extLst>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مكسيموس  و دوماديوس</a:t>
            </a:r>
          </a:p>
        </p:txBody>
      </p:sp>
      <p:sp>
        <p:nvSpPr>
          <p:cNvPr id="21" name="Text Placeholder 20"/>
          <p:cNvSpPr>
            <a:spLocks noGrp="1"/>
          </p:cNvSpPr>
          <p:nvPr>
            <p:ph type="body" idx="1"/>
          </p:nvPr>
        </p:nvSpPr>
        <p:spPr/>
        <p:txBody>
          <a:bodyPr/>
          <a:lstStyle/>
          <a:p>
            <a:r>
              <a:rPr lang="ar-EG" sz="4800"/>
              <a:t>مكسيموس نيم دوميتيوس</a:t>
            </a:r>
          </a:p>
        </p:txBody>
      </p:sp>
      <p:sp>
        <p:nvSpPr>
          <p:cNvPr id="22" name="Text Placeholder 21"/>
          <p:cNvSpPr>
            <a:spLocks noGrp="1"/>
          </p:cNvSpPr>
          <p:nvPr>
            <p:ph type="body" sz="quarter" idx="3"/>
          </p:nvPr>
        </p:nvSpPr>
        <p:spPr/>
        <p:txBody>
          <a:bodyPr/>
          <a:lstStyle/>
          <a:p>
            <a:r>
              <a:rPr lang="en-US" sz="4800"/>
              <a:t>Ma[imoc nem Dometioc</a:t>
            </a:r>
          </a:p>
        </p:txBody>
      </p:sp>
    </p:spTree>
    <p:extLst>
      <p:ext uri="{BB962C8B-B14F-4D97-AF65-F5344CB8AC3E}">
        <p14:creationId xmlns:p14="http://schemas.microsoft.com/office/powerpoint/2010/main" val="1971980607"/>
      </p:ext>
    </p:extLst>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والتسعة والأربعون شهيدا شيوخ شيهيت</a:t>
            </a:r>
          </a:p>
        </p:txBody>
      </p:sp>
      <p:sp>
        <p:nvSpPr>
          <p:cNvPr id="21" name="Text Placeholder 20"/>
          <p:cNvSpPr>
            <a:spLocks noGrp="1"/>
          </p:cNvSpPr>
          <p:nvPr>
            <p:ph type="body" idx="1"/>
          </p:nvPr>
        </p:nvSpPr>
        <p:spPr/>
        <p:txBody>
          <a:bodyPr/>
          <a:lstStyle/>
          <a:p>
            <a:r>
              <a:rPr lang="ar-EG" sz="4000"/>
              <a:t>نيم بي إهمي إبيسيت إم مارتيروسنيخللوي إنتي شيهيت </a:t>
            </a:r>
          </a:p>
        </p:txBody>
      </p:sp>
      <p:sp>
        <p:nvSpPr>
          <p:cNvPr id="22" name="Text Placeholder 21"/>
          <p:cNvSpPr>
            <a:spLocks noGrp="1"/>
          </p:cNvSpPr>
          <p:nvPr>
            <p:ph type="body" sz="quarter" idx="3"/>
          </p:nvPr>
        </p:nvSpPr>
        <p:spPr/>
        <p:txBody>
          <a:bodyPr/>
          <a:lstStyle/>
          <a:p>
            <a:r>
              <a:rPr lang="en-US" dirty="0" err="1"/>
              <a:t>nem</a:t>
            </a:r>
            <a:r>
              <a:rPr lang="en-US" dirty="0"/>
              <a:t> pi`\me </a:t>
            </a:r>
            <a:r>
              <a:rPr lang="en-US" dirty="0" err="1"/>
              <a:t>yit</a:t>
            </a:r>
            <a:r>
              <a:rPr lang="ar-EG" dirty="0"/>
              <a:t> </a:t>
            </a:r>
            <a:r>
              <a:rPr lang="en-US" dirty="0"/>
              <a:t>`</a:t>
            </a:r>
            <a:r>
              <a:rPr lang="en-US" dirty="0" err="1"/>
              <a:t>mmarturoc</a:t>
            </a:r>
            <a:r>
              <a:rPr lang="en-US" dirty="0"/>
              <a:t> </a:t>
            </a:r>
            <a:r>
              <a:rPr lang="en-US" dirty="0" err="1"/>
              <a:t>ni'elloi</a:t>
            </a:r>
            <a:r>
              <a:rPr lang="en-US" dirty="0"/>
              <a:t> `</a:t>
            </a:r>
            <a:r>
              <a:rPr lang="en-US" dirty="0" err="1"/>
              <a:t>nte</a:t>
            </a:r>
            <a:r>
              <a:rPr lang="en-US" dirty="0"/>
              <a:t> }</a:t>
            </a:r>
            <a:r>
              <a:rPr lang="en-US" dirty="0" err="1"/>
              <a:t>i</a:t>
            </a:r>
            <a:r>
              <a:rPr lang="en-US" dirty="0"/>
              <a:t>\</a:t>
            </a:r>
            <a:r>
              <a:rPr lang="en-US" dirty="0" err="1"/>
              <a:t>ht</a:t>
            </a:r>
            <a:endParaRPr lang="en-US" dirty="0"/>
          </a:p>
        </p:txBody>
      </p:sp>
    </p:spTree>
    <p:extLst>
      <p:ext uri="{BB962C8B-B14F-4D97-AF65-F5344CB8AC3E}">
        <p14:creationId xmlns:p14="http://schemas.microsoft.com/office/powerpoint/2010/main" val="64731362"/>
      </p:ext>
    </p:extLst>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والقوي القديس أنبا موسي </a:t>
            </a:r>
          </a:p>
        </p:txBody>
      </p:sp>
      <p:sp>
        <p:nvSpPr>
          <p:cNvPr id="21" name="Text Placeholder 20"/>
          <p:cNvSpPr>
            <a:spLocks noGrp="1"/>
          </p:cNvSpPr>
          <p:nvPr>
            <p:ph type="body" idx="1"/>
          </p:nvPr>
        </p:nvSpPr>
        <p:spPr/>
        <p:txBody>
          <a:bodyPr/>
          <a:lstStyle/>
          <a:p>
            <a:r>
              <a:rPr lang="ar-EG" sz="4800" dirty="0"/>
              <a:t>نيم بي جوري إثؤواب آفا موسي</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pijwri</a:t>
            </a:r>
            <a:r>
              <a:rPr lang="ar-EG" sz="4800" dirty="0"/>
              <a:t> </a:t>
            </a:r>
            <a:r>
              <a:rPr lang="en-US" sz="4800" dirty="0"/>
              <a:t> `</a:t>
            </a:r>
            <a:r>
              <a:rPr lang="en-US" sz="4800" dirty="0" err="1"/>
              <a:t>eqouab</a:t>
            </a:r>
            <a:r>
              <a:rPr lang="en-US" sz="4800" dirty="0"/>
              <a:t> </a:t>
            </a:r>
            <a:r>
              <a:rPr lang="en-US" sz="4800" dirty="0" err="1"/>
              <a:t>abba</a:t>
            </a:r>
            <a:r>
              <a:rPr lang="en-US" sz="4800" dirty="0"/>
              <a:t>  </a:t>
            </a:r>
            <a:r>
              <a:rPr lang="en-US" sz="4800" dirty="0" err="1"/>
              <a:t>Mwch</a:t>
            </a:r>
            <a:r>
              <a:rPr lang="en-US" sz="4800" dirty="0"/>
              <a:t>&gt;</a:t>
            </a:r>
          </a:p>
        </p:txBody>
      </p:sp>
    </p:spTree>
    <p:extLst>
      <p:ext uri="{BB962C8B-B14F-4D97-AF65-F5344CB8AC3E}">
        <p14:creationId xmlns:p14="http://schemas.microsoft.com/office/powerpoint/2010/main" val="1742701161"/>
      </p:ext>
    </p:extLst>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ويحنس كاما القس</a:t>
            </a:r>
          </a:p>
        </p:txBody>
      </p:sp>
      <p:sp>
        <p:nvSpPr>
          <p:cNvPr id="21" name="Text Placeholder 20"/>
          <p:cNvSpPr>
            <a:spLocks noGrp="1"/>
          </p:cNvSpPr>
          <p:nvPr>
            <p:ph type="body" idx="1"/>
          </p:nvPr>
        </p:nvSpPr>
        <p:spPr/>
        <p:txBody>
          <a:bodyPr/>
          <a:lstStyle/>
          <a:p>
            <a:r>
              <a:rPr lang="ar-EG" sz="4800"/>
              <a:t>نيم يوانس كامي بي إبريسفيتيروس </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Iwannhc</a:t>
            </a:r>
            <a:r>
              <a:rPr lang="en-US" sz="4800" dirty="0"/>
              <a:t> </a:t>
            </a:r>
            <a:r>
              <a:rPr lang="en-US" sz="4800" dirty="0" err="1"/>
              <a:t>Xamh</a:t>
            </a:r>
            <a:r>
              <a:rPr lang="ar-EG" sz="4800" dirty="0"/>
              <a:t> </a:t>
            </a:r>
            <a:r>
              <a:rPr lang="en-US" sz="4800" dirty="0" err="1"/>
              <a:t>pi`precbuteroc</a:t>
            </a:r>
            <a:endParaRPr lang="en-US" sz="4800" dirty="0"/>
          </a:p>
        </p:txBody>
      </p:sp>
    </p:spTree>
    <p:extLst>
      <p:ext uri="{BB962C8B-B14F-4D97-AF65-F5344CB8AC3E}">
        <p14:creationId xmlns:p14="http://schemas.microsoft.com/office/powerpoint/2010/main" val="1158494935"/>
      </p:ext>
    </p:extLst>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dirty="0"/>
              <a:t>وأبانا أنبا دانيال القمص</a:t>
            </a:r>
          </a:p>
        </p:txBody>
      </p:sp>
      <p:sp>
        <p:nvSpPr>
          <p:cNvPr id="21" name="Text Placeholder 20"/>
          <p:cNvSpPr>
            <a:spLocks noGrp="1"/>
          </p:cNvSpPr>
          <p:nvPr>
            <p:ph type="body" idx="1"/>
          </p:nvPr>
        </p:nvSpPr>
        <p:spPr/>
        <p:txBody>
          <a:bodyPr/>
          <a:lstStyle/>
          <a:p>
            <a:r>
              <a:rPr lang="ar-EG" sz="4800"/>
              <a:t>نيم بينيوت أفا دانيئيل بيهيغومينوس</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peniwt</a:t>
            </a:r>
            <a:r>
              <a:rPr lang="en-US" sz="4400" dirty="0"/>
              <a:t> </a:t>
            </a:r>
            <a:r>
              <a:rPr lang="en-US" sz="4400" dirty="0" err="1"/>
              <a:t>abba</a:t>
            </a:r>
            <a:r>
              <a:rPr lang="en-US" sz="4400" dirty="0"/>
              <a:t> </a:t>
            </a:r>
            <a:r>
              <a:rPr lang="en-US" sz="4400" dirty="0" err="1"/>
              <a:t>Danihl</a:t>
            </a:r>
            <a:r>
              <a:rPr lang="ar-EG" sz="4400" dirty="0"/>
              <a:t> </a:t>
            </a:r>
            <a:r>
              <a:rPr lang="en-US" sz="4400" dirty="0"/>
              <a:t>pi\</a:t>
            </a:r>
            <a:r>
              <a:rPr lang="en-US" sz="4400" dirty="0" err="1"/>
              <a:t>hgoumenoc</a:t>
            </a:r>
            <a:endParaRPr lang="en-US" sz="4400" dirty="0"/>
          </a:p>
        </p:txBody>
      </p:sp>
    </p:spTree>
    <p:extLst>
      <p:ext uri="{BB962C8B-B14F-4D97-AF65-F5344CB8AC3E}">
        <p14:creationId xmlns:p14="http://schemas.microsoft.com/office/powerpoint/2010/main" val="1814576070"/>
      </p:ext>
    </p:extLst>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أنبا أيسيذوروس القس</a:t>
            </a:r>
          </a:p>
        </p:txBody>
      </p:sp>
      <p:sp>
        <p:nvSpPr>
          <p:cNvPr id="21" name="Text Placeholder 20"/>
          <p:cNvSpPr>
            <a:spLocks noGrp="1"/>
          </p:cNvSpPr>
          <p:nvPr>
            <p:ph type="body" idx="1"/>
          </p:nvPr>
        </p:nvSpPr>
        <p:spPr/>
        <p:txBody>
          <a:bodyPr/>
          <a:lstStyle/>
          <a:p>
            <a:r>
              <a:rPr lang="ar-EG" sz="4800"/>
              <a:t>نيم بينيوت آفا إيسيذوروس </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peniwt</a:t>
            </a:r>
            <a:r>
              <a:rPr lang="en-US" sz="4400" dirty="0"/>
              <a:t> </a:t>
            </a:r>
            <a:r>
              <a:rPr lang="en-US" sz="4400" dirty="0" err="1"/>
              <a:t>abba</a:t>
            </a:r>
            <a:r>
              <a:rPr lang="ar-EG" sz="4400" dirty="0"/>
              <a:t> </a:t>
            </a:r>
            <a:r>
              <a:rPr lang="en-US" sz="4400" dirty="0" err="1"/>
              <a:t>Ichdwroc</a:t>
            </a:r>
            <a:r>
              <a:rPr lang="en-US" sz="4400" dirty="0"/>
              <a:t> </a:t>
            </a:r>
            <a:r>
              <a:rPr lang="en-US" sz="4400" dirty="0" err="1"/>
              <a:t>pi`precbuteroc</a:t>
            </a:r>
            <a:endParaRPr lang="en-US" sz="4400" dirty="0"/>
          </a:p>
        </p:txBody>
      </p:sp>
    </p:spTree>
    <p:extLst>
      <p:ext uri="{BB962C8B-B14F-4D97-AF65-F5344CB8AC3E}">
        <p14:creationId xmlns:p14="http://schemas.microsoft.com/office/powerpoint/2010/main" val="4241753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851539"/>
            <a:ext cx="9144000" cy="1006461"/>
          </a:xfrm>
        </p:spPr>
        <p:txBody>
          <a:bodyPr anchor="t"/>
          <a:lstStyle/>
          <a:p>
            <a:r>
              <a:rPr lang="ar-EG" sz="3600" dirty="0"/>
              <a:t>فثونوس نيڤين بى راسموس نيڤين إن إرجيا نيڤين إنتيه إبساطاناس</a:t>
            </a:r>
          </a:p>
        </p:txBody>
      </p:sp>
      <p:sp>
        <p:nvSpPr>
          <p:cNvPr id="7" name="Text Placeholder 6"/>
          <p:cNvSpPr>
            <a:spLocks noGrp="1"/>
          </p:cNvSpPr>
          <p:nvPr>
            <p:ph type="body" sz="quarter" idx="3"/>
          </p:nvPr>
        </p:nvSpPr>
        <p:spPr>
          <a:xfrm>
            <a:off x="-3" y="5042647"/>
            <a:ext cx="9144000" cy="808892"/>
          </a:xfrm>
        </p:spPr>
        <p:txBody>
          <a:bodyPr>
            <a:noAutofit/>
          </a:bodyPr>
          <a:lstStyle/>
          <a:p>
            <a:pPr>
              <a:lnSpc>
                <a:spcPct val="80000"/>
              </a:lnSpc>
              <a:spcBef>
                <a:spcPts val="0"/>
              </a:spcBef>
            </a:pPr>
            <a:r>
              <a:rPr lang="es-ES" sz="4000" dirty="0">
                <a:latin typeface="Abraam" pitchFamily="2" charset="0"/>
              </a:rPr>
              <a:t>~</a:t>
            </a:r>
            <a:r>
              <a:rPr lang="es-ES" sz="4000" dirty="0" err="1"/>
              <a:t>V;onoc</a:t>
            </a:r>
            <a:r>
              <a:rPr lang="es-ES" sz="4000" dirty="0"/>
              <a:t> </a:t>
            </a:r>
            <a:r>
              <a:rPr lang="es-ES" sz="4000" dirty="0" err="1"/>
              <a:t>niben</a:t>
            </a:r>
            <a:r>
              <a:rPr lang="es-ES" sz="4000" dirty="0"/>
              <a:t>@ </a:t>
            </a:r>
            <a:r>
              <a:rPr lang="es-ES" sz="4000" dirty="0" err="1"/>
              <a:t>piracmoc</a:t>
            </a:r>
            <a:r>
              <a:rPr lang="es-ES" sz="4000" dirty="0"/>
              <a:t> </a:t>
            </a:r>
            <a:r>
              <a:rPr lang="es-ES" sz="4000" dirty="0" err="1"/>
              <a:t>niben</a:t>
            </a:r>
            <a:r>
              <a:rPr lang="en-US" sz="4000" dirty="0"/>
              <a:t>@ `</a:t>
            </a:r>
            <a:r>
              <a:rPr lang="en-US" sz="4000" dirty="0" err="1"/>
              <a:t>energi`a</a:t>
            </a:r>
            <a:r>
              <a:rPr lang="en-US" sz="4000" dirty="0"/>
              <a:t> </a:t>
            </a:r>
            <a:r>
              <a:rPr lang="en-US" sz="4000" dirty="0" err="1"/>
              <a:t>niben</a:t>
            </a:r>
            <a:endParaRPr lang="en-US" sz="4000" dirty="0"/>
          </a:p>
          <a:p>
            <a:pPr>
              <a:lnSpc>
                <a:spcPct val="80000"/>
              </a:lnSpc>
              <a:spcBef>
                <a:spcPts val="0"/>
              </a:spcBef>
            </a:pPr>
            <a:r>
              <a:rPr lang="en-US" sz="4000" dirty="0"/>
              <a:t> `</a:t>
            </a:r>
            <a:r>
              <a:rPr lang="en-US" sz="4000" dirty="0" err="1"/>
              <a:t>nte</a:t>
            </a:r>
            <a:r>
              <a:rPr lang="en-US" sz="4000" dirty="0"/>
              <a:t> `</a:t>
            </a:r>
            <a:r>
              <a:rPr lang="en-US" sz="4000" dirty="0" err="1"/>
              <a:t>pcatanac</a:t>
            </a:r>
            <a:endParaRPr lang="en-US" sz="4000" dirty="0"/>
          </a:p>
        </p:txBody>
      </p:sp>
      <p:sp>
        <p:nvSpPr>
          <p:cNvPr id="3" name="Text Placeholder 2">
            <a:extLst>
              <a:ext uri="{FF2B5EF4-FFF2-40B4-BE49-F238E27FC236}">
                <a16:creationId xmlns:a16="http://schemas.microsoft.com/office/drawing/2014/main" id="{98C9C105-FC95-4ED0-991D-CAE40AA6D297}"/>
              </a:ext>
            </a:extLst>
          </p:cNvPr>
          <p:cNvSpPr>
            <a:spLocks noGrp="1"/>
          </p:cNvSpPr>
          <p:nvPr>
            <p:ph type="body" sz="quarter" idx="10"/>
          </p:nvPr>
        </p:nvSpPr>
        <p:spPr>
          <a:xfrm>
            <a:off x="-3" y="4337193"/>
            <a:ext cx="9144000" cy="705454"/>
          </a:xfrm>
        </p:spPr>
        <p:txBody>
          <a:bodyPr/>
          <a:lstStyle/>
          <a:p>
            <a:r>
              <a:rPr lang="ar-EG" sz="4400" dirty="0"/>
              <a:t>كل حسد وكل تجربة وكل  فعل الشيطان </a:t>
            </a:r>
            <a:endParaRPr lang="en-US" sz="4400" dirty="0"/>
          </a:p>
        </p:txBody>
      </p:sp>
    </p:spTree>
    <p:extLst>
      <p:ext uri="{BB962C8B-B14F-4D97-AF65-F5344CB8AC3E}">
        <p14:creationId xmlns:p14="http://schemas.microsoft.com/office/powerpoint/2010/main" val="2700638656"/>
      </p:ext>
    </p:extLst>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أنبا باخوم صاحب الشركة</a:t>
            </a:r>
          </a:p>
        </p:txBody>
      </p:sp>
      <p:sp>
        <p:nvSpPr>
          <p:cNvPr id="21" name="Text Placeholder 20"/>
          <p:cNvSpPr>
            <a:spLocks noGrp="1"/>
          </p:cNvSpPr>
          <p:nvPr>
            <p:ph type="body" idx="1"/>
          </p:nvPr>
        </p:nvSpPr>
        <p:spPr/>
        <p:txBody>
          <a:bodyPr/>
          <a:lstStyle/>
          <a:p>
            <a:r>
              <a:rPr lang="ar-EG" sz="4800"/>
              <a:t>نيم بنيوت أفا باخوم فاتى كونونيا</a:t>
            </a:r>
          </a:p>
        </p:txBody>
      </p:sp>
      <p:sp>
        <p:nvSpPr>
          <p:cNvPr id="22" name="Text Placeholder 21"/>
          <p:cNvSpPr>
            <a:spLocks noGrp="1"/>
          </p:cNvSpPr>
          <p:nvPr>
            <p:ph type="body" sz="quarter" idx="3"/>
          </p:nvPr>
        </p:nvSpPr>
        <p:spPr>
          <a:xfrm>
            <a:off x="-154982" y="5317586"/>
            <a:ext cx="9438468" cy="655321"/>
          </a:xfrm>
        </p:spPr>
        <p:txBody>
          <a:bodyPr/>
          <a:lstStyle/>
          <a:p>
            <a:r>
              <a:rPr lang="en-US" sz="4800" dirty="0" err="1"/>
              <a:t>Nem</a:t>
            </a:r>
            <a:r>
              <a:rPr lang="ar-EG" sz="4800" dirty="0"/>
              <a:t> </a:t>
            </a:r>
            <a:r>
              <a:rPr lang="en-US" sz="4800" dirty="0" err="1"/>
              <a:t>peniwt</a:t>
            </a:r>
            <a:r>
              <a:rPr lang="en-US" sz="4800" dirty="0"/>
              <a:t> </a:t>
            </a:r>
            <a:r>
              <a:rPr lang="en-US" sz="4800" dirty="0" err="1"/>
              <a:t>abba</a:t>
            </a:r>
            <a:r>
              <a:rPr lang="en-US" sz="4800" dirty="0"/>
              <a:t> </a:t>
            </a:r>
            <a:r>
              <a:rPr lang="en-US" sz="4800" dirty="0" err="1"/>
              <a:t>Pa'wm</a:t>
            </a:r>
            <a:r>
              <a:rPr lang="en-US" sz="4800" dirty="0"/>
              <a:t>  </a:t>
            </a:r>
            <a:r>
              <a:rPr lang="en-US" sz="4800" dirty="0" err="1"/>
              <a:t>va;koinwni`a</a:t>
            </a:r>
            <a:endParaRPr lang="en-US" sz="4800" dirty="0"/>
          </a:p>
        </p:txBody>
      </p:sp>
    </p:spTree>
    <p:extLst>
      <p:ext uri="{BB962C8B-B14F-4D97-AF65-F5344CB8AC3E}">
        <p14:creationId xmlns:p14="http://schemas.microsoft.com/office/powerpoint/2010/main" val="627972138"/>
      </p:ext>
    </p:extLst>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وتادرس تلميذه </a:t>
            </a:r>
          </a:p>
        </p:txBody>
      </p:sp>
      <p:sp>
        <p:nvSpPr>
          <p:cNvPr id="21" name="Text Placeholder 20"/>
          <p:cNvSpPr>
            <a:spLocks noGrp="1"/>
          </p:cNvSpPr>
          <p:nvPr>
            <p:ph type="body" idx="1"/>
          </p:nvPr>
        </p:nvSpPr>
        <p:spPr/>
        <p:txBody>
          <a:bodyPr/>
          <a:lstStyle/>
          <a:p>
            <a:r>
              <a:rPr lang="ar-EG" sz="4800"/>
              <a:t>نيم ثيؤذوروس بى ماثيتيس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Qe`odwroc</a:t>
            </a:r>
            <a:r>
              <a:rPr lang="ar-EG" sz="4800" dirty="0"/>
              <a:t> </a:t>
            </a:r>
            <a:r>
              <a:rPr lang="en-US" sz="4800" dirty="0" err="1"/>
              <a:t>pefmaqhthc</a:t>
            </a:r>
            <a:endParaRPr lang="en-US" sz="4800" dirty="0"/>
          </a:p>
        </p:txBody>
      </p:sp>
    </p:spTree>
    <p:extLst>
      <p:ext uri="{BB962C8B-B14F-4D97-AF65-F5344CB8AC3E}">
        <p14:creationId xmlns:p14="http://schemas.microsoft.com/office/powerpoint/2010/main" val="826067243"/>
      </p:ext>
    </p:extLst>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أنبا شنودة رئيس المتوحدين</a:t>
            </a:r>
          </a:p>
        </p:txBody>
      </p:sp>
      <p:sp>
        <p:nvSpPr>
          <p:cNvPr id="21" name="Text Placeholder 20"/>
          <p:cNvSpPr>
            <a:spLocks noGrp="1"/>
          </p:cNvSpPr>
          <p:nvPr>
            <p:ph type="body" idx="1"/>
          </p:nvPr>
        </p:nvSpPr>
        <p:spPr>
          <a:xfrm>
            <a:off x="0" y="5972907"/>
            <a:ext cx="9144000" cy="808893"/>
          </a:xfrm>
        </p:spPr>
        <p:txBody>
          <a:bodyPr/>
          <a:lstStyle/>
          <a:p>
            <a:r>
              <a:rPr lang="ar-EG" sz="3200" dirty="0"/>
              <a:t>بي إبريسفيتيروس نيم بينيوت آفا شينوتي بي أرشي مان إذريتيس </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en-US" sz="4000" dirty="0" err="1"/>
              <a:t>abba</a:t>
            </a:r>
            <a:r>
              <a:rPr lang="ar-EG" sz="4000" dirty="0"/>
              <a:t> </a:t>
            </a:r>
            <a:r>
              <a:rPr lang="en-US" sz="4000" dirty="0"/>
              <a:t>}</a:t>
            </a:r>
            <a:r>
              <a:rPr lang="en-US" sz="4000" dirty="0" err="1"/>
              <a:t>enou</a:t>
            </a:r>
            <a:r>
              <a:rPr lang="en-US" sz="4000" dirty="0"/>
              <a:t>; </a:t>
            </a:r>
            <a:r>
              <a:rPr lang="en-US" sz="4000" dirty="0" err="1"/>
              <a:t>piarximan`drithc</a:t>
            </a:r>
            <a:endParaRPr lang="en-US" sz="4000" dirty="0"/>
          </a:p>
        </p:txBody>
      </p:sp>
    </p:spTree>
    <p:extLst>
      <p:ext uri="{BB962C8B-B14F-4D97-AF65-F5344CB8AC3E}">
        <p14:creationId xmlns:p14="http://schemas.microsoft.com/office/powerpoint/2010/main" val="1509106705"/>
      </p:ext>
    </p:extLst>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وانبا ويصا تلميذه</a:t>
            </a:r>
          </a:p>
        </p:txBody>
      </p:sp>
      <p:sp>
        <p:nvSpPr>
          <p:cNvPr id="21" name="Text Placeholder 20"/>
          <p:cNvSpPr>
            <a:spLocks noGrp="1"/>
          </p:cNvSpPr>
          <p:nvPr>
            <p:ph type="body" idx="1"/>
          </p:nvPr>
        </p:nvSpPr>
        <p:spPr/>
        <p:txBody>
          <a:bodyPr/>
          <a:lstStyle/>
          <a:p>
            <a:r>
              <a:rPr lang="ar-EG" sz="4800"/>
              <a:t>نيم آفا فيصابيف ماثيتيس</a:t>
            </a:r>
          </a:p>
        </p:txBody>
      </p:sp>
      <p:sp>
        <p:nvSpPr>
          <p:cNvPr id="22" name="Text Placeholder 21"/>
          <p:cNvSpPr>
            <a:spLocks noGrp="1"/>
          </p:cNvSpPr>
          <p:nvPr>
            <p:ph type="body" sz="quarter" idx="3"/>
          </p:nvPr>
        </p:nvSpPr>
        <p:spPr/>
        <p:txBody>
          <a:bodyPr/>
          <a:lstStyle/>
          <a:p>
            <a:r>
              <a:rPr lang="en-US" sz="4800"/>
              <a:t>Nem abba Bica pefmqhthc</a:t>
            </a:r>
          </a:p>
        </p:txBody>
      </p:sp>
    </p:spTree>
    <p:extLst>
      <p:ext uri="{BB962C8B-B14F-4D97-AF65-F5344CB8AC3E}">
        <p14:creationId xmlns:p14="http://schemas.microsoft.com/office/powerpoint/2010/main" val="1270355162"/>
      </p:ext>
    </p:extLst>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انبا أبرام أسقف الفيوم </a:t>
            </a:r>
          </a:p>
        </p:txBody>
      </p:sp>
      <p:sp>
        <p:nvSpPr>
          <p:cNvPr id="21" name="Text Placeholder 20"/>
          <p:cNvSpPr>
            <a:spLocks noGrp="1"/>
          </p:cNvSpPr>
          <p:nvPr>
            <p:ph type="body" idx="1"/>
          </p:nvPr>
        </p:nvSpPr>
        <p:spPr/>
        <p:txBody>
          <a:bodyPr/>
          <a:lstStyle/>
          <a:p>
            <a:r>
              <a:rPr lang="ar-EG" sz="4800"/>
              <a:t>نيم بينيوت آفا آفرام بي إبسكوبو إنتي إفيوم </a:t>
            </a:r>
          </a:p>
        </p:txBody>
      </p:sp>
      <p:sp>
        <p:nvSpPr>
          <p:cNvPr id="22" name="Text Placeholder 21"/>
          <p:cNvSpPr>
            <a:spLocks noGrp="1"/>
          </p:cNvSpPr>
          <p:nvPr>
            <p:ph type="body" sz="quarter" idx="3"/>
          </p:nvPr>
        </p:nvSpPr>
        <p:spPr/>
        <p:txBody>
          <a:bodyPr/>
          <a:lstStyle/>
          <a:p>
            <a:r>
              <a:rPr lang="en-US"/>
              <a:t>nem peniwt abba  abraam  p`epickopoc  nte efwom</a:t>
            </a:r>
          </a:p>
        </p:txBody>
      </p:sp>
    </p:spTree>
    <p:extLst>
      <p:ext uri="{BB962C8B-B14F-4D97-AF65-F5344CB8AC3E}">
        <p14:creationId xmlns:p14="http://schemas.microsoft.com/office/powerpoint/2010/main" val="950207060"/>
      </p:ext>
    </p:extLst>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1" y="4972894"/>
            <a:ext cx="9144000" cy="782371"/>
          </a:xfrm>
        </p:spPr>
        <p:txBody>
          <a:bodyPr>
            <a:noAutofit/>
          </a:bodyPr>
          <a:lstStyle/>
          <a:p>
            <a:r>
              <a:rPr lang="ar-EG" sz="4400" dirty="0"/>
              <a:t>و ابونا القمص ميخائيل البحيرى المحرقى تلميذه و البابا كيرلس السادس  و الشماس حبيب جرجس</a:t>
            </a:r>
          </a:p>
        </p:txBody>
      </p:sp>
      <p:sp>
        <p:nvSpPr>
          <p:cNvPr id="21" name="Text Placeholder 20"/>
          <p:cNvSpPr>
            <a:spLocks noGrp="1"/>
          </p:cNvSpPr>
          <p:nvPr>
            <p:ph type="body" idx="1"/>
          </p:nvPr>
        </p:nvSpPr>
        <p:spPr/>
        <p:txBody>
          <a:bodyPr/>
          <a:lstStyle/>
          <a:p>
            <a:endParaRPr lang="en-US"/>
          </a:p>
        </p:txBody>
      </p:sp>
      <p:sp>
        <p:nvSpPr>
          <p:cNvPr id="22" name="Text Placeholder 21"/>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419945953"/>
      </p:ext>
    </p:extLst>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dirty="0"/>
              <a:t>وكل مصاف قديسيك</a:t>
            </a:r>
          </a:p>
        </p:txBody>
      </p:sp>
      <p:sp>
        <p:nvSpPr>
          <p:cNvPr id="21" name="Text Placeholder 20"/>
          <p:cNvSpPr>
            <a:spLocks noGrp="1"/>
          </p:cNvSpPr>
          <p:nvPr>
            <p:ph type="body" idx="1"/>
          </p:nvPr>
        </p:nvSpPr>
        <p:spPr/>
        <p:txBody>
          <a:bodyPr/>
          <a:lstStyle/>
          <a:p>
            <a:r>
              <a:rPr lang="ar-EG" sz="4800" dirty="0"/>
              <a:t>نيم إبخوروس تيرف إنتي نيئثؤاب إنطاك</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pxoroc</a:t>
            </a:r>
            <a:r>
              <a:rPr lang="en-US" sz="4800" dirty="0"/>
              <a:t> </a:t>
            </a:r>
            <a:r>
              <a:rPr lang="en-US" sz="4800" dirty="0" err="1"/>
              <a:t>thrf</a:t>
            </a:r>
            <a:r>
              <a:rPr lang="en-US" sz="4800" dirty="0"/>
              <a:t> `</a:t>
            </a:r>
            <a:r>
              <a:rPr lang="en-US" sz="4800" dirty="0" err="1"/>
              <a:t>nte</a:t>
            </a:r>
            <a:r>
              <a:rPr lang="ar-EG" sz="4800" dirty="0"/>
              <a:t> </a:t>
            </a:r>
            <a:r>
              <a:rPr lang="en-US" sz="4800" dirty="0" err="1"/>
              <a:t>nh`eqouab</a:t>
            </a:r>
            <a:r>
              <a:rPr lang="en-US" sz="4800" dirty="0"/>
              <a:t> </a:t>
            </a:r>
            <a:r>
              <a:rPr lang="ar-EG" sz="4800" dirty="0"/>
              <a:t> </a:t>
            </a:r>
            <a:r>
              <a:rPr lang="en-US" sz="4800" dirty="0"/>
              <a:t>`</a:t>
            </a:r>
            <a:r>
              <a:rPr lang="en-US" sz="4800" dirty="0" err="1"/>
              <a:t>ntak</a:t>
            </a:r>
            <a:endParaRPr lang="en-US" sz="4800" dirty="0"/>
          </a:p>
        </p:txBody>
      </p:sp>
    </p:spTree>
    <p:extLst>
      <p:ext uri="{BB962C8B-B14F-4D97-AF65-F5344CB8AC3E}">
        <p14:creationId xmlns:p14="http://schemas.microsoft.com/office/powerpoint/2010/main" val="3853636638"/>
      </p:ext>
    </p:extLst>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هؤلاء الذين بسؤالاتهم و طلباتهم</a:t>
            </a:r>
          </a:p>
        </p:txBody>
      </p:sp>
      <p:sp>
        <p:nvSpPr>
          <p:cNvPr id="21" name="Text Placeholder 20"/>
          <p:cNvSpPr>
            <a:spLocks noGrp="1"/>
          </p:cNvSpPr>
          <p:nvPr>
            <p:ph type="body" idx="1"/>
          </p:nvPr>
        </p:nvSpPr>
        <p:spPr/>
        <p:txBody>
          <a:bodyPr/>
          <a:lstStyle/>
          <a:p>
            <a:r>
              <a:rPr lang="ar-EG" sz="4400"/>
              <a:t>ناي إيتي إيفول هيتين نو تيهو نيم طفه </a:t>
            </a:r>
            <a:endParaRPr lang="en-US" sz="4400"/>
          </a:p>
        </p:txBody>
      </p:sp>
      <p:sp>
        <p:nvSpPr>
          <p:cNvPr id="22" name="Text Placeholder 21"/>
          <p:cNvSpPr>
            <a:spLocks noGrp="1"/>
          </p:cNvSpPr>
          <p:nvPr>
            <p:ph type="body" sz="quarter" idx="3"/>
          </p:nvPr>
        </p:nvSpPr>
        <p:spPr/>
        <p:txBody>
          <a:bodyPr/>
          <a:lstStyle/>
          <a:p>
            <a:r>
              <a:rPr lang="pt-BR" dirty="0"/>
              <a:t>Nai `ete `ebol\iten nou;\o nem</a:t>
            </a:r>
            <a:r>
              <a:rPr lang="ar-EG" dirty="0"/>
              <a:t> </a:t>
            </a:r>
            <a:r>
              <a:rPr lang="pt-BR" dirty="0"/>
              <a:t>noutwb\</a:t>
            </a:r>
          </a:p>
        </p:txBody>
      </p:sp>
    </p:spTree>
    <p:extLst>
      <p:ext uri="{BB962C8B-B14F-4D97-AF65-F5344CB8AC3E}">
        <p14:creationId xmlns:p14="http://schemas.microsoft.com/office/powerpoint/2010/main" val="1850726421"/>
      </p:ext>
    </p:extLst>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6000"/>
              <a:t>إرحمنا كلنا معاً</a:t>
            </a:r>
          </a:p>
        </p:txBody>
      </p:sp>
      <p:sp>
        <p:nvSpPr>
          <p:cNvPr id="21" name="Text Placeholder 20"/>
          <p:cNvSpPr>
            <a:spLocks noGrp="1"/>
          </p:cNvSpPr>
          <p:nvPr>
            <p:ph type="body" idx="1"/>
          </p:nvPr>
        </p:nvSpPr>
        <p:spPr/>
        <p:txBody>
          <a:bodyPr/>
          <a:lstStyle/>
          <a:p>
            <a:r>
              <a:rPr lang="ar-EG" sz="5400"/>
              <a:t>ناي نان تيرو إفسوب </a:t>
            </a:r>
          </a:p>
        </p:txBody>
      </p:sp>
      <p:sp>
        <p:nvSpPr>
          <p:cNvPr id="22" name="Text Placeholder 21"/>
          <p:cNvSpPr>
            <a:spLocks noGrp="1"/>
          </p:cNvSpPr>
          <p:nvPr>
            <p:ph type="body" sz="quarter" idx="3"/>
          </p:nvPr>
        </p:nvSpPr>
        <p:spPr/>
        <p:txBody>
          <a:bodyPr/>
          <a:lstStyle/>
          <a:p>
            <a:r>
              <a:rPr lang="en-US" sz="5400"/>
              <a:t>nai nan throu eucop</a:t>
            </a:r>
          </a:p>
        </p:txBody>
      </p:sp>
    </p:spTree>
    <p:extLst>
      <p:ext uri="{BB962C8B-B14F-4D97-AF65-F5344CB8AC3E}">
        <p14:creationId xmlns:p14="http://schemas.microsoft.com/office/powerpoint/2010/main" val="1308334166"/>
      </p:ext>
    </p:extLst>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وانقذنا من أجل إسمك القدوس</a:t>
            </a:r>
          </a:p>
        </p:txBody>
      </p:sp>
      <p:sp>
        <p:nvSpPr>
          <p:cNvPr id="21" name="Text Placeholder 20"/>
          <p:cNvSpPr>
            <a:spLocks noGrp="1"/>
          </p:cNvSpPr>
          <p:nvPr>
            <p:ph type="body" idx="1"/>
          </p:nvPr>
        </p:nvSpPr>
        <p:spPr/>
        <p:txBody>
          <a:bodyPr/>
          <a:lstStyle/>
          <a:p>
            <a:r>
              <a:rPr lang="ar-EG" sz="4800" dirty="0"/>
              <a:t>أووه ماطوجون إثفي بيكران إثؤواب </a:t>
            </a:r>
          </a:p>
        </p:txBody>
      </p:sp>
      <p:sp>
        <p:nvSpPr>
          <p:cNvPr id="22" name="Text Placeholder 21"/>
          <p:cNvSpPr>
            <a:spLocks noGrp="1"/>
          </p:cNvSpPr>
          <p:nvPr>
            <p:ph type="body" sz="quarter" idx="3"/>
          </p:nvPr>
        </p:nvSpPr>
        <p:spPr/>
        <p:txBody>
          <a:bodyPr/>
          <a:lstStyle/>
          <a:p>
            <a:r>
              <a:rPr lang="en-US" sz="4800" dirty="0" err="1"/>
              <a:t>ouo</a:t>
            </a:r>
            <a:r>
              <a:rPr lang="en-US" sz="4800" dirty="0"/>
              <a:t>\ </a:t>
            </a:r>
            <a:r>
              <a:rPr lang="en-US" sz="4800" dirty="0" err="1"/>
              <a:t>matoujon</a:t>
            </a:r>
            <a:r>
              <a:rPr lang="en-US" sz="4800" dirty="0"/>
              <a:t> </a:t>
            </a:r>
            <a:r>
              <a:rPr lang="en-US" sz="4800" dirty="0" err="1"/>
              <a:t>eqbe</a:t>
            </a:r>
            <a:r>
              <a:rPr lang="en-US" sz="4800" dirty="0"/>
              <a:t>  </a:t>
            </a:r>
            <a:r>
              <a:rPr lang="en-US" sz="4800" dirty="0" err="1"/>
              <a:t>pekran</a:t>
            </a:r>
            <a:r>
              <a:rPr lang="ar-EG" sz="4800" dirty="0"/>
              <a:t> </a:t>
            </a:r>
            <a:r>
              <a:rPr lang="en-US" sz="4800" dirty="0"/>
              <a:t>`</a:t>
            </a:r>
            <a:r>
              <a:rPr lang="en-US" sz="4800" dirty="0" err="1"/>
              <a:t>eqouab</a:t>
            </a:r>
            <a:endParaRPr lang="en-US" sz="4800" dirty="0"/>
          </a:p>
        </p:txBody>
      </p:sp>
    </p:spTree>
    <p:extLst>
      <p:ext uri="{BB962C8B-B14F-4D97-AF65-F5344CB8AC3E}">
        <p14:creationId xmlns:p14="http://schemas.microsoft.com/office/powerpoint/2010/main" val="38331953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916707"/>
            <a:ext cx="9143999" cy="887953"/>
          </a:xfrm>
        </p:spPr>
        <p:txBody>
          <a:bodyPr anchor="ctr"/>
          <a:lstStyle/>
          <a:p>
            <a:r>
              <a:rPr lang="ar-EG" sz="3600" dirty="0"/>
              <a:t>إبسوتشنى إنتيه هان رومى إف هوؤو نيم إبطونف إى إبشوى إنتيه هان جاچي ني إتهيب نيم ني إثئو اونه إيڤول </a:t>
            </a:r>
          </a:p>
        </p:txBody>
      </p:sp>
      <p:sp>
        <p:nvSpPr>
          <p:cNvPr id="7" name="Text Placeholder 6"/>
          <p:cNvSpPr>
            <a:spLocks noGrp="1"/>
          </p:cNvSpPr>
          <p:nvPr>
            <p:ph type="body" sz="quarter" idx="3"/>
          </p:nvPr>
        </p:nvSpPr>
        <p:spPr>
          <a:xfrm>
            <a:off x="1" y="4975412"/>
            <a:ext cx="9144000" cy="941294"/>
          </a:xfrm>
        </p:spPr>
        <p:txBody>
          <a:bodyPr>
            <a:noAutofit/>
          </a:bodyPr>
          <a:lstStyle/>
          <a:p>
            <a:pPr>
              <a:spcBef>
                <a:spcPts val="0"/>
              </a:spcBef>
            </a:pPr>
            <a:r>
              <a:rPr lang="en-US" dirty="0"/>
              <a:t>`</a:t>
            </a:r>
            <a:r>
              <a:rPr lang="en-US" dirty="0" err="1"/>
              <a:t>pco</a:t>
            </a:r>
            <a:r>
              <a:rPr lang="en-US" dirty="0"/>
              <a:t>[</a:t>
            </a:r>
            <a:r>
              <a:rPr lang="en-US" dirty="0" err="1"/>
              <a:t>ni</a:t>
            </a:r>
            <a:r>
              <a:rPr lang="en-US" dirty="0"/>
              <a:t> `</a:t>
            </a:r>
            <a:r>
              <a:rPr lang="en-US" dirty="0" err="1"/>
              <a:t>nte</a:t>
            </a:r>
            <a:r>
              <a:rPr lang="en-US" dirty="0"/>
              <a:t> </a:t>
            </a:r>
            <a:r>
              <a:rPr lang="en-US" dirty="0" err="1"/>
              <a:t>hanrwmi</a:t>
            </a:r>
            <a:r>
              <a:rPr lang="en-US" dirty="0"/>
              <a:t> </a:t>
            </a:r>
            <a:r>
              <a:rPr lang="en-US" dirty="0" err="1"/>
              <a:t>euhwou</a:t>
            </a:r>
            <a:r>
              <a:rPr lang="en-US" dirty="0"/>
              <a:t>@ </a:t>
            </a:r>
            <a:r>
              <a:rPr lang="en-US" dirty="0" err="1"/>
              <a:t>nem</a:t>
            </a:r>
            <a:r>
              <a:rPr lang="en-US" dirty="0"/>
              <a:t> `</a:t>
            </a:r>
            <a:r>
              <a:rPr lang="en-US" dirty="0" err="1"/>
              <a:t>ptwnf</a:t>
            </a:r>
            <a:r>
              <a:rPr lang="en-US" dirty="0"/>
              <a:t> `</a:t>
            </a:r>
            <a:r>
              <a:rPr lang="en-US" dirty="0" err="1"/>
              <a:t>e`pswi</a:t>
            </a:r>
            <a:r>
              <a:rPr lang="en-US" dirty="0"/>
              <a:t> </a:t>
            </a:r>
          </a:p>
          <a:p>
            <a:pPr>
              <a:spcBef>
                <a:spcPts val="0"/>
              </a:spcBef>
            </a:pPr>
            <a:r>
              <a:rPr lang="en-US" dirty="0"/>
              <a:t>`</a:t>
            </a:r>
            <a:r>
              <a:rPr lang="en-US" dirty="0" err="1"/>
              <a:t>nte</a:t>
            </a:r>
            <a:r>
              <a:rPr lang="en-US" dirty="0"/>
              <a:t> </a:t>
            </a:r>
            <a:r>
              <a:rPr lang="en-US" dirty="0" err="1"/>
              <a:t>hanjij</a:t>
            </a:r>
            <a:r>
              <a:rPr lang="en-US" dirty="0"/>
              <a:t> </a:t>
            </a:r>
            <a:r>
              <a:rPr lang="en-US" dirty="0" err="1"/>
              <a:t>nyethyp</a:t>
            </a:r>
            <a:r>
              <a:rPr lang="en-US" dirty="0"/>
              <a:t> </a:t>
            </a:r>
            <a:r>
              <a:rPr lang="en-US" dirty="0" err="1"/>
              <a:t>nem</a:t>
            </a:r>
            <a:r>
              <a:rPr lang="en-US" dirty="0"/>
              <a:t> </a:t>
            </a:r>
            <a:r>
              <a:rPr lang="en-US" dirty="0" err="1"/>
              <a:t>nye;ouwnh</a:t>
            </a:r>
            <a:r>
              <a:rPr lang="en-US" dirty="0"/>
              <a:t> `</a:t>
            </a:r>
            <a:r>
              <a:rPr lang="en-US" dirty="0" err="1"/>
              <a:t>ebol</a:t>
            </a:r>
            <a:endParaRPr lang="en-US" dirty="0"/>
          </a:p>
        </p:txBody>
      </p:sp>
      <p:sp>
        <p:nvSpPr>
          <p:cNvPr id="3" name="Text Placeholder 2">
            <a:extLst>
              <a:ext uri="{FF2B5EF4-FFF2-40B4-BE49-F238E27FC236}">
                <a16:creationId xmlns:a16="http://schemas.microsoft.com/office/drawing/2014/main" id="{191C65FC-1DFD-48B0-992F-F8D5AD1718AB}"/>
              </a:ext>
            </a:extLst>
          </p:cNvPr>
          <p:cNvSpPr>
            <a:spLocks noGrp="1"/>
          </p:cNvSpPr>
          <p:nvPr>
            <p:ph type="body" sz="quarter" idx="10"/>
          </p:nvPr>
        </p:nvSpPr>
        <p:spPr>
          <a:xfrm>
            <a:off x="-3" y="4377534"/>
            <a:ext cx="9144000" cy="597878"/>
          </a:xfrm>
        </p:spPr>
        <p:txBody>
          <a:bodyPr/>
          <a:lstStyle/>
          <a:p>
            <a:r>
              <a:rPr lang="ar-SA" altLang="en-US" sz="3700" b="1" dirty="0">
                <a:solidFill>
                  <a:schemeClr val="bg1"/>
                </a:solidFill>
                <a:latin typeface="Times New Roman" panose="02020603050405020304" pitchFamily="18" charset="0"/>
                <a:cs typeface="Times New Roman" panose="02020603050405020304" pitchFamily="18" charset="0"/>
              </a:rPr>
              <a:t>و مؤامرة الناس الأشرار وقيام الأعداء الخفيين و الظاهرين</a:t>
            </a:r>
            <a:endParaRPr lang="en-US" sz="3700" dirty="0"/>
          </a:p>
        </p:txBody>
      </p:sp>
    </p:spTree>
    <p:extLst>
      <p:ext uri="{BB962C8B-B14F-4D97-AF65-F5344CB8AC3E}">
        <p14:creationId xmlns:p14="http://schemas.microsoft.com/office/powerpoint/2010/main" val="2119654131"/>
      </p:ext>
    </p:extLst>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الذي دعي علينا</a:t>
            </a:r>
          </a:p>
        </p:txBody>
      </p:sp>
      <p:sp>
        <p:nvSpPr>
          <p:cNvPr id="21" name="Text Placeholder 20"/>
          <p:cNvSpPr>
            <a:spLocks noGrp="1"/>
          </p:cNvSpPr>
          <p:nvPr>
            <p:ph type="body" idx="1"/>
          </p:nvPr>
        </p:nvSpPr>
        <p:spPr/>
        <p:txBody>
          <a:bodyPr/>
          <a:lstStyle/>
          <a:p>
            <a:r>
              <a:rPr lang="ar-EG" sz="4800"/>
              <a:t>إيطاف موتي إمموف إي إهري إيجون</a:t>
            </a:r>
          </a:p>
        </p:txBody>
      </p:sp>
      <p:sp>
        <p:nvSpPr>
          <p:cNvPr id="22" name="Text Placeholder 21"/>
          <p:cNvSpPr>
            <a:spLocks noGrp="1"/>
          </p:cNvSpPr>
          <p:nvPr>
            <p:ph type="body" sz="quarter" idx="3"/>
          </p:nvPr>
        </p:nvSpPr>
        <p:spPr/>
        <p:txBody>
          <a:bodyPr/>
          <a:lstStyle/>
          <a:p>
            <a:r>
              <a:rPr lang="pt-BR" sz="5400" dirty="0"/>
              <a:t> `etaumou;  `mmof  `e`\rhi</a:t>
            </a:r>
            <a:r>
              <a:rPr lang="ar-EG" sz="5400" dirty="0"/>
              <a:t> </a:t>
            </a:r>
            <a:r>
              <a:rPr lang="pt-BR" sz="5400" dirty="0"/>
              <a:t> `ejwm</a:t>
            </a:r>
          </a:p>
        </p:txBody>
      </p:sp>
    </p:spTree>
    <p:extLst>
      <p:ext uri="{BB962C8B-B14F-4D97-AF65-F5344CB8AC3E}">
        <p14:creationId xmlns:p14="http://schemas.microsoft.com/office/powerpoint/2010/main" val="3357083598"/>
      </p:ext>
    </p:extLst>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القارئون فليقولوا</a:t>
            </a:r>
          </a:p>
        </p:txBody>
      </p:sp>
      <p:sp>
        <p:nvSpPr>
          <p:cNvPr id="21" name="Text Placeholder 20"/>
          <p:cNvSpPr>
            <a:spLocks noGrp="1"/>
          </p:cNvSpPr>
          <p:nvPr>
            <p:ph type="body" idx="1"/>
          </p:nvPr>
        </p:nvSpPr>
        <p:spPr/>
        <p:txBody>
          <a:bodyPr/>
          <a:lstStyle/>
          <a:p>
            <a:r>
              <a:rPr lang="ar-EG" sz="5400"/>
              <a:t>نيئتئوش ماروطاؤؤو</a:t>
            </a:r>
          </a:p>
        </p:txBody>
      </p:sp>
      <p:sp>
        <p:nvSpPr>
          <p:cNvPr id="22" name="Text Placeholder 21"/>
          <p:cNvSpPr>
            <a:spLocks noGrp="1"/>
          </p:cNvSpPr>
          <p:nvPr>
            <p:ph type="body" sz="quarter" idx="3"/>
          </p:nvPr>
        </p:nvSpPr>
        <p:spPr/>
        <p:txBody>
          <a:bodyPr/>
          <a:lstStyle/>
          <a:p>
            <a:r>
              <a:rPr lang="en-US" sz="5400"/>
              <a:t>Nhetw] maroutaou`o</a:t>
            </a:r>
          </a:p>
        </p:txBody>
      </p:sp>
    </p:spTree>
    <p:extLst>
      <p:ext uri="{BB962C8B-B14F-4D97-AF65-F5344CB8AC3E}">
        <p14:creationId xmlns:p14="http://schemas.microsoft.com/office/powerpoint/2010/main" val="3868261149"/>
      </p:ext>
    </p:extLst>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ar-EG"/>
              <a:t>إسماء آبائنا البطاركة القديسين الذين رقدوا</a:t>
            </a:r>
          </a:p>
        </p:txBody>
      </p:sp>
      <p:sp>
        <p:nvSpPr>
          <p:cNvPr id="21" name="Text Placeholder 20"/>
          <p:cNvSpPr>
            <a:spLocks noGrp="1"/>
          </p:cNvSpPr>
          <p:nvPr>
            <p:ph type="body" idx="1"/>
          </p:nvPr>
        </p:nvSpPr>
        <p:spPr/>
        <p:txBody>
          <a:bodyPr/>
          <a:lstStyle/>
          <a:p>
            <a:r>
              <a:rPr lang="ar-EG"/>
              <a:t>إن ني ران إنتي نينيوتي إثؤواب إمباطريارشيس إيطاف إنكوت </a:t>
            </a:r>
          </a:p>
        </p:txBody>
      </p:sp>
      <p:sp>
        <p:nvSpPr>
          <p:cNvPr id="22" name="Text Placeholder 21"/>
          <p:cNvSpPr>
            <a:spLocks noGrp="1"/>
          </p:cNvSpPr>
          <p:nvPr>
            <p:ph type="body" sz="quarter" idx="3"/>
          </p:nvPr>
        </p:nvSpPr>
        <p:spPr/>
        <p:txBody>
          <a:bodyPr/>
          <a:lstStyle/>
          <a:p>
            <a:r>
              <a:rPr lang="en-US" dirty="0"/>
              <a:t>`</a:t>
            </a:r>
            <a:r>
              <a:rPr lang="en-US" dirty="0" err="1"/>
              <a:t>nniran</a:t>
            </a:r>
            <a:r>
              <a:rPr lang="en-US" dirty="0"/>
              <a:t> `</a:t>
            </a:r>
            <a:r>
              <a:rPr lang="en-US" dirty="0" err="1"/>
              <a:t>nte</a:t>
            </a:r>
            <a:r>
              <a:rPr lang="en-US" dirty="0"/>
              <a:t> </a:t>
            </a:r>
            <a:r>
              <a:rPr lang="en-US" dirty="0" err="1"/>
              <a:t>nenio</a:t>
            </a:r>
            <a:r>
              <a:rPr lang="en-US" dirty="0"/>
              <a:t>; `</a:t>
            </a:r>
            <a:r>
              <a:rPr lang="en-US" dirty="0" err="1"/>
              <a:t>eqouab</a:t>
            </a:r>
            <a:r>
              <a:rPr lang="ar-EG" dirty="0"/>
              <a:t> </a:t>
            </a:r>
            <a:r>
              <a:rPr lang="en-US" dirty="0"/>
              <a:t> `</a:t>
            </a:r>
            <a:r>
              <a:rPr lang="en-US" dirty="0" err="1"/>
              <a:t>mpatriarxhc</a:t>
            </a:r>
            <a:r>
              <a:rPr lang="ar-EG" dirty="0"/>
              <a:t> </a:t>
            </a:r>
            <a:r>
              <a:rPr lang="en-US" dirty="0"/>
              <a:t>`</a:t>
            </a:r>
            <a:r>
              <a:rPr lang="en-US" dirty="0" err="1"/>
              <a:t>etauenkot</a:t>
            </a:r>
            <a:endParaRPr lang="en-US" dirty="0"/>
          </a:p>
        </p:txBody>
      </p:sp>
    </p:spTree>
    <p:extLst>
      <p:ext uri="{BB962C8B-B14F-4D97-AF65-F5344CB8AC3E}">
        <p14:creationId xmlns:p14="http://schemas.microsoft.com/office/powerpoint/2010/main" val="1269448328"/>
      </p:ext>
    </p:extLst>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الرب ينيح نفوسهم أجميعن</a:t>
            </a:r>
          </a:p>
        </p:txBody>
      </p:sp>
      <p:sp>
        <p:nvSpPr>
          <p:cNvPr id="21" name="Text Placeholder 20"/>
          <p:cNvSpPr>
            <a:spLocks noGrp="1"/>
          </p:cNvSpPr>
          <p:nvPr>
            <p:ph type="body" idx="1"/>
          </p:nvPr>
        </p:nvSpPr>
        <p:spPr/>
        <p:txBody>
          <a:bodyPr/>
          <a:lstStyle/>
          <a:p>
            <a:r>
              <a:rPr lang="ar-EG" sz="4800"/>
              <a:t>إبشويس ما إمطون إن نؤ إبسيشي تيرو</a:t>
            </a:r>
          </a:p>
        </p:txBody>
      </p:sp>
      <p:sp>
        <p:nvSpPr>
          <p:cNvPr id="22" name="Text Placeholder 21"/>
          <p:cNvSpPr>
            <a:spLocks noGrp="1"/>
          </p:cNvSpPr>
          <p:nvPr>
            <p:ph type="body" sz="quarter" idx="3"/>
          </p:nvPr>
        </p:nvSpPr>
        <p:spPr/>
        <p:txBody>
          <a:bodyPr/>
          <a:lstStyle/>
          <a:p>
            <a:r>
              <a:rPr lang="en-US" sz="4800" dirty="0"/>
              <a:t>~P_ </a:t>
            </a:r>
            <a:r>
              <a:rPr lang="en-US" sz="4800" dirty="0" err="1"/>
              <a:t>ma`mton</a:t>
            </a:r>
            <a:r>
              <a:rPr lang="en-US" sz="4800" dirty="0"/>
              <a:t> `</a:t>
            </a:r>
            <a:r>
              <a:rPr lang="en-US" sz="4800" dirty="0" err="1"/>
              <a:t>nnouyuxh</a:t>
            </a:r>
            <a:r>
              <a:rPr lang="en-US" sz="4800" dirty="0"/>
              <a:t> </a:t>
            </a:r>
            <a:r>
              <a:rPr lang="en-US" sz="4800" dirty="0" err="1"/>
              <a:t>throu</a:t>
            </a:r>
            <a:endParaRPr lang="en-US" sz="4800" dirty="0"/>
          </a:p>
        </p:txBody>
      </p:sp>
    </p:spTree>
    <p:extLst>
      <p:ext uri="{BB962C8B-B14F-4D97-AF65-F5344CB8AC3E}">
        <p14:creationId xmlns:p14="http://schemas.microsoft.com/office/powerpoint/2010/main" val="244962029"/>
      </p:ext>
    </p:extLst>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4800"/>
              <a:t>ويغفر لنا خطايانا</a:t>
            </a:r>
          </a:p>
        </p:txBody>
      </p:sp>
      <p:sp>
        <p:nvSpPr>
          <p:cNvPr id="21" name="Text Placeholder 20"/>
          <p:cNvSpPr>
            <a:spLocks noGrp="1"/>
          </p:cNvSpPr>
          <p:nvPr>
            <p:ph type="body" idx="1"/>
          </p:nvPr>
        </p:nvSpPr>
        <p:spPr/>
        <p:txBody>
          <a:bodyPr/>
          <a:lstStyle/>
          <a:p>
            <a:r>
              <a:rPr lang="ar-EG" sz="4400"/>
              <a:t>أووه إنتيف كانين نوفي نان إيفول</a:t>
            </a:r>
          </a:p>
        </p:txBody>
      </p:sp>
      <p:sp>
        <p:nvSpPr>
          <p:cNvPr id="22" name="Text Placeholder 21"/>
          <p:cNvSpPr>
            <a:spLocks noGrp="1"/>
          </p:cNvSpPr>
          <p:nvPr>
            <p:ph type="body" sz="quarter" idx="3"/>
          </p:nvPr>
        </p:nvSpPr>
        <p:spPr/>
        <p:txBody>
          <a:bodyPr/>
          <a:lstStyle/>
          <a:p>
            <a:r>
              <a:rPr lang="en-US" sz="4800" dirty="0" err="1"/>
              <a:t>ouo</a:t>
            </a:r>
            <a:r>
              <a:rPr lang="en-US" sz="4800" dirty="0"/>
              <a:t>\ `</a:t>
            </a:r>
            <a:r>
              <a:rPr lang="en-US" sz="4800" dirty="0" err="1"/>
              <a:t>ntefxa</a:t>
            </a:r>
            <a:r>
              <a:rPr lang="ar-EG" sz="4800" dirty="0"/>
              <a:t> </a:t>
            </a:r>
            <a:r>
              <a:rPr lang="en-US" sz="4800" dirty="0" err="1"/>
              <a:t>nennobi</a:t>
            </a:r>
            <a:r>
              <a:rPr lang="en-US" sz="4800" dirty="0"/>
              <a:t> nan `</a:t>
            </a:r>
            <a:r>
              <a:rPr lang="en-US" sz="4800" dirty="0" err="1"/>
              <a:t>ebol</a:t>
            </a:r>
            <a:endParaRPr lang="en-US" sz="4800" dirty="0"/>
          </a:p>
        </p:txBody>
      </p:sp>
      <p:sp>
        <p:nvSpPr>
          <p:cNvPr id="2" name="Rectangle 1">
            <a:hlinkClick r:id="rId2" action="ppaction://hlinksldjump"/>
            <a:extLst>
              <a:ext uri="{FF2B5EF4-FFF2-40B4-BE49-F238E27FC236}">
                <a16:creationId xmlns:a16="http://schemas.microsoft.com/office/drawing/2014/main" id="{A4B6AA03-5C7B-AA54-086D-252411F60A50}"/>
              </a:ext>
            </a:extLst>
          </p:cNvPr>
          <p:cNvSpPr/>
          <p:nvPr/>
        </p:nvSpPr>
        <p:spPr>
          <a:xfrm>
            <a:off x="6690010" y="4027491"/>
            <a:ext cx="242566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3" name="Rectangle 2">
            <a:hlinkClick r:id="" action="ppaction://noaction"/>
            <a:extLst>
              <a:ext uri="{FF2B5EF4-FFF2-40B4-BE49-F238E27FC236}">
                <a16:creationId xmlns:a16="http://schemas.microsoft.com/office/drawing/2014/main" id="{60358763-DAC1-95CC-808B-2C0202A9EAD9}"/>
              </a:ext>
            </a:extLst>
          </p:cNvPr>
          <p:cNvSpPr/>
          <p:nvPr/>
        </p:nvSpPr>
        <p:spPr>
          <a:xfrm>
            <a:off x="28326" y="4027491"/>
            <a:ext cx="198323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4" name="TextBox 3">
            <a:hlinkClick r:id="rId3" action="ppaction://hlinksldjump"/>
            <a:extLst>
              <a:ext uri="{FF2B5EF4-FFF2-40B4-BE49-F238E27FC236}">
                <a16:creationId xmlns:a16="http://schemas.microsoft.com/office/drawing/2014/main" id="{40C01D10-6958-D869-AB72-E7F136B4070D}"/>
              </a:ext>
            </a:extLst>
          </p:cNvPr>
          <p:cNvSpPr txBox="1"/>
          <p:nvPr/>
        </p:nvSpPr>
        <p:spPr>
          <a:xfrm>
            <a:off x="3756711" y="4027491"/>
            <a:ext cx="163057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5" name="TextBox 4">
            <a:hlinkClick r:id="" action="ppaction://noaction"/>
            <a:extLst>
              <a:ext uri="{FF2B5EF4-FFF2-40B4-BE49-F238E27FC236}">
                <a16:creationId xmlns:a16="http://schemas.microsoft.com/office/drawing/2014/main" id="{1AAB881D-2514-E4DF-042C-AAAE4FFFC1EC}"/>
              </a:ext>
            </a:extLst>
          </p:cNvPr>
          <p:cNvSpPr txBox="1"/>
          <p:nvPr/>
        </p:nvSpPr>
        <p:spPr>
          <a:xfrm>
            <a:off x="5484759" y="3995201"/>
            <a:ext cx="117692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732604920"/>
      </p:ext>
    </p:extLst>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وهؤلاء وكل أحد يارب </a:t>
            </a:r>
          </a:p>
        </p:txBody>
      </p:sp>
      <p:sp>
        <p:nvSpPr>
          <p:cNvPr id="21" name="Text Placeholder 20"/>
          <p:cNvSpPr>
            <a:spLocks noGrp="1"/>
          </p:cNvSpPr>
          <p:nvPr>
            <p:ph type="body" idx="1"/>
          </p:nvPr>
        </p:nvSpPr>
        <p:spPr/>
        <p:txBody>
          <a:bodyPr/>
          <a:lstStyle/>
          <a:p>
            <a:r>
              <a:rPr lang="ar-EG" sz="4800"/>
              <a:t>أووه ناي نيم أوؤن نيفين إبشويس</a:t>
            </a:r>
          </a:p>
        </p:txBody>
      </p:sp>
      <p:sp>
        <p:nvSpPr>
          <p:cNvPr id="22" name="Text Placeholder 21"/>
          <p:cNvSpPr>
            <a:spLocks noGrp="1"/>
          </p:cNvSpPr>
          <p:nvPr>
            <p:ph type="body" sz="quarter" idx="3"/>
          </p:nvPr>
        </p:nvSpPr>
        <p:spPr/>
        <p:txBody>
          <a:bodyPr/>
          <a:lstStyle/>
          <a:p>
            <a:r>
              <a:rPr lang="pt-BR" sz="4800"/>
              <a:t>Ouo\ nai nem ouon niben ~P_&gt;</a:t>
            </a:r>
          </a:p>
        </p:txBody>
      </p:sp>
    </p:spTree>
    <p:extLst>
      <p:ext uri="{BB962C8B-B14F-4D97-AF65-F5344CB8AC3E}">
        <p14:creationId xmlns:p14="http://schemas.microsoft.com/office/powerpoint/2010/main" val="4251379768"/>
      </p:ext>
    </p:extLst>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ar-EG"/>
              <a:t>الذين ذكرنا أسماؤهم و الذين لم نذكرهم </a:t>
            </a:r>
          </a:p>
        </p:txBody>
      </p:sp>
      <p:sp>
        <p:nvSpPr>
          <p:cNvPr id="21" name="Text Placeholder 20"/>
          <p:cNvSpPr>
            <a:spLocks noGrp="1"/>
          </p:cNvSpPr>
          <p:nvPr>
            <p:ph type="body" idx="1"/>
          </p:nvPr>
        </p:nvSpPr>
        <p:spPr/>
        <p:txBody>
          <a:bodyPr/>
          <a:lstStyle/>
          <a:p>
            <a:r>
              <a:rPr lang="ar-EG" sz="4000"/>
              <a:t>ني إيطان طا أو إي نوران نيم ني إيتي إمبين طاؤوأوأو</a:t>
            </a:r>
          </a:p>
        </p:txBody>
      </p:sp>
      <p:sp>
        <p:nvSpPr>
          <p:cNvPr id="22" name="Text Placeholder 21"/>
          <p:cNvSpPr>
            <a:spLocks noGrp="1"/>
          </p:cNvSpPr>
          <p:nvPr>
            <p:ph type="body" sz="quarter" idx="3"/>
          </p:nvPr>
        </p:nvSpPr>
        <p:spPr>
          <a:xfrm>
            <a:off x="0" y="5317586"/>
            <a:ext cx="9144000" cy="682357"/>
          </a:xfrm>
        </p:spPr>
        <p:txBody>
          <a:bodyPr/>
          <a:lstStyle/>
          <a:p>
            <a:r>
              <a:rPr lang="pt-BR" dirty="0"/>
              <a:t>nh`etantaou</a:t>
            </a:r>
            <a:r>
              <a:rPr lang="ar-EG" dirty="0"/>
              <a:t> </a:t>
            </a:r>
            <a:r>
              <a:rPr lang="pt-BR" dirty="0"/>
              <a:t>`enouran&gt; nem nh`ete</a:t>
            </a:r>
            <a:r>
              <a:rPr lang="ar-EG" dirty="0"/>
              <a:t> </a:t>
            </a:r>
            <a:r>
              <a:rPr lang="pt-BR" dirty="0"/>
              <a:t>`mpentaou`wou</a:t>
            </a:r>
          </a:p>
        </p:txBody>
      </p:sp>
    </p:spTree>
    <p:extLst>
      <p:ext uri="{BB962C8B-B14F-4D97-AF65-F5344CB8AC3E}">
        <p14:creationId xmlns:p14="http://schemas.microsoft.com/office/powerpoint/2010/main" val="735660310"/>
      </p:ext>
    </p:extLst>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الذين في فكر كل واحد منا</a:t>
            </a:r>
          </a:p>
        </p:txBody>
      </p:sp>
      <p:sp>
        <p:nvSpPr>
          <p:cNvPr id="21" name="Text Placeholder 20"/>
          <p:cNvSpPr>
            <a:spLocks noGrp="1"/>
          </p:cNvSpPr>
          <p:nvPr>
            <p:ph type="body" idx="1"/>
          </p:nvPr>
        </p:nvSpPr>
        <p:spPr/>
        <p:txBody>
          <a:bodyPr/>
          <a:lstStyle/>
          <a:p>
            <a:r>
              <a:rPr lang="ar-EG" sz="4400"/>
              <a:t>ني إتخين إفميقئي إمبي أوواي بي أوواي إممون </a:t>
            </a:r>
          </a:p>
        </p:txBody>
      </p:sp>
      <p:sp>
        <p:nvSpPr>
          <p:cNvPr id="22" name="Text Placeholder 21"/>
          <p:cNvSpPr>
            <a:spLocks noGrp="1"/>
          </p:cNvSpPr>
          <p:nvPr>
            <p:ph type="body" sz="quarter" idx="3"/>
          </p:nvPr>
        </p:nvSpPr>
        <p:spPr/>
        <p:txBody>
          <a:bodyPr/>
          <a:lstStyle/>
          <a:p>
            <a:r>
              <a:rPr lang="en-US" sz="4800" dirty="0" err="1"/>
              <a:t>Nhet</a:t>
            </a:r>
            <a:r>
              <a:rPr lang="en-US" sz="4800" dirty="0"/>
              <a:t> '</a:t>
            </a:r>
            <a:r>
              <a:rPr lang="en-US" sz="4800" dirty="0" err="1"/>
              <a:t>en</a:t>
            </a:r>
            <a:r>
              <a:rPr lang="en-US" sz="4800" dirty="0"/>
              <a:t>   `</a:t>
            </a:r>
            <a:r>
              <a:rPr lang="en-US" sz="4800" dirty="0" err="1"/>
              <a:t>vmeu`i</a:t>
            </a:r>
            <a:r>
              <a:rPr lang="ar-EG" sz="4800" dirty="0"/>
              <a:t> </a:t>
            </a:r>
            <a:r>
              <a:rPr lang="en-US" sz="4800" dirty="0"/>
              <a:t> `</a:t>
            </a:r>
            <a:r>
              <a:rPr lang="en-US" sz="4800" dirty="0" err="1"/>
              <a:t>mpiouai</a:t>
            </a:r>
            <a:r>
              <a:rPr lang="en-US" sz="4800" dirty="0"/>
              <a:t> </a:t>
            </a:r>
            <a:r>
              <a:rPr lang="en-US" sz="4800" dirty="0" err="1"/>
              <a:t>piouai</a:t>
            </a:r>
            <a:r>
              <a:rPr lang="ar-EG" sz="4800" dirty="0"/>
              <a:t> </a:t>
            </a:r>
            <a:r>
              <a:rPr lang="en-US" sz="4800" dirty="0"/>
              <a:t>`</a:t>
            </a:r>
            <a:r>
              <a:rPr lang="en-US" sz="4800" dirty="0" err="1"/>
              <a:t>mmon</a:t>
            </a:r>
            <a:endParaRPr lang="en-US" sz="4800" dirty="0"/>
          </a:p>
        </p:txBody>
      </p:sp>
    </p:spTree>
    <p:extLst>
      <p:ext uri="{BB962C8B-B14F-4D97-AF65-F5344CB8AC3E}">
        <p14:creationId xmlns:p14="http://schemas.microsoft.com/office/powerpoint/2010/main" val="857611541"/>
      </p:ext>
    </p:extLst>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والذين ليسوا في فكرنا</a:t>
            </a:r>
          </a:p>
        </p:txBody>
      </p:sp>
      <p:sp>
        <p:nvSpPr>
          <p:cNvPr id="21" name="Text Placeholder 20"/>
          <p:cNvSpPr>
            <a:spLocks noGrp="1"/>
          </p:cNvSpPr>
          <p:nvPr>
            <p:ph type="body" idx="1"/>
          </p:nvPr>
        </p:nvSpPr>
        <p:spPr/>
        <p:txBody>
          <a:bodyPr/>
          <a:lstStyle/>
          <a:p>
            <a:r>
              <a:rPr lang="ar-EG" sz="4800"/>
              <a:t>نيم ني إيتي إتخيتين آن</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nh`ete</a:t>
            </a:r>
            <a:r>
              <a:rPr lang="ar-EG" sz="5400" dirty="0"/>
              <a:t> </a:t>
            </a:r>
            <a:r>
              <a:rPr lang="en-US" sz="5400" dirty="0"/>
              <a:t> `</a:t>
            </a:r>
            <a:r>
              <a:rPr lang="en-US" sz="5400" dirty="0" err="1"/>
              <a:t>n'htenan</a:t>
            </a:r>
            <a:endParaRPr lang="en-US" sz="5400" dirty="0"/>
          </a:p>
        </p:txBody>
      </p:sp>
    </p:spTree>
    <p:extLst>
      <p:ext uri="{BB962C8B-B14F-4D97-AF65-F5344CB8AC3E}">
        <p14:creationId xmlns:p14="http://schemas.microsoft.com/office/powerpoint/2010/main" val="3835924043"/>
      </p:ext>
    </p:extLst>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ar-EG"/>
              <a:t>الذي رقدوا وتنيحوا في الإيمان بالمسيح</a:t>
            </a:r>
          </a:p>
        </p:txBody>
      </p:sp>
      <p:sp>
        <p:nvSpPr>
          <p:cNvPr id="21" name="Text Placeholder 20"/>
          <p:cNvSpPr>
            <a:spLocks noGrp="1"/>
          </p:cNvSpPr>
          <p:nvPr>
            <p:ph type="body" idx="1"/>
          </p:nvPr>
        </p:nvSpPr>
        <p:spPr>
          <a:xfrm>
            <a:off x="-263473" y="5926412"/>
            <a:ext cx="9593451" cy="885093"/>
          </a:xfrm>
        </p:spPr>
        <p:txBody>
          <a:bodyPr/>
          <a:lstStyle/>
          <a:p>
            <a:r>
              <a:rPr lang="ar-EG" dirty="0"/>
              <a:t>إيطاف إنكوت آف إمطون إم موؤخين إفناهتي إم بي إخرستوس</a:t>
            </a:r>
          </a:p>
        </p:txBody>
      </p:sp>
      <p:sp>
        <p:nvSpPr>
          <p:cNvPr id="22" name="Text Placeholder 21"/>
          <p:cNvSpPr>
            <a:spLocks noGrp="1"/>
          </p:cNvSpPr>
          <p:nvPr>
            <p:ph type="body" sz="quarter" idx="3"/>
          </p:nvPr>
        </p:nvSpPr>
        <p:spPr>
          <a:xfrm>
            <a:off x="0" y="5503563"/>
            <a:ext cx="9144000" cy="682357"/>
          </a:xfrm>
        </p:spPr>
        <p:txBody>
          <a:bodyPr/>
          <a:lstStyle/>
          <a:p>
            <a:r>
              <a:rPr lang="en-US" dirty="0" err="1"/>
              <a:t>Etauenkot</a:t>
            </a:r>
            <a:r>
              <a:rPr lang="en-US" dirty="0"/>
              <a:t> </a:t>
            </a:r>
            <a:r>
              <a:rPr lang="en-US" dirty="0" err="1"/>
              <a:t>au`mton</a:t>
            </a:r>
            <a:r>
              <a:rPr lang="en-US" dirty="0"/>
              <a:t> `</a:t>
            </a:r>
            <a:r>
              <a:rPr lang="en-US" dirty="0" err="1"/>
              <a:t>mmwou</a:t>
            </a:r>
            <a:r>
              <a:rPr lang="ar-EG" dirty="0"/>
              <a:t> </a:t>
            </a:r>
            <a:r>
              <a:rPr lang="en-US" dirty="0"/>
              <a:t>'</a:t>
            </a:r>
            <a:r>
              <a:rPr lang="en-US" dirty="0" err="1"/>
              <a:t>en</a:t>
            </a:r>
            <a:r>
              <a:rPr lang="ar-EG" dirty="0"/>
              <a:t> </a:t>
            </a:r>
            <a:r>
              <a:rPr lang="en-US" dirty="0"/>
              <a:t> `</a:t>
            </a:r>
            <a:r>
              <a:rPr lang="en-US" dirty="0" err="1"/>
              <a:t>vna</a:t>
            </a:r>
            <a:r>
              <a:rPr lang="en-US" dirty="0"/>
              <a:t>\;</a:t>
            </a:r>
            <a:r>
              <a:rPr lang="ar-EG" dirty="0"/>
              <a:t> </a:t>
            </a:r>
            <a:r>
              <a:rPr lang="en-US" dirty="0"/>
              <a:t> `</a:t>
            </a:r>
            <a:r>
              <a:rPr lang="en-US" dirty="0" err="1"/>
              <a:t>mPi`xrictoc</a:t>
            </a:r>
            <a:endParaRPr lang="en-US" dirty="0"/>
          </a:p>
        </p:txBody>
      </p:sp>
    </p:spTree>
    <p:extLst>
      <p:ext uri="{BB962C8B-B14F-4D97-AF65-F5344CB8AC3E}">
        <p14:creationId xmlns:p14="http://schemas.microsoft.com/office/powerpoint/2010/main" val="2826146154"/>
      </p:ext>
    </p:extLst>
  </p:cSld>
  <p:clrMapOvr>
    <a:masterClrMapping/>
  </p:clrMapOvr>
</p:sld>
</file>

<file path=ppt/theme/theme1.xml><?xml version="1.0" encoding="utf-8"?>
<a:theme xmlns:a="http://schemas.openxmlformats.org/drawingml/2006/main" name="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1" eaLnBrk="1" fontAlgn="base" latinLnBrk="0" hangingPunct="1">
          <a:lnSpc>
            <a:spcPct val="100000"/>
          </a:lnSpc>
          <a:spcBef>
            <a:spcPct val="0"/>
          </a:spcBef>
          <a:spcAft>
            <a:spcPct val="0"/>
          </a:spcAft>
          <a:buClrTx/>
          <a:buSzTx/>
          <a:buFontTx/>
          <a:buNone/>
          <a:tabLst/>
          <a:defRPr kumimoji="0" lang="ar-KW" altLang="en-US" sz="18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1" eaLnBrk="1" fontAlgn="base" latinLnBrk="0" hangingPunct="1">
          <a:lnSpc>
            <a:spcPct val="100000"/>
          </a:lnSpc>
          <a:spcBef>
            <a:spcPct val="0"/>
          </a:spcBef>
          <a:spcAft>
            <a:spcPct val="0"/>
          </a:spcAft>
          <a:buClrTx/>
          <a:buSzTx/>
          <a:buFontTx/>
          <a:buNone/>
          <a:tabLst/>
          <a:defRPr kumimoji="0" lang="ar-KW" altLang="en-US" sz="18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36006</TotalTime>
  <Words>47525</Words>
  <Application>Microsoft Office PowerPoint</Application>
  <PresentationFormat>On-screen Show (4:3)</PresentationFormat>
  <Paragraphs>4890</Paragraphs>
  <Slides>1622</Slides>
  <Notes>140</Notes>
  <HiddenSlides>862</HiddenSlides>
  <MMClips>0</MMClips>
  <ScaleCrop>false</ScaleCrop>
  <HeadingPairs>
    <vt:vector size="8" baseType="variant">
      <vt:variant>
        <vt:lpstr>Fonts Used</vt:lpstr>
      </vt:variant>
      <vt:variant>
        <vt:i4>14</vt:i4>
      </vt:variant>
      <vt:variant>
        <vt:lpstr>Theme</vt:lpstr>
      </vt:variant>
      <vt:variant>
        <vt:i4>4</vt:i4>
      </vt:variant>
      <vt:variant>
        <vt:lpstr>Slide Titles</vt:lpstr>
      </vt:variant>
      <vt:variant>
        <vt:i4>1622</vt:i4>
      </vt:variant>
      <vt:variant>
        <vt:lpstr>Custom Shows</vt:lpstr>
      </vt:variant>
      <vt:variant>
        <vt:i4>14</vt:i4>
      </vt:variant>
    </vt:vector>
  </HeadingPairs>
  <TitlesOfParts>
    <vt:vector size="1654" baseType="lpstr">
      <vt:lpstr>Abraam</vt:lpstr>
      <vt:lpstr>Arial</vt:lpstr>
      <vt:lpstr>Athanasius</vt:lpstr>
      <vt:lpstr>Avva_Marcos</vt:lpstr>
      <vt:lpstr>Avva_Shenouda</vt:lpstr>
      <vt:lpstr>Calibri</vt:lpstr>
      <vt:lpstr>Calibri Light</vt:lpstr>
      <vt:lpstr>CS Avva Shenouda</vt:lpstr>
      <vt:lpstr>CS New Athanasius</vt:lpstr>
      <vt:lpstr>Garamond</vt:lpstr>
      <vt:lpstr>Rockwell</vt:lpstr>
      <vt:lpstr>Tahoma</vt:lpstr>
      <vt:lpstr>Times New Roman</vt:lpstr>
      <vt:lpstr>Traditional Arabic</vt:lpstr>
      <vt:lpstr>Main</vt:lpstr>
      <vt:lpstr>2_Office Theme</vt:lpstr>
      <vt:lpstr>Default Design</vt:lpstr>
      <vt:lpstr>2_Custom Design</vt:lpstr>
      <vt:lpstr>لحن تين اوؤشت</vt:lpstr>
      <vt:lpstr>PowerPoint Presentation</vt:lpstr>
      <vt:lpstr>مقدمة قانون الإيمان</vt:lpstr>
      <vt:lpstr>PowerPoint Presentation</vt:lpstr>
      <vt:lpstr>PowerPoint Presentation</vt:lpstr>
      <vt:lpstr>قانون الايمان (تقدمة الحمل)</vt:lpstr>
      <vt:lpstr>PowerPoint Presentation</vt:lpstr>
      <vt:lpstr>PowerPoint Presentation</vt:lpstr>
      <vt:lpstr>PowerPoint Presentation</vt:lpstr>
      <vt:lpstr>اختيار الحمل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ابيناف شوبي</vt:lpstr>
      <vt:lpstr>PowerPoint Presentation</vt:lpstr>
      <vt:lpstr>PowerPoint Presentation</vt:lpstr>
      <vt:lpstr>رُبع للسيدة العذراء</vt:lpstr>
      <vt:lpstr>رُبع لرئيسى الملائكة</vt:lpstr>
      <vt:lpstr>هذا الرُبع للملائكة</vt:lpstr>
      <vt:lpstr>هذا الرُبع للملائكة</vt:lpstr>
      <vt:lpstr>هذا الرُبع للقديس مارمرقس</vt:lpstr>
      <vt:lpstr>هذا الرُبع للشهيد مارجرجس</vt:lpstr>
      <vt:lpstr>هذا الرُبع للشهداء</vt:lpstr>
      <vt:lpstr>هذا الرُبع للأنبا أنطونيوس</vt:lpstr>
      <vt:lpstr>هذا الرُبع لآباء البرية</vt:lpstr>
      <vt:lpstr>هذا الرُبع للأب البطريرك</vt:lpstr>
      <vt:lpstr>الختام</vt:lpstr>
      <vt:lpstr>PowerPoint Presentation</vt:lpstr>
      <vt:lpstr>تأمل اللي القربان</vt:lpstr>
      <vt:lpstr>اللي القربان</vt:lpstr>
      <vt:lpstr>مجدا و اكراما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الليلويا إي إيه إى إيخون</vt:lpstr>
      <vt:lpstr>PowerPoint Presentation</vt:lpstr>
      <vt:lpstr>PowerPoint Presentation</vt:lpstr>
      <vt:lpstr>PowerPoint Presentation</vt:lpstr>
      <vt:lpstr>الليلويا جي افمفئي</vt:lpstr>
      <vt:lpstr>PowerPoint Presentation</vt:lpstr>
      <vt:lpstr>PowerPoint Presentation</vt:lpstr>
      <vt:lpstr>الليلويا فاى بيه بى</vt:lpstr>
      <vt:lpstr>PowerPoint Presentation</vt:lpstr>
      <vt:lpstr>PowerPoint Presentation</vt:lpstr>
      <vt:lpstr>PowerPoint Presentation</vt:lpstr>
      <vt:lpstr>رشومات الحمل</vt:lpstr>
      <vt:lpstr>PowerPoint Presentation</vt:lpstr>
      <vt:lpstr>PowerPoint Presentation</vt:lpstr>
      <vt:lpstr>PowerPoint Presentation</vt:lpstr>
      <vt:lpstr>PowerPoint Presentation</vt:lpstr>
      <vt:lpstr>PowerPoint Presentation</vt:lpstr>
      <vt:lpstr>PowerPoint Presentation</vt:lpstr>
      <vt:lpstr>مقدمة اسباتير المشتركة</vt:lpstr>
      <vt:lpstr>PowerPoint Presentation</vt:lpstr>
      <vt:lpstr>تكملة اسباتير</vt:lpstr>
      <vt:lpstr>PowerPoint Presentation</vt:lpstr>
      <vt:lpstr>PowerPoint Presentation</vt:lpstr>
      <vt:lpstr>PowerPoint Presentation</vt:lpstr>
      <vt:lpstr>PowerPoint Presentation</vt:lpstr>
      <vt:lpstr>PowerPoint Presentation</vt:lpstr>
      <vt:lpstr>PowerPoint Presentation</vt:lpstr>
      <vt:lpstr>صلاة الشكر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طوبه هينا الصغيرة</vt:lpstr>
      <vt:lpstr>PowerPoint Presentation</vt:lpstr>
      <vt:lpstr>PowerPoint Presentation</vt:lpstr>
      <vt:lpstr>PowerPoint Presentation</vt:lpstr>
      <vt:lpstr>PowerPoint Presentation</vt:lpstr>
      <vt:lpstr>تكملة صلاة الشكر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نيف سينتى</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تحليل الخدام</vt:lpstr>
      <vt:lpstr>PowerPoint Presentation</vt:lpstr>
      <vt:lpstr>PowerPoint Presentation</vt:lpstr>
      <vt:lpstr>PowerPoint Presentation</vt:lpstr>
      <vt:lpstr>PowerPoint Presentation</vt:lpstr>
      <vt:lpstr>PowerPoint Presentation</vt:lpstr>
      <vt:lpstr>PowerPoint Presentation</vt:lpstr>
      <vt:lpstr>سوتيس امين</vt:lpstr>
      <vt:lpstr>انثو تي تي شوري</vt:lpstr>
      <vt:lpstr>تي شوري</vt:lpstr>
      <vt:lpstr>PowerPoint Presentation</vt:lpstr>
      <vt:lpstr>طاي شوري</vt:lpstr>
      <vt:lpstr>PowerPoint Presentation</vt:lpstr>
      <vt:lpstr>PowerPoint Presentation</vt:lpstr>
      <vt:lpstr>PowerPoint Presentation</vt:lpstr>
      <vt:lpstr>الهيتينيات</vt:lpstr>
      <vt:lpstr>PowerPoint Presentation</vt:lpstr>
      <vt:lpstr>الملاك ميخائيل</vt:lpstr>
      <vt:lpstr>PowerPoint Presentation</vt:lpstr>
      <vt:lpstr>الملاك ميخائيل - القيامة</vt:lpstr>
      <vt:lpstr>PowerPoint Presentation</vt:lpstr>
      <vt:lpstr>الملاك غبريال</vt:lpstr>
      <vt:lpstr>PowerPoint Presentation</vt:lpstr>
      <vt:lpstr>الملاك رافائيل</vt:lpstr>
      <vt:lpstr>PowerPoint Presentation</vt:lpstr>
      <vt:lpstr>رؤساء الملائكة</vt:lpstr>
      <vt:lpstr>PowerPoint Presentation</vt:lpstr>
      <vt:lpstr>يوحنا المعمدان – نسيب عمانؤيل</vt:lpstr>
      <vt:lpstr>PowerPoint Presentation</vt:lpstr>
      <vt:lpstr>زكريا و اليصابات</vt:lpstr>
      <vt:lpstr>PowerPoint Presentation</vt:lpstr>
      <vt:lpstr>يواقيم وحنه</vt:lpstr>
      <vt:lpstr>PowerPoint Presentation</vt:lpstr>
      <vt:lpstr>يوحنا المعمدان</vt:lpstr>
      <vt:lpstr>PowerPoint Presentation</vt:lpstr>
      <vt:lpstr>يوسف النجار و سالومى</vt:lpstr>
      <vt:lpstr>PowerPoint Presentation</vt:lpstr>
      <vt:lpstr>يونان النبي</vt:lpstr>
      <vt:lpstr>PowerPoint Presentation</vt:lpstr>
      <vt:lpstr>الرسل</vt:lpstr>
      <vt:lpstr>PowerPoint Presentation</vt:lpstr>
      <vt:lpstr>بطرس و بولس</vt:lpstr>
      <vt:lpstr>PowerPoint Presentation</vt:lpstr>
      <vt:lpstr>مارمرقس</vt:lpstr>
      <vt:lpstr>PowerPoint Presentation</vt:lpstr>
      <vt:lpstr>يوسف و نيقوديموس و مريم المجدلية</vt:lpstr>
      <vt:lpstr>PowerPoint Presentation</vt:lpstr>
      <vt:lpstr>PowerPoint Presentation</vt:lpstr>
      <vt:lpstr>اسطفانوس</vt:lpstr>
      <vt:lpstr>PowerPoint Presentation</vt:lpstr>
      <vt:lpstr>مارجرجس</vt:lpstr>
      <vt:lpstr>PowerPoint Presentation</vt:lpstr>
      <vt:lpstr>فيلوباتير مرقوريوس</vt:lpstr>
      <vt:lpstr>PowerPoint Presentation</vt:lpstr>
      <vt:lpstr>مارمينا</vt:lpstr>
      <vt:lpstr>PowerPoint Presentation</vt:lpstr>
      <vt:lpstr>الشهداء مجمع</vt:lpstr>
      <vt:lpstr>PowerPoint Presentation</vt:lpstr>
      <vt:lpstr>PowerPoint Presentation</vt:lpstr>
      <vt:lpstr>PowerPoint Presentation</vt:lpstr>
      <vt:lpstr>الشهيدات مجمعة</vt:lpstr>
      <vt:lpstr>PowerPoint Presentation</vt:lpstr>
      <vt:lpstr>PowerPoint Presentation</vt:lpstr>
      <vt:lpstr>البطاركة</vt:lpstr>
      <vt:lpstr>PowerPoint Presentation</vt:lpstr>
      <vt:lpstr>PowerPoint Presentation</vt:lpstr>
      <vt:lpstr>PowerPoint Presentation</vt:lpstr>
      <vt:lpstr>PowerPoint Presentation</vt:lpstr>
      <vt:lpstr>الاباء مجمع</vt:lpstr>
      <vt:lpstr>PowerPoint Presentation</vt:lpstr>
      <vt:lpstr>PowerPoint Presentation</vt:lpstr>
      <vt:lpstr>PowerPoint Presentation</vt:lpstr>
      <vt:lpstr>الاباء الرهبان مجمع</vt:lpstr>
      <vt:lpstr>PowerPoint Presentation</vt:lpstr>
      <vt:lpstr>PowerPoint Presentation</vt:lpstr>
      <vt:lpstr>PowerPoint Presentation</vt:lpstr>
      <vt:lpstr>PowerPoint Presentation</vt:lpstr>
      <vt:lpstr>حبيب جرجس</vt:lpstr>
      <vt:lpstr>PowerPoint Presentation</vt:lpstr>
      <vt:lpstr>قديس اليوم</vt:lpstr>
      <vt:lpstr>PowerPoint Presentation</vt:lpstr>
      <vt:lpstr>PowerPoint Presentation</vt:lpstr>
      <vt:lpstr>البطريرك</vt:lpstr>
      <vt:lpstr>PowerPoint Presentation</vt:lpstr>
      <vt:lpstr>PowerPoint Presentation</vt:lpstr>
      <vt:lpstr>الاسقف/المطران </vt:lpstr>
      <vt:lpstr>PowerPoint Presentation</vt:lpstr>
      <vt:lpstr>PowerPoint Presentation</vt:lpstr>
      <vt:lpstr>صفحة لضمان اضافة اسم الاسقف الضيف في المكان الصحيح</vt:lpstr>
      <vt:lpstr>تين اوؤشت قبل البولس</vt:lpstr>
      <vt:lpstr>PowerPoint Presentation</vt:lpstr>
      <vt:lpstr>الـبـولـــس</vt:lpstr>
      <vt:lpstr>نعمة الله الاب فلتحل على أرواحنا جميعنا يا أبائى و أخوتى أمين.</vt:lpstr>
      <vt:lpstr>الكاثوليكون</vt:lpstr>
      <vt:lpstr>لا تحبوا العالم، ولا الأشياء التي في العالم، لأن العالم يمضي وشهوته معه، وأمَّا من يعمل مشيئة اللَّـه فإنَّهُ يبقى إلى الأبد.  </vt:lpstr>
      <vt:lpstr>بارك إكليل هذه السنة، بصلاحك يا رب،</vt:lpstr>
      <vt:lpstr>الأنهار والينابيع، والزروع والأثمار.</vt:lpstr>
      <vt:lpstr>السلام للصليب، الذي صلب عليه ربي، </vt:lpstr>
      <vt:lpstr>حتي خلصنا، من خطايانا.</vt:lpstr>
      <vt:lpstr>السلام للتي وجدت نعمة، الرب معكِ</vt:lpstr>
      <vt:lpstr>السلام للتي قبلت من الملاك، فرح العالم.</vt:lpstr>
      <vt:lpstr>السلام لبيت لحم، مدينه الأنبياء،</vt:lpstr>
      <vt:lpstr>التى ولد فيها المسيح، آدم الثانى.</vt:lpstr>
      <vt:lpstr>تهللوا اليوم بفرح، يا جميع الأمم،</vt:lpstr>
      <vt:lpstr>لأن المسيح قبل إليه، الختان عنا.</vt:lpstr>
      <vt:lpstr>هذا هو إبني حبيبي، الذي سُرّت به نفسي،</vt:lpstr>
      <vt:lpstr>وصنع مشيئتي له إسمعوا، لأنه هو المحيي.</vt:lpstr>
      <vt:lpstr>سته أجران ماء، حولها الى خمر مختار،</vt:lpstr>
      <vt:lpstr>بمجده العظيم، فى عرس قانا الجليل.</vt:lpstr>
      <vt:lpstr>مرد ابركسيس أحاد و سبوت الصوم الكبير و الاثنين الاول و جمعة ختام الصوم</vt:lpstr>
      <vt:lpstr>PowerPoint Presentation</vt:lpstr>
      <vt:lpstr>مرد الابركسيس لايام الصوم الكبير و صوم نينوى</vt:lpstr>
      <vt:lpstr>PowerPoint Presentation</vt:lpstr>
      <vt:lpstr>السلام لقيامته، لما قام من بين الأموات،</vt:lpstr>
      <vt:lpstr>حتى خلصنا، من خطايانا.</vt:lpstr>
      <vt:lpstr>السلام لصعوده لما صعد إلى السموات:</vt:lpstr>
      <vt:lpstr>بمجد و كرامة: جلس عن يمين ابيه .</vt:lpstr>
      <vt:lpstr>السلام لصعوده، صعد إلى السماء،</vt:lpstr>
      <vt:lpstr>وأرسل لنا المعزى روح الحق .</vt:lpstr>
      <vt:lpstr>إيليا وموسي القويان: نظرا ثيابه على تابور: </vt:lpstr>
      <vt:lpstr>التلاميذ عبروا : فى سحابة نيرة</vt:lpstr>
      <vt:lpstr>السلام لك يا مريم الحمامة الحسنة</vt:lpstr>
      <vt:lpstr>التي ولدت لنا الله الكلمة</vt:lpstr>
      <vt:lpstr>السلام لغبريال، رئيس الملائكة العظيم،</vt:lpstr>
      <vt:lpstr>السلام للذي بشَّر، مريم العذراء.</vt:lpstr>
      <vt:lpstr>السلام لغبريال المبشر، العظيم في الملائكة،</vt:lpstr>
      <vt:lpstr>والطغمات المقدسة العلوية، الحامل السيف الملتهب ناراَ.</vt:lpstr>
      <vt:lpstr>السلام لساداتي: الآباء الرسل:</vt:lpstr>
      <vt:lpstr>السلام لتلاميذ ربنا: يسوع المسيح.</vt:lpstr>
      <vt:lpstr>السلام لأبينا بطرس: ومعلمنا بولس: </vt:lpstr>
      <vt:lpstr>العمودين العظيمين: مثبتي المؤمنين.</vt:lpstr>
      <vt:lpstr>مرد ابركسيس الملاك ميخائيل</vt:lpstr>
      <vt:lpstr>تكملة للملاك ميخائيل 1</vt:lpstr>
      <vt:lpstr>تكملة للملاك ميخائيل 2</vt:lpstr>
      <vt:lpstr>PowerPoint Presentation</vt:lpstr>
      <vt:lpstr>تكملة للملاك ميخائيل 12 هاتور</vt:lpstr>
      <vt:lpstr>تكملة للملاك ميخائيل 12 بؤونة</vt:lpstr>
      <vt:lpstr>نسجد للاب والابن والروح القدس</vt:lpstr>
      <vt:lpstr>ونكرم رافائيل الثالث في رؤساء الملائكة. </vt:lpstr>
      <vt:lpstr>السلام ليوحنا، السابق العظيم،</vt:lpstr>
      <vt:lpstr>السلام للكاهن نسيب عمانوئيل.</vt:lpstr>
      <vt:lpstr>السلام للفتاة العذراء، السيدة المختارة الحقيقية، </vt:lpstr>
      <vt:lpstr>السلام لعروس المسيح، القديسة الحقيقية دميانة. </vt:lpstr>
      <vt:lpstr>مبارك أنت بالحقيقة مع أبيك الصالح </vt:lpstr>
      <vt:lpstr>والروح القدس لأنك أتيت وخلصتنا</vt:lpstr>
      <vt:lpstr>الإبركسيس</vt:lpstr>
      <vt:lpstr> لم تَزَلْ كَلِمَةُ الربِّ تَنمُو وتكثـر وتَعتَـز وتَثبت، في بيعة اللَّـه المُقدَّسة. آمين.  </vt:lpstr>
      <vt:lpstr>السنكسار</vt:lpstr>
      <vt:lpstr>ولربنا المجد دائماً أبدياً آمين.</vt:lpstr>
      <vt:lpstr>محير عيد الصليب</vt:lpstr>
      <vt:lpstr>PowerPoint Presentation</vt:lpstr>
      <vt:lpstr>محير شهر كيهك</vt:lpstr>
      <vt:lpstr>PowerPoint Presentation</vt:lpstr>
      <vt:lpstr>PowerPoint Presentation</vt:lpstr>
      <vt:lpstr>PowerPoint Presentation</vt:lpstr>
      <vt:lpstr>PowerPoint Presentation</vt:lpstr>
      <vt:lpstr>PowerPoint Presentation</vt:lpstr>
      <vt:lpstr>PowerPoint Presentation</vt:lpstr>
      <vt:lpstr>محير عيد الميلاد</vt:lpstr>
      <vt:lpstr>PowerPoint Presentation</vt:lpstr>
      <vt:lpstr>محير عيد الغطاس</vt:lpstr>
      <vt:lpstr>PowerPoint Presentation</vt:lpstr>
      <vt:lpstr>تكملة مشتركة للمحير</vt:lpstr>
      <vt:lpstr>PowerPoint Presentation</vt:lpstr>
      <vt:lpstr>PowerPoint Presentation</vt:lpstr>
      <vt:lpstr>PowerPoint Presentation</vt:lpstr>
      <vt:lpstr>كاطا ني خوروس</vt:lpstr>
      <vt:lpstr>PowerPoint Presentation</vt:lpstr>
      <vt:lpstr>PowerPoint Presentation</vt:lpstr>
      <vt:lpstr>PowerPoint Presentation</vt:lpstr>
      <vt:lpstr>ياكل الصفوف السمائيين رتلوا لالهنا بنغمات التسبيح</vt:lpstr>
      <vt:lpstr>و ابتهجوا معنا اليوم فرحين بقيامة السيد المسيح </vt:lpstr>
      <vt:lpstr>اليوم قد كملت النبوات  و قد تمت اقوال الاباء الاولين</vt:lpstr>
      <vt:lpstr>بقيامة الرب من بين الاموات  و هو بدء المضطجعين</vt:lpstr>
      <vt:lpstr>قد قام الرب مثل النائم و كالثمل من الخمرة </vt:lpstr>
      <vt:lpstr>و وهبنا النعيم الدائم و عتقنا من العبودية المُرة</vt:lpstr>
      <vt:lpstr>و سبى الجحيم سبيا و حطم ابوابه النحاس</vt:lpstr>
      <vt:lpstr>و كسر متاريسه الحديد كسراً وحول لنا العقوبة خلاصا</vt:lpstr>
      <vt:lpstr>اخرستوس انيستى</vt:lpstr>
      <vt:lpstr>PowerPoint Presentation</vt:lpstr>
      <vt:lpstr>PowerPoint Presentation</vt:lpstr>
      <vt:lpstr>PowerPoint Presentation</vt:lpstr>
      <vt:lpstr>طون سينا</vt:lpstr>
      <vt:lpstr>PowerPoint Presentation</vt:lpstr>
      <vt:lpstr>PowerPoint Presentation</vt:lpstr>
      <vt:lpstr>PowerPoint Presentation</vt:lpstr>
      <vt:lpstr>توليثوس</vt:lpstr>
      <vt:lpstr>PowerPoint Presentation</vt:lpstr>
      <vt:lpstr>PowerPoint Presentation</vt:lpstr>
      <vt:lpstr>PowerPoint Presentation</vt:lpstr>
      <vt:lpstr>تين انسطاسين</vt:lpstr>
      <vt:lpstr>PowerPoint Presentation</vt:lpstr>
      <vt:lpstr>بخرستوس اف تونف</vt:lpstr>
      <vt:lpstr>PowerPoint Presentation</vt:lpstr>
      <vt:lpstr>PowerPoint Presentation</vt:lpstr>
      <vt:lpstr>محير القيامة</vt:lpstr>
      <vt:lpstr>PowerPoint Presentation</vt:lpstr>
      <vt:lpstr>PowerPoint Presentation</vt:lpstr>
      <vt:lpstr>PowerPoint Presentation</vt:lpstr>
      <vt:lpstr>PowerPoint Presentation</vt:lpstr>
      <vt:lpstr>PowerPoint Presentation</vt:lpstr>
      <vt:lpstr>اجيوس الميلاد</vt:lpstr>
      <vt:lpstr>PowerPoint Presentation</vt:lpstr>
      <vt:lpstr>اجيوس الغطاس</vt:lpstr>
      <vt:lpstr>PowerPoint Presentation</vt:lpstr>
      <vt:lpstr>اجيوس القيامة</vt:lpstr>
      <vt:lpstr>PowerPoint Presentation</vt:lpstr>
      <vt:lpstr>اجيوس الصلب</vt:lpstr>
      <vt:lpstr>PowerPoint Presentation</vt:lpstr>
      <vt:lpstr>اجيوس الصعود</vt:lpstr>
      <vt:lpstr>PowerPoint Presentation</vt:lpstr>
      <vt:lpstr>ختام اجيوس</vt:lpstr>
      <vt:lpstr>PowerPoint Presentation</vt:lpstr>
      <vt:lpstr>PowerPoint Presentation</vt:lpstr>
      <vt:lpstr>اوشية الانجيل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هلليلويا، هلليلويا، بارك إكليل هذه السنة، بصلاحك يا رب،</vt:lpstr>
      <vt:lpstr>الأنهار والينابيع، والزروع والأثمار. هلليلويا هلليلويا.</vt:lpstr>
      <vt:lpstr>هلليلويا هلليلويا، يسوع المسيح ابن الله، الذى صلب على الصليب، </vt:lpstr>
      <vt:lpstr>اسحق الشيطان تحت أرجلنا، هلليلويا هلليلويا</vt:lpstr>
      <vt:lpstr>هلليلويا، هلليلويا، يسوع المسيح ابن الله ولد من العذراء،</vt:lpstr>
      <vt:lpstr>في بيت لحم اليهودية كالأصوات النبوية، هلليلويا، هلليلويا.</vt:lpstr>
      <vt:lpstr>هلليلويا هلليلويا، يسوع المسيح ابن الله، </vt:lpstr>
      <vt:lpstr>قبل إليه الختان، كما ينبغي بالناموس. هلليلويا هلليلويا.</vt:lpstr>
      <vt:lpstr>هلليلويا، هلليلويا، يسوع المسيح إبن الله، اعتمد في الأردن، هلليلويا، هلليلويا. </vt:lpstr>
      <vt:lpstr>هلليلويا هلليلويا، يسوع المسيح ابن الله، </vt:lpstr>
      <vt:lpstr>بارك المياه فصيرها خمراً. هلليلويا هلليلويا.</vt:lpstr>
      <vt:lpstr>(هليلويا)2، يسوع المسيح ابن الله، دخل الهيكل، (هليلويا)2</vt:lpstr>
      <vt:lpstr>هلليلويا هلليلويا، يسوع المسيح إبن الله، تجسد من العذراء، هلليلويا هلليلويا.</vt:lpstr>
      <vt:lpstr>هلليلويا هلليلويا، يسوع المسيح ملك المجد،</vt:lpstr>
      <vt:lpstr>قام من الأموات ، في اليوم الثالث. هلليلويا هلليلويا.</vt:lpstr>
      <vt:lpstr>(هلليلويا)2 المسيح قام من بين الأموات، وصعد إلى السموات، وجلس عن يمين أبيه، (هلليلويا)2  .</vt:lpstr>
      <vt:lpstr>هلليلويا (2) ، المسيح قام ثم صعد، وأرسل لنا الباراقليط روح الحق هلليلويا (2) </vt:lpstr>
      <vt:lpstr>هلليلويا هلليلويا يسوع المسيح ابن الله تجلي علي جبل تابور هلليلويا هلليلويا </vt:lpstr>
      <vt:lpstr>هلليلويا هلليلويا، يسوع المسيح إبن الله، تجسد من العذراء.</vt:lpstr>
      <vt:lpstr>و ولد من العذراء، في بيت لحم اليهودية </vt:lpstr>
      <vt:lpstr>قام من الأموات في اليوم الثالث. هلليلويا هلليلويا.</vt:lpstr>
      <vt:lpstr>هلليلويا</vt:lpstr>
      <vt:lpstr>قفوا بخوف الله لسماع الإنجيل المقدس</vt:lpstr>
      <vt:lpstr>مبارك الآتي باسم رب القوات</vt:lpstr>
      <vt:lpstr>يا رب بارك الفصل من الإنجيل المقدس من (…)</vt:lpstr>
      <vt:lpstr>المجد لك يا رب</vt:lpstr>
      <vt:lpstr>قفوا بمخافة الله وانصتوا لسماع الانجيل المقدس</vt:lpstr>
      <vt:lpstr>فصل من بشارة معلمنا (…) البشير التلميذ الطاهربركاته على جميعنا</vt:lpstr>
      <vt:lpstr>قفوا بخوف الله لنسمع الانجيل المقدس من فم أبينا المُكرَّم البار ، المثلث الطوبى ، أبينا المُكرَّم المطران/الاسقف أنبا ( ... ) </vt:lpstr>
      <vt:lpstr>مطران/اسقف المدينة المحبة للمسيح ( ... ) و تخومها. إله السماء يُثبِّتهُ على كرسيه سنين عديدة و أزمنة سلامية . </vt:lpstr>
      <vt:lpstr>و يضع جميع أعداءه تحت قدميه سريعاً. و يعطيه زماناً هادئاً بهيجاً و يعطينا نعمة و رحمة بصلواته و طلباته . </vt:lpstr>
      <vt:lpstr>الإنجيل المقدس فصلٌ من بشارةِ الانجيلِ لِمُعلِّمِنا ( ... ) البشير، التلميذ الطاهر بركاته على جميعنا</vt:lpstr>
      <vt:lpstr>PowerPoint Presentation</vt:lpstr>
      <vt:lpstr>ربنا وإلهنا ومخلصنا وملكنا كلنا</vt:lpstr>
      <vt:lpstr>يسوع المسيح، إبن الله الحي</vt:lpstr>
      <vt:lpstr> الذي له المجد إلى الأبد.</vt:lpstr>
      <vt:lpstr>المجد لإلهنا</vt:lpstr>
      <vt:lpstr>المجد لك يا رب.</vt:lpstr>
      <vt:lpstr>من مزامير و ابينا داود النبي بركاته على جميعنا</vt:lpstr>
      <vt:lpstr>هلليلويا</vt:lpstr>
      <vt:lpstr>مبارك الآتي باسم الرب إله القوات، ربنا وإلهنا ومخلصنا وملكنا كلنا، يسوع المسيح، ابن الله الحي الذى له المجد الدائم إلى الأبد. أمين.</vt:lpstr>
      <vt:lpstr>و المجد لله دائما</vt:lpstr>
      <vt:lpstr>هلليلويا (4)، بارك إكليل هذه السنة، بصلاحك يا رب.</vt:lpstr>
      <vt:lpstr>لأنها مكرمة جداً، علامة صليب، يسوع المسيح الملك، إلهنا الحقيقي.</vt:lpstr>
      <vt:lpstr>من قِبل صليبِهِ، و قيامته المُقدسة، ردَّ الإنسان، مرة أخري إلى الفردوس.</vt:lpstr>
      <vt:lpstr>اطلبا من الرب عنا، ياسيدى الملك قسطنطين، وهيلانه الملكة، ليغفر لنا خطايانا.</vt:lpstr>
      <vt:lpstr>نعطيكِ السلام، مع غبريال الملاك</vt:lpstr>
      <vt:lpstr>"السلام لكِ يا ممتلئة نعمة، الرب معكِ."</vt:lpstr>
      <vt:lpstr>نرفعكِ باستحقاق، مع أليصابات نسيبتكِ، </vt:lpstr>
      <vt:lpstr>"مباركة أنتِ في النساء، ومباركة هي ثمرة بطنِك."</vt:lpstr>
      <vt:lpstr>من أجل هذا نمجدكِ، كوالدة الإله كل حين، </vt:lpstr>
      <vt:lpstr>إسألي الرب عنا، ليغفر لنا خطايانا.</vt:lpstr>
      <vt:lpstr>نجم اشرق في المشارق، المجوس تبعوه،</vt:lpstr>
      <vt:lpstr>حتي ادخلهم بيت لحم، وسجدوا لملك الدهور.</vt:lpstr>
      <vt:lpstr>رب المجد دعى ابناً، كقول يوحنا في بُشراه،</vt:lpstr>
      <vt:lpstr>الكلمة الأزلى إتخذ جسداً، وحل فينا ورأيناه.</vt:lpstr>
      <vt:lpstr>هليلويا(4) يسوع المسيح ابن اللـه،  وُلِدَ فى بيت لحم.</vt:lpstr>
      <vt:lpstr>هلليلويا(4)، يسوع المسيح ابن الله، قبل إليه الختان.</vt:lpstr>
      <vt:lpstr>هذا هو حمل الله، حامل خطية العالم،</vt:lpstr>
      <vt:lpstr>الذي جاء بقرن خلاص، ليخلص شعبه.</vt:lpstr>
      <vt:lpstr>هلليلويا(4) يسوع المسيح إبن الله، اعتمد في الأردن.</vt:lpstr>
      <vt:lpstr>)هلليلويا4(، يسوع المسيح ابن الله، بارك المياه فصيرها خمراً.</vt:lpstr>
      <vt:lpstr>مرد انجيل دخول المسيح الهيكل</vt:lpstr>
      <vt:lpstr>مرد انجيل ايام الصوم الكبير</vt:lpstr>
      <vt:lpstr>PowerPoint Presentation</vt:lpstr>
      <vt:lpstr>PowerPoint Presentation</vt:lpstr>
      <vt:lpstr>مرد انجيل احاد الصوم الكبير و تكملة الايام</vt:lpstr>
      <vt:lpstr>PowerPoint Presentation</vt:lpstr>
      <vt:lpstr>PowerPoint Presentation</vt:lpstr>
      <vt:lpstr>هلليلويا هلليلويا، هلليلويا هلليلويا، يسوع المسيح إبن الله، تجسد من العذراء.</vt:lpstr>
      <vt:lpstr>اشفعي فينا يا سيدتنا كلنا السيدة العذراء والدة الأله </vt:lpstr>
      <vt:lpstr>مريم ام مخلصنا ليغفر لنا خطايانا </vt:lpstr>
      <vt:lpstr>PowerPoint Presentation</vt:lpstr>
      <vt:lpstr>PowerPoint Presentation</vt:lpstr>
      <vt:lpstr>PowerPoint Presentation</vt:lpstr>
      <vt:lpstr>PowerPoint Presentation</vt:lpstr>
      <vt:lpstr>هليللويا هليللويا، هليللويا هليللويا، يسوع المسيح ملك المجد، قام من بين الأموات.</vt:lpstr>
      <vt:lpstr>PowerPoint Presentation</vt:lpstr>
      <vt:lpstr>PowerPoint Presentation</vt:lpstr>
      <vt:lpstr>الروح المعزى نزل من السماء، حل على الرسل، فى عيد العنصرة، و تكلموا بألسنة كثيرة.</vt:lpstr>
      <vt:lpstr>الليلويا (4) : بي خريتوس آفطونف أووه آفشيناف آف أووأورب نان إمبي باراكليطون .</vt:lpstr>
      <vt:lpstr>هلليلويا (4) : يسوع المسيح ابن الله تجلي علي جبل تابور.</vt:lpstr>
      <vt:lpstr>هلليلويا(٤)، يسوع المسيح إبن الله، تجسد من العذراء.</vt:lpstr>
      <vt:lpstr>و ولد من العذراء، في بيت لحم اليهودية </vt:lpstr>
      <vt:lpstr>قام من الأموات في اليوم الثالث.</vt:lpstr>
      <vt:lpstr>هذا الذي ينبغي له المجد، مع أبيه الصالح،</vt:lpstr>
      <vt:lpstr>والروح القدس، من الآن وإلي الأبد.</vt:lpstr>
      <vt:lpstr>طوباهم بالحقيقة، قديسو هذا اليوم،</vt:lpstr>
      <vt:lpstr>كل واحد بإسمه، احباء المسيح.</vt:lpstr>
      <vt:lpstr>اشفعي فينا يا سيدتنا كلنا السيدة العذراء والدة الأله </vt:lpstr>
      <vt:lpstr>مريم ام مخلصنا ليغفر لنا خطايانا </vt:lpstr>
      <vt:lpstr>اطلبوا من الرب عنا يا سادتي الآباء الرسل وبقية التلاميذ ليغفر لنا خطايانا .</vt:lpstr>
      <vt:lpstr>أطلبا من الرب عنا يا سيدي الأبوين الرسولين:</vt:lpstr>
      <vt:lpstr>أبينا بطرس ومعلمنا بولس: ليغفر لنا خطايانا  .</vt:lpstr>
      <vt:lpstr>اشفع فينا يا رئيس الملائكة الطاهر </vt:lpstr>
      <vt:lpstr>ميخائيل رئيس السمائيين ليغفر لنا خطايانا  . </vt:lpstr>
      <vt:lpstr>PowerPoint Presentation</vt:lpstr>
      <vt:lpstr>غبريال المبشر، ليغفر لنا خطايانا.</vt:lpstr>
      <vt:lpstr>إشفع فينا أمام الرب، أيها السابق الصابغ،</vt:lpstr>
      <vt:lpstr>يوحنا المعمدان، ليغفر لنا خطايانا.</vt:lpstr>
      <vt:lpstr>لأنه مبارك الاب والأبن و الروح القدس </vt:lpstr>
      <vt:lpstr>الثالوث الكامل نسجد له ونمجده </vt:lpstr>
      <vt:lpstr>الاواشي</vt:lpstr>
      <vt:lpstr>صل</vt:lpstr>
      <vt:lpstr>للصلاة قفوا</vt:lpstr>
      <vt:lpstr>السلام للكل</vt:lpstr>
      <vt:lpstr>ولروحك أيضاً</vt:lpstr>
      <vt:lpstr>وأيضاً فلنسأل الله ضابط الكل</vt:lpstr>
      <vt:lpstr>أبا ربنا وإلهنا ومخلصنا</vt:lpstr>
      <vt:lpstr>يسوع المسيح </vt:lpstr>
      <vt:lpstr>نسأل ونطلب من صلاحك يا محب البشر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إن صوفيا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صل</vt:lpstr>
      <vt:lpstr>للصلاة قفوا</vt:lpstr>
      <vt:lpstr>السلام لجميعكم</vt:lpstr>
      <vt:lpstr>ولروحك أيضاً</vt:lpstr>
      <vt:lpstr>يا الله العظيم الأبدي</vt:lpstr>
      <vt:lpstr>الذي جبل الإنسان على غير فساد</vt:lpstr>
      <vt:lpstr>والموت الذي دخل إلى العالم </vt:lpstr>
      <vt:lpstr>بحسد إبليس هدمته</vt:lpstr>
      <vt:lpstr>بالظهورالمحيي الذي لإبنك</vt:lpstr>
      <vt:lpstr> الوحيد الجنس </vt:lpstr>
      <vt:lpstr>ربنا وإلهنا ومخلصنا يسوع المسيح</vt:lpstr>
      <vt:lpstr>وملأت الأرض من السلام الذي من السموات</vt:lpstr>
      <vt:lpstr>هذا الذي أجناد الملائكة</vt:lpstr>
      <vt:lpstr>يمجدونك به قائلين</vt:lpstr>
      <vt:lpstr>المجد لله في الأعالي</vt:lpstr>
      <vt:lpstr>و على الأرض السلام</vt:lpstr>
      <vt:lpstr>و في الناس المسرة</vt:lpstr>
      <vt:lpstr>صلوا من أجل السلام الكامل</vt:lpstr>
      <vt:lpstr>والمحبة والقبلة الطاهرة الرسولية</vt:lpstr>
      <vt:lpstr>يا رب إرحم</vt:lpstr>
      <vt:lpstr>بمسرتك يا الله إملأ قلوبنا من سلامك </vt:lpstr>
      <vt:lpstr>وطهرنا من كل دنس </vt:lpstr>
      <vt:lpstr>ومن كل غش ومن كل رياء</vt:lpstr>
      <vt:lpstr>ومن كل فعل خبيث</vt:lpstr>
      <vt:lpstr>ومن تذكار الشر الملبس الموت </vt:lpstr>
      <vt:lpstr>وإجعلنا مستحقين كلنا يا سيدنا </vt:lpstr>
      <vt:lpstr>أن نقبل بعضنا بعضاً بقبلة مقدسة</vt:lpstr>
      <vt:lpstr>لكي ننال بغير وقوع في دينونة </vt:lpstr>
      <vt:lpstr>من موهبتك غير المائتة السمائية</vt:lpstr>
      <vt:lpstr>بالمسيح يسوع ربنا</vt:lpstr>
      <vt:lpstr>عال فوق كل قوة</vt:lpstr>
      <vt:lpstr>PowerPoint Presentation</vt:lpstr>
      <vt:lpstr>PowerPoint Presentation</vt:lpstr>
      <vt:lpstr>PowerPoint Presentation</vt:lpstr>
      <vt:lpstr>PowerPoint Presentation</vt:lpstr>
      <vt:lpstr>صلوا من أجل السلام الكامل</vt:lpstr>
      <vt:lpstr>والمحبة والقبلة الطاهرة الرسولية</vt:lpstr>
      <vt:lpstr>يا رب إرحم</vt:lpstr>
      <vt:lpstr>PowerPoint Presentation</vt:lpstr>
      <vt:lpstr>PowerPoint Presentation</vt:lpstr>
      <vt:lpstr>PowerPoint Presentation</vt:lpstr>
      <vt:lpstr>PowerPoint Presentation</vt:lpstr>
      <vt:lpstr>الاسبسمس الادام</vt:lpstr>
      <vt:lpstr>افرحي يا مريم، العبدة والأم</vt:lpstr>
      <vt:lpstr>لأن الذي في حجركِ، الملائكة تسبحه </vt:lpstr>
      <vt:lpstr>والشاروبيم، يسجدون له باستحقاق</vt:lpstr>
      <vt:lpstr>والسارافيم، بغير فتور </vt:lpstr>
      <vt:lpstr>ليس لنا دالة، عند ربنا يسوع المسيح</vt:lpstr>
      <vt:lpstr>سوى طلباتكِ وشفاعاتكِ، يا سيدتنا كلنا السيدة والدة الإله </vt:lpstr>
      <vt:lpstr>لكي نسبحكَ، مع الشاروبيم</vt:lpstr>
      <vt:lpstr>والساروفيم، صارخين قائلين </vt:lpstr>
      <vt:lpstr>قدوس قدوس قدوس، أيها الرب الضابط الكل</vt:lpstr>
      <vt:lpstr>السماء والأرض مملوءتان، من مجدك وكرامتك</vt:lpstr>
      <vt:lpstr>نسألك يا ابن الله، أن تحفظ حياة بطريركنا</vt:lpstr>
      <vt:lpstr>البابا أنبا تاوضروس رئيس الأحبار، ثبته على كرسيه</vt:lpstr>
      <vt:lpstr>وشريكه في الخدمة الرسولية، أبينا المكرم البار </vt:lpstr>
      <vt:lpstr>أنبا دانيال مطراننا، ثبته على كرسيه </vt:lpstr>
      <vt:lpstr>PowerPoint Presentation</vt:lpstr>
      <vt:lpstr>قَبِّلوا بَعضَكُم بَعضاً بقبلةٍ مقدسة </vt:lpstr>
      <vt:lpstr>يا ربُ ارحم يا ربُ ارحم يا ربُ ارحم</vt:lpstr>
      <vt:lpstr>نعم يا ربُ الذي هو يسوعُ المسيحُ </vt:lpstr>
      <vt:lpstr>ابنُ الله الحي إسْمَعنا وإرحمنا</vt:lpstr>
      <vt:lpstr>تَقَدَّموا على الرسمِ </vt:lpstr>
      <vt:lpstr>قِفوا بخوفٍ ورعدَةٍ</vt:lpstr>
      <vt:lpstr>وإلى الشرقِ انظروا، نُنصِت</vt:lpstr>
      <vt:lpstr>بشفاعات والدة الإله القديسة مريم </vt:lpstr>
      <vt:lpstr>يا رب انعم لنا بمغفرة خطايانا</vt:lpstr>
      <vt:lpstr>نسجد لك أيها المسيح</vt:lpstr>
      <vt:lpstr>مع أبيك الصالح والروح القدس </vt:lpstr>
      <vt:lpstr>لأنك أتيت وخلصتنا </vt:lpstr>
      <vt:lpstr>رحمة السلام ذبيحة التسبيح </vt:lpstr>
      <vt:lpstr>الرب مع جميعكم</vt:lpstr>
      <vt:lpstr>ومع روحك أيضاً </vt:lpstr>
      <vt:lpstr>إرفعوا قلوبكم</vt:lpstr>
      <vt:lpstr>هي عند الرب</vt:lpstr>
      <vt:lpstr>فلنشكر الرب </vt:lpstr>
      <vt:lpstr>مستحق وعادل</vt:lpstr>
      <vt:lpstr>مستحق وعادل  مستحق وعادل </vt:lpstr>
      <vt:lpstr>لأنه حقاً بالحقيقة مستحق وعادل </vt:lpstr>
      <vt:lpstr>أيها الكائن السيد الرب إله الحق </vt:lpstr>
      <vt:lpstr>الكائن قبل الدهور</vt:lpstr>
      <vt:lpstr>والمالك إلى الأبد</vt:lpstr>
      <vt:lpstr>الساكن في الاعالي والناظر إلى المتواضعين </vt:lpstr>
      <vt:lpstr>الذي خلق السماء والأرض </vt:lpstr>
      <vt:lpstr>والبحر وكل ما فيها</vt:lpstr>
      <vt:lpstr>أبو ربنا و إلهنا ومخلصنا </vt:lpstr>
      <vt:lpstr>يسوع المسيح </vt:lpstr>
      <vt:lpstr>هذا الذي خلقت به كل شئ </vt:lpstr>
      <vt:lpstr>ما يري وما لا يري</vt:lpstr>
      <vt:lpstr>الجالس على كرسي مجده </vt:lpstr>
      <vt:lpstr>المسجود له من جميع القوات المقدسة</vt:lpstr>
      <vt:lpstr>أيها الجلوس قفوا </vt:lpstr>
      <vt:lpstr>الذي يقف أمامه الملائكة </vt:lpstr>
      <vt:lpstr>ورؤساء الملائكة الرئاسات</vt:lpstr>
      <vt:lpstr>والسلطات والكراسي والأرباب والقوات</vt:lpstr>
      <vt:lpstr>إلى الشرق أنظروا</vt:lpstr>
      <vt:lpstr>انت هو الذي يقف حولك </vt:lpstr>
      <vt:lpstr>الشاروبيم الممتلئون أعيناً</vt:lpstr>
      <vt:lpstr>والسيرافيم  ذوو الستة الاجنحة </vt:lpstr>
      <vt:lpstr>يسبحون دائماً بغير سكوت قائلين</vt:lpstr>
      <vt:lpstr>ننصت</vt:lpstr>
      <vt:lpstr>الشاروبيم يسجدون لك</vt:lpstr>
      <vt:lpstr>والسيرافيم يمجدونك </vt:lpstr>
      <vt:lpstr>صارخين قائلين</vt:lpstr>
      <vt:lpstr>قدوس قدوس قدوس</vt:lpstr>
      <vt:lpstr>رب الصباؤوت</vt:lpstr>
      <vt:lpstr>السماء والأرض مملوءتان من مجدك الأقدس</vt:lpstr>
      <vt:lpstr>الاسبسمس الواطس</vt:lpstr>
      <vt:lpstr>أيها الرب إله القوات، إرجع و اطلع </vt:lpstr>
      <vt:lpstr>من السماء، انظر وتعهد هذه الكرمة،</vt:lpstr>
      <vt:lpstr>أصلحها و ثبتها، هذه التي غرستها يمينك.</vt:lpstr>
      <vt:lpstr>هلليلويا هلليلويا هلليلويا.</vt:lpstr>
      <vt:lpstr>( بارك الزروع والعشب/أهوية السماء/ مياه النهر)</vt:lpstr>
      <vt:lpstr>فلتكن رحمتك وسلامك حصنا لشعبك.</vt:lpstr>
      <vt:lpstr>قدوس قدوس قدوس</vt:lpstr>
      <vt:lpstr>رب الصباؤوت</vt:lpstr>
      <vt:lpstr>السماء والأرض مملوءتان من مجدك الأقدس</vt:lpstr>
      <vt:lpstr>PowerPoint Presentation</vt:lpstr>
      <vt:lpstr>قدوس قدوس قدوس </vt:lpstr>
      <vt:lpstr>قدوس قدوس  قدوس </vt:lpstr>
      <vt:lpstr>بالحقيقة أيها الرب إلهنا</vt:lpstr>
      <vt:lpstr>الذي جبلنا وخلقنا</vt:lpstr>
      <vt:lpstr>ووضعنا في فردوس النعيم </vt:lpstr>
      <vt:lpstr>وعندما خالفنا وصيتك </vt:lpstr>
      <vt:lpstr>بغواية الحية </vt:lpstr>
      <vt:lpstr>سقطنا من الحياة الأبدية </vt:lpstr>
      <vt:lpstr>و نفينا من فردوس النعيم </vt:lpstr>
      <vt:lpstr>فلم تتركنا عنك أيضاً إلى الإنقضاء</vt:lpstr>
      <vt:lpstr>بل تعهدتنا دائماً بأنبيائك القديسين </vt:lpstr>
      <vt:lpstr>وفي أخر الأيام ظهرت لنا</vt:lpstr>
      <vt:lpstr>نحن الجلوس في الظلمة وظلال الموت </vt:lpstr>
      <vt:lpstr>بإبنك الوحيد الجنس ربنا </vt:lpstr>
      <vt:lpstr>وإلهنا ومخلصنا يسوع المسيح </vt:lpstr>
      <vt:lpstr>هذا الذي من الروح القدس</vt:lpstr>
      <vt:lpstr>ومن العذراء القديسة مريم</vt:lpstr>
      <vt:lpstr>حقاً</vt:lpstr>
      <vt:lpstr>تجسد و تأنس</vt:lpstr>
      <vt:lpstr>وعلمنا طرق الخلاص</vt:lpstr>
      <vt:lpstr>وأنعم علينا بالميلاد الذي من فوق</vt:lpstr>
      <vt:lpstr>بواسطة الماء والروح</vt:lpstr>
      <vt:lpstr>وجعلنا له شعباً مجتمعاً</vt:lpstr>
      <vt:lpstr>و صيرنا أطهاراً</vt:lpstr>
      <vt:lpstr>بروحك القدوس </vt:lpstr>
      <vt:lpstr>هذا الذي أحب خاصته الذين في العالم </vt:lpstr>
      <vt:lpstr>وأسلم ذاته فداءاً عنا </vt:lpstr>
      <vt:lpstr>إلى  الموت الذي تملك علينا</vt:lpstr>
      <vt:lpstr>هذا الذي كنا ممسكين به</vt:lpstr>
      <vt:lpstr>مبيعين من قبل خطايانا </vt:lpstr>
      <vt:lpstr>نزل إلى الجحيم عن طريق الصليب</vt:lpstr>
      <vt:lpstr>حقاً نؤمن</vt:lpstr>
      <vt:lpstr>وقام من الأموات في اليوم الثالث </vt:lpstr>
      <vt:lpstr>وصعد إلى السموات</vt:lpstr>
      <vt:lpstr>وجلس عن يمينك أيها الأب </vt:lpstr>
      <vt:lpstr>ورسم يوما للمجازاة </vt:lpstr>
      <vt:lpstr>هذا الذي يظهر فيه</vt:lpstr>
      <vt:lpstr>ليدين المسكونة بالعدل</vt:lpstr>
      <vt:lpstr>ويعطي كل واحد كنحو أعماله </vt:lpstr>
      <vt:lpstr>كرحمتك يا رب </vt:lpstr>
      <vt:lpstr>ولا كخطايانا</vt:lpstr>
      <vt:lpstr>و وضع لنا </vt:lpstr>
      <vt:lpstr>هذا السر العظيم الذي للتقوي</vt:lpstr>
      <vt:lpstr>لأنه فيما هو راسم </vt:lpstr>
      <vt:lpstr>أن يسلم نفسه للموت عن حياة العالم</vt:lpstr>
      <vt:lpstr>نؤمن</vt:lpstr>
      <vt:lpstr>اخذ خبزاً على يديه الطاهرتين </vt:lpstr>
      <vt:lpstr>اللتين بلا عيب ولا دنس </vt:lpstr>
      <vt:lpstr>الطوباويتين المحييتين </vt:lpstr>
      <vt:lpstr>نؤمن ان هذا هو بالحقيقة آمين</vt:lpstr>
      <vt:lpstr>ونظر إلى فوق </vt:lpstr>
      <vt:lpstr>نحو السماء إليك يا الله </vt:lpstr>
      <vt:lpstr>أباه وسيد كل أحد</vt:lpstr>
      <vt:lpstr>و شكر</vt:lpstr>
      <vt:lpstr>حقاً</vt:lpstr>
      <vt:lpstr>و باركه</vt:lpstr>
      <vt:lpstr>حقاً</vt:lpstr>
      <vt:lpstr>و قدسه</vt:lpstr>
      <vt:lpstr>حقاً</vt:lpstr>
      <vt:lpstr>نؤمن ونعترف ونمجد</vt:lpstr>
      <vt:lpstr>وقسمه واعطاه لخواصه التلاميذ القديسين</vt:lpstr>
      <vt:lpstr>والرسل الأطهار قائلاً</vt:lpstr>
      <vt:lpstr>خذوا كلوا منه كلكم لأن هذا هو جسدى</vt:lpstr>
      <vt:lpstr>الذي يقسم عنكم وعن كثيرين </vt:lpstr>
      <vt:lpstr>يعطي لمغفرة الخطايا</vt:lpstr>
      <vt:lpstr>هذا اصنعوه لذكري </vt:lpstr>
      <vt:lpstr>هذا هو بالحقيقة آمين</vt:lpstr>
      <vt:lpstr>وهكذا أيضاً الكأس بعد العشاء </vt:lpstr>
      <vt:lpstr>مزجها من خمر وماء</vt:lpstr>
      <vt:lpstr>و شكر</vt:lpstr>
      <vt:lpstr>حقاً</vt:lpstr>
      <vt:lpstr>و باركه</vt:lpstr>
      <vt:lpstr>حقاً</vt:lpstr>
      <vt:lpstr>و قدسه</vt:lpstr>
      <vt:lpstr>حقاً</vt:lpstr>
      <vt:lpstr>وأيضاً نؤمن ونعترف ونمجد</vt:lpstr>
      <vt:lpstr>وذاق واعطاها أيضاً لتلاميذه القديسين </vt:lpstr>
      <vt:lpstr>ورسله الاطهار قائلاً</vt:lpstr>
      <vt:lpstr>خذوا اشربوا منها كلكم </vt:lpstr>
      <vt:lpstr>لأن هذا هو دمي الذي للعهد الجديد </vt:lpstr>
      <vt:lpstr>الذي يسفك عنكم وعن كثيرين </vt:lpstr>
      <vt:lpstr>يعطي لمغفرة الخطايا </vt:lpstr>
      <vt:lpstr>هذا إصنعوه لذكري</vt:lpstr>
      <vt:lpstr>وهذا هو أيضاً بالحقيقة آمين</vt:lpstr>
      <vt:lpstr>لأن كل مرة تآكلون من هذا الخبز</vt:lpstr>
      <vt:lpstr>وتشربون من هذه الكأس</vt:lpstr>
      <vt:lpstr>تبشرون بموتي وتعترفون بقيامتي </vt:lpstr>
      <vt:lpstr>وتذكروني إلى أن أجي</vt:lpstr>
      <vt:lpstr>حقاً حقا حقا</vt:lpstr>
      <vt:lpstr>بموتك يا رب نبشر </vt:lpstr>
      <vt:lpstr>وبقيامتك المقدسة</vt:lpstr>
      <vt:lpstr>وصعودك إلى السموات نعترف</vt:lpstr>
      <vt:lpstr>نسبحك نباركك نشكرك يا رب</vt:lpstr>
      <vt:lpstr>ونتضرع إليك يا إلهنا</vt:lpstr>
      <vt:lpstr>ففيما نحن أيضاً نصنع ذكر آلامه المقدسة </vt:lpstr>
      <vt:lpstr>وقيامته من الأموات </vt:lpstr>
      <vt:lpstr>وصعوده إلى السموات </vt:lpstr>
      <vt:lpstr>وجلوسه عن يمينك أيها الآب</vt:lpstr>
      <vt:lpstr>وظهوره الثاني </vt:lpstr>
      <vt:lpstr>الآتي من السموات </vt:lpstr>
      <vt:lpstr>المخوف المملوء مجداً </vt:lpstr>
      <vt:lpstr>نقرب لك قرابينك من الذي لك</vt:lpstr>
      <vt:lpstr>على كل حال </vt:lpstr>
      <vt:lpstr>ومن اجل كل حال في كل حال</vt:lpstr>
      <vt:lpstr>أسجدوا لله بخوف ورعدة</vt:lpstr>
      <vt:lpstr>نسبحك نباركك نخدمك يارب ونسجد لك</vt:lpstr>
      <vt:lpstr>ننصت آمين </vt:lpstr>
      <vt:lpstr>وهذا الخبز يجعله جسداً مقدساً له</vt:lpstr>
      <vt:lpstr>نؤمن</vt:lpstr>
      <vt:lpstr>وهذه الكأس أيضاً دماً  كريماً</vt:lpstr>
      <vt:lpstr>للعهد الجديد الذي له</vt:lpstr>
      <vt:lpstr>وأيضاً نؤمن</vt:lpstr>
      <vt:lpstr>يعطي لغفران الخطايا</vt:lpstr>
      <vt:lpstr>وحياة أبدية لمن يتناول منه</vt:lpstr>
      <vt:lpstr>يا ربُ ارحم يا ربُ ارحم يا ربُ ارحم</vt:lpstr>
      <vt:lpstr>إجعلنا مستحقين كلنا يا سيدنا </vt:lpstr>
      <vt:lpstr>أن نتناول من قدساتك</vt:lpstr>
      <vt:lpstr>طهارة لأنفسنا  وأجسادنا وأرواحنا </vt:lpstr>
      <vt:lpstr>لكي نكون جسداً واحداً</vt:lpstr>
      <vt:lpstr>وروحاً واحداً </vt:lpstr>
      <vt:lpstr>ونجد نصيباً وميراثاً</vt:lpstr>
      <vt:lpstr>مع جميع القديسين الذين أرضوك منذ البدء</vt:lpstr>
      <vt:lpstr>أذكر يا رب سلام كنيستك</vt:lpstr>
      <vt:lpstr>الواحدة الوحيدة المقدسة </vt:lpstr>
      <vt:lpstr>الجامعة الرسولية</vt:lpstr>
      <vt:lpstr>صلوا من أجل سلام</vt:lpstr>
      <vt:lpstr>الواحدة المقدسة الجامعة الرسولية</vt:lpstr>
      <vt:lpstr>كنيسة الله الأرثوذكسية</vt:lpstr>
      <vt:lpstr>يا رب إرحم</vt:lpstr>
      <vt:lpstr>هذا التي إقتنيتها لك</vt:lpstr>
      <vt:lpstr>بالدم الكريم الذي لمسيحك </vt:lpstr>
      <vt:lpstr>إحفظها  بسلام</vt:lpstr>
      <vt:lpstr>وجميع الأساقفة الأرثوذكسيين الذين فيها</vt:lpstr>
      <vt:lpstr>واولاً أذكر يا رب</vt:lpstr>
      <vt:lpstr>ابانا الطوباوي المكرم</vt:lpstr>
      <vt:lpstr>رئيس الأساقفة بطريركنا البابا أنبا تاوضروس الثانى</vt:lpstr>
      <vt:lpstr>و شريكه فى الخدمة</vt:lpstr>
      <vt:lpstr>أبينا المطران المكرم الأنبا دانيال</vt:lpstr>
      <vt:lpstr>صلوا من أجل رئيس كهنتنا البابا المعظم الأنبا تاوضروس الثانى</vt:lpstr>
      <vt:lpstr>بابا وبطريرك ورئيس أساقفة</vt:lpstr>
      <vt:lpstr>المدينة العظمي الأسكندرية </vt:lpstr>
      <vt:lpstr>و شريكه فى الخدمة الرسولية </vt:lpstr>
      <vt:lpstr>أبينا المطران المكرم الأنبا دانيال</vt:lpstr>
      <vt:lpstr>وسائر أساقفتنا الأرثوذكسيين</vt:lpstr>
      <vt:lpstr>يا رب إرحم</vt:lpstr>
      <vt:lpstr>والذين يفصلون معه</vt:lpstr>
      <vt:lpstr>كلمة الحق باستقامة</vt:lpstr>
      <vt:lpstr>أنعم بهم على كنيستك المقدسة </vt:lpstr>
      <vt:lpstr>ليرعوا قطيعك بسلام</vt:lpstr>
      <vt:lpstr>أذكر يا رب القمامصة </vt:lpstr>
      <vt:lpstr>والقسوس الأورثوذوكسيين </vt:lpstr>
      <vt:lpstr>و الشمامسة</vt:lpstr>
      <vt:lpstr>صلوا من أجل القمامصة </vt:lpstr>
      <vt:lpstr>والقسوس والشمامسة و الإيبوذياقونيين </vt:lpstr>
      <vt:lpstr>وسبع طغمات كنيسة الله</vt:lpstr>
      <vt:lpstr>يا رب إرحم</vt:lpstr>
      <vt:lpstr>وكل الخدام </vt:lpstr>
      <vt:lpstr>وكل الذين في البتولية </vt:lpstr>
      <vt:lpstr>وطهارة كل شعبك المؤمن</vt:lpstr>
      <vt:lpstr>أذكر يا رب أن ترحمنا كلنا معاً</vt:lpstr>
      <vt:lpstr>إرحمنا يا الله الآب ضابط الكل</vt:lpstr>
      <vt:lpstr>أذكر يا رب خلاص هذا الموضع </vt:lpstr>
      <vt:lpstr>المقدس الذى لك</vt:lpstr>
      <vt:lpstr>وكل المواضع</vt:lpstr>
      <vt:lpstr>وكل أديرة آبائنا الأرثوذكسيين</vt:lpstr>
      <vt:lpstr>صلوا من أجل خلاص العالم </vt:lpstr>
      <vt:lpstr>ومدينتنا هذه</vt:lpstr>
      <vt:lpstr>وسائر المدن والأقاليم </vt:lpstr>
      <vt:lpstr>والجزائر والأديرة</vt:lpstr>
      <vt:lpstr>يا رب إرحم</vt:lpstr>
      <vt:lpstr>والساكنين فيها بإيمان الله</vt:lpstr>
      <vt:lpstr>شعبك  شعبك   شعبك  وكنيستك يطلبون اليك</vt:lpstr>
      <vt:lpstr>وبك الى الاب معك قائلين:</vt:lpstr>
      <vt:lpstr>إرحمنا   إرحمنا  إرحمنا يا الله  الأب  ضابط  الكل </vt:lpstr>
      <vt:lpstr>أرحمنا   أرحمنا  أرحمنا    يا الله مخلصنا</vt:lpstr>
      <vt:lpstr>أرحمنا   أرحمنا  أرحمنا   يا الله ثم ارحمنا</vt:lpstr>
      <vt:lpstr>يارب ارحم</vt:lpstr>
      <vt:lpstr>انعم على شعبك بوحدانية القلب </vt:lpstr>
      <vt:lpstr>أعط طمأنينة للعالم </vt:lpstr>
      <vt:lpstr>مزاجاً حسناً للهواء</vt:lpstr>
      <vt:lpstr>تفضل يا رب الزروع والعشب </vt:lpstr>
      <vt:lpstr>ونبات الحقل</vt:lpstr>
      <vt:lpstr>في هذه السنة باركها</vt:lpstr>
      <vt:lpstr>أطلبوا عن الزروع والعشب</vt:lpstr>
      <vt:lpstr>ونبات الحقل في هذه السنة </vt:lpstr>
      <vt:lpstr>لكي يباركها المسيح إلهنا </vt:lpstr>
      <vt:lpstr>لتنمو و تكثر</vt:lpstr>
      <vt:lpstr>إلى أن تكمل بثمرة عظيمة</vt:lpstr>
      <vt:lpstr>ويتحنن على جبلته</vt:lpstr>
      <vt:lpstr>التي صنعتها يداه </vt:lpstr>
      <vt:lpstr>ويغفر لنا خطايانا</vt:lpstr>
      <vt:lpstr>يا ربُ ارحم يا ربُ ارحم يا ربُ ارحم</vt:lpstr>
      <vt:lpstr>PowerPoint Presentation</vt:lpstr>
      <vt:lpstr>تفضل يا رب أهوية السماء وثمرات الأرض</vt:lpstr>
      <vt:lpstr>في هذه السنة باركها</vt:lpstr>
      <vt:lpstr>أطلبوا عن أهوية السماء وثمرات الأرض </vt:lpstr>
      <vt:lpstr>والشجر والكروم وكل شجرة مثمرة </vt:lpstr>
      <vt:lpstr>مثمرة في كل المسكونة</vt:lpstr>
      <vt:lpstr>لكي يباركها المسيح إلهنا</vt:lpstr>
      <vt:lpstr>و يكملها سالمة بغير آفة </vt:lpstr>
      <vt:lpstr>ويغفر لنا خطايانا</vt:lpstr>
      <vt:lpstr>يا ربُ ارحم يا ربُ ارحم يا ربُ ارحم</vt:lpstr>
      <vt:lpstr>PowerPoint Presentation</vt:lpstr>
      <vt:lpstr>تفضل يا رب مياه النهر، باركها.</vt:lpstr>
      <vt:lpstr>اطلبوا عن صعود مياه الأنهار في هذه السنة</vt:lpstr>
      <vt:lpstr> لكيْ يباركها المسيح إلهنا</vt:lpstr>
      <vt:lpstr>ويصعدها كمقدارها، ويفَرِّح وجه الأرض،</vt:lpstr>
      <vt:lpstr>ويعولنا نحن البشر</vt:lpstr>
      <vt:lpstr>و يعطي النجاة للبهائم</vt:lpstr>
      <vt:lpstr>ويغفر لنا خطايانا</vt:lpstr>
      <vt:lpstr>يا ربُ ارحم يا ربُ ارحم يا ربُ ارحم</vt:lpstr>
      <vt:lpstr>أصعدها كمقدارها كنعمتك </vt:lpstr>
      <vt:lpstr>فرح وجه الأرض</vt:lpstr>
      <vt:lpstr>ليرو حرثها ولتكثر اثمارها </vt:lpstr>
      <vt:lpstr>أعدها للزرع والحصاد </vt:lpstr>
      <vt:lpstr>ودبر حياتنا كما يليق</vt:lpstr>
      <vt:lpstr>بارك أكليل السنة بصلاحك </vt:lpstr>
      <vt:lpstr>من أجل فقراء شعبك</vt:lpstr>
      <vt:lpstr>من أجل الأرملة واليتيم والغريب والضيف</vt:lpstr>
      <vt:lpstr>ومن أجلنا كلنا نحن الذين نرجوك</vt:lpstr>
      <vt:lpstr>ونطلب إسمك القدوس</vt:lpstr>
      <vt:lpstr>لأن أعين الكل تترجاك</vt:lpstr>
      <vt:lpstr>لأنك انت الذي تعطيهم طعامهم في حين حسن</vt:lpstr>
      <vt:lpstr>إصنع معنا حسب صلاحك</vt:lpstr>
      <vt:lpstr>يا معطياً طعاماً لكل جسد</vt:lpstr>
      <vt:lpstr>إملأ قلوبنا فرحاً و نعيماً </vt:lpstr>
      <vt:lpstr>لكي نحن أيضاً إذ يكون لنا الكفاف</vt:lpstr>
      <vt:lpstr>في كل شيء كل حين </vt:lpstr>
      <vt:lpstr>نزداد في كل عمل صالح</vt:lpstr>
      <vt:lpstr>يا رب إرحم</vt:lpstr>
      <vt:lpstr>أذكر يا رب الذين قدموا لك هذه القرابين</vt:lpstr>
      <vt:lpstr>والذين قدمت عنهم</vt:lpstr>
      <vt:lpstr>والذين قدمت بواسطتهم </vt:lpstr>
      <vt:lpstr>اعطهم كلهم الأجر السمائي</vt:lpstr>
      <vt:lpstr>صلوا من أجل هذه القرابين </vt:lpstr>
      <vt:lpstr>المقدسة الكريمة و تقدماتنا </vt:lpstr>
      <vt:lpstr>والذين قدموها</vt:lpstr>
      <vt:lpstr>يا رب إرحم</vt:lpstr>
      <vt:lpstr>لأن هذا يا رب هو أمر إبنك الوحيد </vt:lpstr>
      <vt:lpstr>ان نشترك في تذكار قديسيك</vt:lpstr>
      <vt:lpstr>تفضل يا رب أن تذكر </vt:lpstr>
      <vt:lpstr>جميع القديسين الذين أرضوك منذ البدء</vt:lpstr>
      <vt:lpstr>آبائنا القديسن رؤساء الآباء والأنبياء</vt:lpstr>
      <vt:lpstr>والرسل والمبشرين والإنجيليين </vt:lpstr>
      <vt:lpstr>والشهداء والمعترفين</vt:lpstr>
      <vt:lpstr>وكل أرواح الصديقين الذين كملوا في الإيمان</vt:lpstr>
      <vt:lpstr>وبالأكثر القديسة المملوءة مجداً </vt:lpstr>
      <vt:lpstr>العذراء كل حين </vt:lpstr>
      <vt:lpstr>والدة الإله القديسة الطاهرة مريم </vt:lpstr>
      <vt:lpstr>التي ولدت الله الكلمة بالحقيقة </vt:lpstr>
      <vt:lpstr>والقديس يوحنا السابق </vt:lpstr>
      <vt:lpstr>الصابغ والشهيد </vt:lpstr>
      <vt:lpstr>والقديس إستيفانوس</vt:lpstr>
      <vt:lpstr>رئيس الشمامسة و أول الشهداء </vt:lpstr>
      <vt:lpstr>وناظر الإله الإنجيلي</vt:lpstr>
      <vt:lpstr>مرقس الرسول الطاهر والشهيد</vt:lpstr>
      <vt:lpstr>والبطريرك القديس ساويرس</vt:lpstr>
      <vt:lpstr>ومعلمنا ديوسقوروس </vt:lpstr>
      <vt:lpstr>والقديس أثناسيوس الرسولي</vt:lpstr>
      <vt:lpstr>والقديس بطرس خاتم الشهداء ورئيس الكهنة </vt:lpstr>
      <vt:lpstr>والقديس يوحنا فم الذهب</vt:lpstr>
      <vt:lpstr>والقديس ثيئودوسيوس</vt:lpstr>
      <vt:lpstr>والقديس ثيئوفيلوس والقديس ديمتريوس </vt:lpstr>
      <vt:lpstr>والقديس كيرلس والقديس باسيليوس </vt:lpstr>
      <vt:lpstr>والقديس إغريغوريوس الناطق بالإلهيات</vt:lpstr>
      <vt:lpstr>والقديس إغريغوريوس الصانع العجائب </vt:lpstr>
      <vt:lpstr>والقديس إغريغوريوس الآرمني </vt:lpstr>
      <vt:lpstr>والثلاثمائة والثمانية عشر المجتمعون  بنيقية </vt:lpstr>
      <vt:lpstr>والمائة والخمسون  بالقسطنطينية </vt:lpstr>
      <vt:lpstr>والمائتان بأفسس</vt:lpstr>
      <vt:lpstr>وأبانا الصديق العظيم أنبا أنطونيوس </vt:lpstr>
      <vt:lpstr>والبار انبا بولا </vt:lpstr>
      <vt:lpstr>والثلاثة أنبا مقارات القديسين </vt:lpstr>
      <vt:lpstr>وجميع اولادهم لباس الصليب </vt:lpstr>
      <vt:lpstr>و أبانا أنبا يحنس القمص</vt:lpstr>
      <vt:lpstr>وأبانا أنبا بيشوي البار الرجل الكامل</vt:lpstr>
      <vt:lpstr>حبيب مخلصنا الصالح</vt:lpstr>
      <vt:lpstr>وأبانا أنبا بولا الطموهي</vt:lpstr>
      <vt:lpstr>و حزقيال تلميذه</vt:lpstr>
      <vt:lpstr>وسيداي الأبوين القديسين الروميين </vt:lpstr>
      <vt:lpstr>مكسيموس  و دوماديوس</vt:lpstr>
      <vt:lpstr>والتسعة والأربعون شهيدا شيوخ شيهيت</vt:lpstr>
      <vt:lpstr>والقوي القديس أنبا موسي </vt:lpstr>
      <vt:lpstr>ويحنس كاما القس</vt:lpstr>
      <vt:lpstr>وأبانا أنبا دانيال القمص</vt:lpstr>
      <vt:lpstr>وأبانا أنبا أيسيذوروس القس</vt:lpstr>
      <vt:lpstr>وأبانا أنبا باخوم صاحب الشركة</vt:lpstr>
      <vt:lpstr>وتادرس تلميذه </vt:lpstr>
      <vt:lpstr>وأبانا أنبا شنودة رئيس المتوحدين</vt:lpstr>
      <vt:lpstr>وانبا ويصا تلميذه</vt:lpstr>
      <vt:lpstr>والقديس انبا أبرام أسقف الفيوم </vt:lpstr>
      <vt:lpstr>و ابونا القمص ميخائيل البحيرى المحرقى تلميذه و البابا كيرلس السادس  و الشماس حبيب جرجس</vt:lpstr>
      <vt:lpstr>وكل مصاف قديسيك</vt:lpstr>
      <vt:lpstr>هؤلاء الذين بسؤالاتهم و طلباتهم</vt:lpstr>
      <vt:lpstr>إرحمنا كلنا معاً</vt:lpstr>
      <vt:lpstr>وانقذنا من أجل إسمك القدوس</vt:lpstr>
      <vt:lpstr>الذي دعي علينا</vt:lpstr>
      <vt:lpstr>القارئون فليقولوا</vt:lpstr>
      <vt:lpstr>إسماء آبائنا البطاركة القديسين الذين رقدوا</vt:lpstr>
      <vt:lpstr>الرب ينيح نفوسهم أجميعن</vt:lpstr>
      <vt:lpstr>ويغفر لنا خطايانا</vt:lpstr>
      <vt:lpstr>وهؤلاء وكل أحد يارب </vt:lpstr>
      <vt:lpstr>الذين ذكرنا أسماؤهم و الذين لم نذكرهم </vt:lpstr>
      <vt:lpstr>الذين في فكر كل واحد منا</vt:lpstr>
      <vt:lpstr>والذين ليسوا في فكرنا</vt:lpstr>
      <vt:lpstr>الذي رقدوا وتنيحوا في الإيمان بالمسيح</vt:lpstr>
      <vt:lpstr>أذكر يا رب نفسي عبدك (…)</vt:lpstr>
      <vt:lpstr>تفضل يا رب نيح نفوسهم جميعاً </vt:lpstr>
      <vt:lpstr>في أحضان آبائنا القديسين </vt:lpstr>
      <vt:lpstr>إبراهيم وإسحق و يعقوب </vt:lpstr>
      <vt:lpstr>في فردوس النعيم </vt:lpstr>
      <vt:lpstr>الموضع الذي هرب منه</vt:lpstr>
      <vt:lpstr>الحزن والكآبة والتنهد</vt:lpstr>
      <vt:lpstr>في نور قديسيك</vt:lpstr>
      <vt:lpstr>بركتهم المقدسة فلتكن معنا آمين</vt:lpstr>
      <vt:lpstr>المجد لك يا رب ,يارب لك المجد</vt:lpstr>
      <vt:lpstr>يا رب ارحم يا رب ارحم يا رب باركنا</vt:lpstr>
      <vt:lpstr>يا رب نيحهم آمين</vt:lpstr>
      <vt:lpstr>أولئك يا رب الذين أخذت نفوسهم</vt:lpstr>
      <vt:lpstr>نيحهم في فردوس النعيم</vt:lpstr>
      <vt:lpstr>في كورة الأحياء إلى الأبد</vt:lpstr>
      <vt:lpstr>في أورشليم السمائية في ذلك الموضع </vt:lpstr>
      <vt:lpstr>ونحن أيضا الغرباء في هذا المكان</vt:lpstr>
      <vt:lpstr>إحفظنا في إيمانك</vt:lpstr>
      <vt:lpstr>وإنعم علينا بسلامك إلى التمام</vt:lpstr>
      <vt:lpstr>كما كان هكذا يكون </vt:lpstr>
      <vt:lpstr>من جيل إلى جيل </vt:lpstr>
      <vt:lpstr>وإلى دهر الدهور آمين</vt:lpstr>
      <vt:lpstr>وإهدنا إلى ملكوتك</vt:lpstr>
      <vt:lpstr>لكي بهذا كما أيضا في كل شئ </vt:lpstr>
      <vt:lpstr>يتمجد ويتبارك ويرتفع </vt:lpstr>
      <vt:lpstr>إسمك العظيم القدوس</vt:lpstr>
      <vt:lpstr>في كل شيء كريم ومبارك</vt:lpstr>
      <vt:lpstr>مع يسوع المسيح إبنك الحبيب </vt:lpstr>
      <vt:lpstr>والروح القدس</vt:lpstr>
      <vt:lpstr>السلام لجميعكم</vt:lpstr>
      <vt:lpstr>ولروحك أيضاً</vt:lpstr>
      <vt:lpstr>وأيضاً فلنشكر الله</vt:lpstr>
      <vt:lpstr>الاب ضابط الكل ابا ربنا وإلهنا</vt:lpstr>
      <vt:lpstr>ومخلصنا يسوع المسيح</vt:lpstr>
      <vt:lpstr>لأنه جعلنا أهلاً الان</vt:lpstr>
      <vt:lpstr>أن نقف في هذا الموضع المقدس </vt:lpstr>
      <vt:lpstr>ونرفع أيدينا إلي فوق</vt:lpstr>
      <vt:lpstr>ونخدم إسمه القدوس</vt:lpstr>
      <vt:lpstr>هو أيضاً فلنسأله</vt:lpstr>
      <vt:lpstr>أن يجعلنا مستحقين</vt:lpstr>
      <vt:lpstr>لشركه وصعود </vt:lpstr>
      <vt:lpstr>أسراره الإلهية غير المائتة</vt:lpstr>
      <vt:lpstr>آمين</vt:lpstr>
      <vt:lpstr>الجسد المقدس</vt:lpstr>
      <vt:lpstr>نسجد لجسدك المقدس</vt:lpstr>
      <vt:lpstr>نسجد لجسدك المقدس</vt:lpstr>
      <vt:lpstr>والدم الكريم </vt:lpstr>
      <vt:lpstr>ولدمك الكريم </vt:lpstr>
      <vt:lpstr>اللذان لمسيحه الضابط  الكل الرب إلهنا</vt:lpstr>
      <vt:lpstr>آمين آمين صلوا</vt:lpstr>
      <vt:lpstr>يا رب إرحم</vt:lpstr>
      <vt:lpstr>السلام لجميعكم</vt:lpstr>
      <vt:lpstr>ولروحك أيضاً</vt:lpstr>
      <vt:lpstr>PowerPoint Presentation</vt:lpstr>
      <vt:lpstr>القسمة</vt:lpstr>
      <vt:lpstr>فهرس القسم</vt:lpstr>
      <vt:lpstr>PowerPoint Presentation</vt:lpstr>
      <vt:lpstr>PowerPoint Presentation</vt:lpstr>
      <vt:lpstr>قسمة القداس الباسيلي (أيها السيد الرب إلهنا)</vt:lpstr>
      <vt:lpstr>PowerPoint Presentation</vt:lpstr>
      <vt:lpstr>PowerPoint Presentation</vt:lpstr>
      <vt:lpstr>PowerPoint Presentation</vt:lpstr>
      <vt:lpstr>PowerPoint Presentation</vt:lpstr>
      <vt:lpstr>PowerPoint Presentation</vt:lpstr>
      <vt:lpstr>PowerPoint Presentation</vt:lpstr>
      <vt:lpstr>القسمة الوجيزة (يا الله الذى أنعم)</vt:lpstr>
      <vt:lpstr>PowerPoint Presentation</vt:lpstr>
      <vt:lpstr>PowerPoint Presentation</vt:lpstr>
      <vt:lpstr>قسمة للآب  /القديس إغريغوريوس (يا الله العظيم القدوس المحتجب)</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للقديس أثناسيوس الرسولي. (وأيضاً نتضرع إلى الرحمة)</vt:lpstr>
      <vt:lpstr>PowerPoint Presentation</vt:lpstr>
      <vt:lpstr>PowerPoint Presentation</vt:lpstr>
      <vt:lpstr>PowerPoint Presentation</vt:lpstr>
      <vt:lpstr>PowerPoint Presentation</vt:lpstr>
      <vt:lpstr>قسمة للقديس كيرلس (يا حمل الله الذى بأوجاعك)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سنوي للقديس أبيفانيوس (يا إلهنا بلاد الحكمة أين مسكنها)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القسمة السريانية (هكذا بالحقيقة تألم كلمة الله)</vt:lpstr>
      <vt:lpstr>PowerPoint Presentation</vt:lpstr>
      <vt:lpstr>PowerPoint Presentation</vt:lpstr>
      <vt:lpstr>PowerPoint Presentation</vt:lpstr>
      <vt:lpstr>PowerPoint Presentation</vt:lpstr>
      <vt:lpstr>PowerPoint Presentation</vt:lpstr>
      <vt:lpstr>PowerPoint Presentation</vt:lpstr>
      <vt:lpstr>قسمة للآب سنوى (اللهم والد النور، ورئيس الحياة)</vt:lpstr>
      <vt:lpstr>PowerPoint Presentation</vt:lpstr>
      <vt:lpstr>PowerPoint Presentation</vt:lpstr>
      <vt:lpstr>PowerPoint Presentation</vt:lpstr>
      <vt:lpstr>قسمة للآب سنوى (أيها الرب إلهنا العظيم)</vt:lpstr>
      <vt:lpstr>PowerPoint Presentation</vt:lpstr>
      <vt:lpstr>PowerPoint Presentation</vt:lpstr>
      <vt:lpstr>PowerPoint Presentation</vt:lpstr>
      <vt:lpstr>قسمة للإبن سنوى (أيها الكائن الذى كان)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للإبن سنوى. (أنت هو كلمة الآب)</vt:lpstr>
      <vt:lpstr>PowerPoint Presentation</vt:lpstr>
      <vt:lpstr>PowerPoint Presentation</vt:lpstr>
      <vt:lpstr>PowerPoint Presentation</vt:lpstr>
      <vt:lpstr>PowerPoint Presentation</vt:lpstr>
      <vt:lpstr>قسمة للإبن لأى وقت (أيها الإبن الإله الكلمة)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للابن سنوي (يا مخلصي هذه هي الرأس)</vt:lpstr>
      <vt:lpstr>PowerPoint Presentation</vt:lpstr>
      <vt:lpstr>PowerPoint Presentation</vt:lpstr>
      <vt:lpstr>PowerPoint Presentation</vt:lpstr>
      <vt:lpstr>PowerPoint Presentation</vt:lpstr>
      <vt:lpstr>PowerPoint Presentation</vt:lpstr>
      <vt:lpstr>قسمة للابن تقال في أي وقت (لمجد صورة جوهريتك نخضع)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النيروز (لنسبح الله تسبيحا جديدا)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عيد الصليب (ايها المسيح الهنا الابن الكلمة)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للآب في صوم الميلاد وعيد الميلاد وسنوى (أيها السيد الرب إلهنا)</vt:lpstr>
      <vt:lpstr>PowerPoint Presentation</vt:lpstr>
      <vt:lpstr>PowerPoint Presentation</vt:lpstr>
      <vt:lpstr>PowerPoint Presentation</vt:lpstr>
      <vt:lpstr>PowerPoint Presentation</vt:lpstr>
      <vt:lpstr>قسمة لميلاد الابن وفي الأعياد (اللهم المعتني بكل احد)</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في الأعياد السيدية وفي الميلاد (اللهم الذي سبق علمه وجود الكائنات)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عيد الختان و الدخول المسيح الهيكل (نسبح ونمجد إله الآلهة ورب الأرباب)</vt:lpstr>
      <vt:lpstr>PowerPoint Presentation</vt:lpstr>
      <vt:lpstr>PowerPoint Presentation</vt:lpstr>
      <vt:lpstr>PowerPoint Presentation</vt:lpstr>
      <vt:lpstr>PowerPoint Presentation</vt:lpstr>
      <vt:lpstr>PowerPoint Presentation</vt:lpstr>
      <vt:lpstr>قسمة عيد عرس قانا الجليل (أنت هو كلمة الآب)</vt:lpstr>
      <vt:lpstr>PowerPoint Presentation</vt:lpstr>
      <vt:lpstr>PowerPoint Presentation</vt:lpstr>
      <vt:lpstr>PowerPoint Presentation</vt:lpstr>
      <vt:lpstr>PowerPoint Presentation</vt:lpstr>
      <vt:lpstr>PowerPoint Presentation</vt:lpstr>
      <vt:lpstr>قسمة للآب في عيد الغطاس وسنوى (إذ أعطيتنا نعمة البنوة بحميم الميلاد)</vt:lpstr>
      <vt:lpstr>PowerPoint Presentation</vt:lpstr>
      <vt:lpstr>PowerPoint Presentation</vt:lpstr>
      <vt:lpstr>PowerPoint Presentation</vt:lpstr>
      <vt:lpstr>قسمه عيد الغطاس (يا الله الذي أنعم على زكريا)</vt:lpstr>
      <vt:lpstr>PowerPoint Presentation</vt:lpstr>
      <vt:lpstr>PowerPoint Presentation</vt:lpstr>
      <vt:lpstr>PowerPoint Presentation</vt:lpstr>
      <vt:lpstr>PowerPoint Presentation</vt:lpstr>
      <vt:lpstr>قسمة صوم نينوى (الله الرحوم)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للآب في الصوم الكبير المقدس (أيها السيد الرب الإله ضابط الكل)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للإبن في أيام صوم الأربعين المقدس. (أنت هو الله الرحوم مخلص...)</vt:lpstr>
      <vt:lpstr>PowerPoint Presentation</vt:lpstr>
      <vt:lpstr>PowerPoint Presentation</vt:lpstr>
      <vt:lpstr>PowerPoint Presentation</vt:lpstr>
      <vt:lpstr>PowerPoint Presentation</vt:lpstr>
      <vt:lpstr>قسمة عيد البشارة المجيد (نسبح ونمجد إله الآلهة ورب الأرباب)</vt:lpstr>
      <vt:lpstr>PowerPoint Presentation</vt:lpstr>
      <vt:lpstr>PowerPoint Presentation</vt:lpstr>
      <vt:lpstr>PowerPoint Presentation</vt:lpstr>
      <vt:lpstr>PowerPoint Presentation</vt:lpstr>
      <vt:lpstr>PowerPoint Presentation</vt:lpstr>
      <vt:lpstr>قسمة للآب في أحد الشعانين وسنوى (أيها الرب ربنا لقد صار إسمك)</vt:lpstr>
      <vt:lpstr>PowerPoint Presentation</vt:lpstr>
      <vt:lpstr>PowerPoint Presentation</vt:lpstr>
      <vt:lpstr>قسمة تُقال في احد الشعانين (أيها الرب مثل ربنا مثل عجيب صار إسمك)</vt:lpstr>
      <vt:lpstr>PowerPoint Presentation</vt:lpstr>
      <vt:lpstr>PowerPoint Presentation</vt:lpstr>
      <vt:lpstr>PowerPoint Presentation</vt:lpstr>
      <vt:lpstr>PowerPoint Presentation</vt:lpstr>
      <vt:lpstr>PowerPoint Presentation</vt:lpstr>
      <vt:lpstr>PowerPoint Presentation</vt:lpstr>
      <vt:lpstr>قسمة للأب علي ذبح اسحق (وحدث في الأيام)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للإبن تقال في سبت الفرح. (يا يسوع المسيح)</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للآب في عيد القيامة والخمسين (أيها السيد الرب الإله ضابط الكل)</vt:lpstr>
      <vt:lpstr>PowerPoint Presentation</vt:lpstr>
      <vt:lpstr>PowerPoint Presentation</vt:lpstr>
      <vt:lpstr>PowerPoint Presentation</vt:lpstr>
      <vt:lpstr>و من عيد الصعود يُقال:</vt:lpstr>
      <vt:lpstr>PowerPoint Presentation</vt:lpstr>
      <vt:lpstr>PowerPoint Presentation</vt:lpstr>
      <vt:lpstr>قسمة للإبن تقال في القيامة (أيها المسيح إلهنا رئيس كهنة)</vt:lpstr>
      <vt:lpstr>PowerPoint Presentation</vt:lpstr>
      <vt:lpstr>PowerPoint Presentation</vt:lpstr>
      <vt:lpstr>PowerPoint Presentation</vt:lpstr>
      <vt:lpstr>PowerPoint Presentation</vt:lpstr>
      <vt:lpstr>قسمة للإبن تقال في صوم الرسل (أنت هو كلمة الآب)</vt:lpstr>
      <vt:lpstr>PowerPoint Presentation</vt:lpstr>
      <vt:lpstr>PowerPoint Presentation</vt:lpstr>
      <vt:lpstr>PowerPoint Presentation</vt:lpstr>
      <vt:lpstr>PowerPoint Presentation</vt:lpstr>
      <vt:lpstr>PowerPoint Presentation</vt:lpstr>
      <vt:lpstr>PowerPoint Presentation</vt:lpstr>
      <vt:lpstr>قسمة صوم الرسل وسنوي (ما أبعد أحكامك عن الفحص)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لعيد الرسل (يا الله الآب السماوي)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أعياد الملائكة والسيدة العذراء وسنوى. (هوذا كائن معنا على هذه...)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صوم و أعياد القديسة العذراء مريم (يا الله الساكن في الأعالي)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للإبن تقال في الأعياد السيدية وسنوى (نسبح ونمجد إله الآلهة)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ابانا الذي في السموات</vt:lpstr>
      <vt:lpstr>PowerPoint Presentation</vt:lpstr>
      <vt:lpstr>PowerPoint Presentation</vt:lpstr>
      <vt:lpstr>PowerPoint Presentation</vt:lpstr>
      <vt:lpstr>PowerPoint Presentation</vt:lpstr>
      <vt:lpstr>PowerPoint Presentation</vt:lpstr>
      <vt:lpstr>ما قبل الإعتراف</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آمين آمين  آمين </vt:lpstr>
      <vt:lpstr>أؤمن  أؤمن  أؤمن </vt:lpstr>
      <vt:lpstr>وأعترف إلى النفس الأخير</vt:lpstr>
      <vt:lpstr>أن هذا هو الجسد المحيي </vt:lpstr>
      <vt:lpstr>الذي أخذه إبنك الوحيد ربنا وإلهنا</vt:lpstr>
      <vt:lpstr>ومخلصنا يسوع المسيح </vt:lpstr>
      <vt:lpstr>من سيدتنا وملكتنا كلنا</vt:lpstr>
      <vt:lpstr>والدة الإله القديسة الطاهرة مريم</vt:lpstr>
      <vt:lpstr>وجعله واحداً مع لاهوته </vt:lpstr>
      <vt:lpstr>بغير اختلاط ولا امتزاج ولا تغيير</vt:lpstr>
      <vt:lpstr>وأعترف الأعتراف الحسن</vt:lpstr>
      <vt:lpstr>أمام بيلاطس البنطي</vt:lpstr>
      <vt:lpstr>وأسلمه عنا على خشبة الصليب المقدسة </vt:lpstr>
      <vt:lpstr>بإرادته وحده عنا كلنا</vt:lpstr>
      <vt:lpstr>بالحقيقة أؤمن أن لاهوته لم يفارق ناسوته </vt:lpstr>
      <vt:lpstr>لحظة واحدة ولا طرفة عين</vt:lpstr>
      <vt:lpstr>يعطي عنا خلاصاً </vt:lpstr>
      <vt:lpstr>و غفراناً للخطايا وحياة أبدية</vt:lpstr>
      <vt:lpstr>لمن يتناول منه </vt:lpstr>
      <vt:lpstr>أؤمن  أؤمن  أؤمن </vt:lpstr>
      <vt:lpstr>أن هذا هو بالحقيقة آمين. </vt:lpstr>
      <vt:lpstr>آمين آمين  آمين </vt:lpstr>
      <vt:lpstr>أؤمن  أؤمن  أؤمن </vt:lpstr>
      <vt:lpstr>أن هذا هو بالحقيقة آمين. </vt:lpstr>
      <vt:lpstr>أطلبوا عنا وعن كل المسيحيين </vt:lpstr>
      <vt:lpstr>الذين قالوا لنا من أجلهم أن نذكرهم في بيت الرب</vt:lpstr>
      <vt:lpstr>سلام ومحبة يسوع المسيح معكم</vt:lpstr>
      <vt:lpstr>رتلوا بنشيد الليلويا</vt:lpstr>
      <vt:lpstr>صلوا من أجل التناول بإستحقاق</vt:lpstr>
      <vt:lpstr>من الأسرار المقدسة</vt:lpstr>
      <vt:lpstr>المجد لك يا رب. المجد لك</vt:lpstr>
      <vt:lpstr>بارك إكليل هذه السنة بصلاحك يا رب.</vt:lpstr>
      <vt:lpstr>يسوع المسيح ابن الله ، صُلب على الصليب.</vt:lpstr>
      <vt:lpstr>يسوع المسيح إبن الله، إعتمد في الأردن.</vt:lpstr>
      <vt:lpstr>يسوع المسيح ابن الله، قبل إليه الختان.</vt:lpstr>
      <vt:lpstr>يسوع المسيح ابن الله بارك المياه فصيرها خمراً.</vt:lpstr>
      <vt:lpstr>يسوع المسيح ابن الله دخل الهيكل.</vt:lpstr>
      <vt:lpstr>يسوع المسيح صام عنا، أربعين يوماً وأربعين ليلة</vt:lpstr>
      <vt:lpstr>يسوع المسيح ، ابن الله، تجسد من العذراء.</vt:lpstr>
      <vt:lpstr>يسوع المسيح ابن الله، ولد في بيت لحم.</vt:lpstr>
      <vt:lpstr>يسوع المسيح ملك المجد قام من بين الأموات</vt:lpstr>
      <vt:lpstr>الليلويـــا </vt:lpstr>
      <vt:lpstr>سبحوه الله فى جميع قديسيه </vt:lpstr>
      <vt:lpstr>سبحوه فى جلد قوته</vt:lpstr>
      <vt:lpstr>سبحوه على مقدرته</vt:lpstr>
      <vt:lpstr>سبحوه ككثره عظمته</vt:lpstr>
      <vt:lpstr>سبحوه بصوت البوق</vt:lpstr>
      <vt:lpstr>سبحوه بمزمار وقيثارة</vt:lpstr>
      <vt:lpstr>سبحوه بدفوف وصفوف</vt:lpstr>
      <vt:lpstr>سبحوه بأوتار وأرغن </vt:lpstr>
      <vt:lpstr>سبحوه بصنوج حسنه الصوت </vt:lpstr>
      <vt:lpstr>سبحوه بصنوج التهليل</vt:lpstr>
      <vt:lpstr>كل نسمه فلتسبح اسم الرب الهنا الليلويا </vt:lpstr>
      <vt:lpstr>المجد للاب والابن والروح القدس الليلويا</vt:lpstr>
      <vt:lpstr>الان وكل اوان والى دهر الدهور الليلويا</vt:lpstr>
      <vt:lpstr>(الليلويا )2 المجد لالهنا الليلويا</vt:lpstr>
      <vt:lpstr>(الليلويا)2 المجد لالهنا الليلويا</vt:lpstr>
      <vt:lpstr>يسوع المسيح ابن الله اسمعنا وارحمنا </vt:lpstr>
      <vt:lpstr>اسومين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فهرس الحان التوزيع</vt:lpstr>
      <vt:lpstr>مبارك أنت : مع أبيك الصالح</vt:lpstr>
      <vt:lpstr>والروح القدس لأنك أتيت وخلصتنا</vt:lpstr>
      <vt:lpstr>خبز الحياة الذي نزل لنا من السماء، وهب الحياة للعالم</vt:lpstr>
      <vt:lpstr>وأنت أيضاً يا مريم حملت في بطنك المن العقلي الذي آتي من الآب</vt:lpstr>
      <vt:lpstr>ولدتيه بغير دنس وأعطانا جسده ودمه الكريم فحيينا إلى الأبد</vt:lpstr>
      <vt:lpstr>يقوم حولك الشاروبيم والسيرافيم ولا يستطيعون أنينظروك</vt:lpstr>
      <vt:lpstr>ونحن ننظرك على المذبح ونتناول من جسدك ودمك الكريم</vt:lpstr>
      <vt:lpstr>من أجل هذا نعظمك باستحقاق بتماجيد نبوية</vt:lpstr>
      <vt:lpstr>لأنهم تكلموا من أجلك باعمال كريمة أيتها المدينة المقدسة التي للملك العظيم</vt:lpstr>
      <vt:lpstr>نسأل ونطلب أن نفوز برحمة، بشفاعتك عند محب البشر</vt:lpstr>
      <vt:lpstr>بشفاعة والدة الاله القديسه مريم يارب انعم لنا بمغفرة خطايانا</vt:lpstr>
      <vt:lpstr>بشفاعات رئيسي الملائكة المقدسين ميخائيل وغبريال: يا رب..</vt:lpstr>
      <vt:lpstr>بشفاعات رئيسي الملائكة المقدسين روفائيل و سوريال: يا رب..</vt:lpstr>
      <vt:lpstr>مبارك الأب و الأبن والروح القدس </vt:lpstr>
      <vt:lpstr>الثالوث الكامل نسجد له و نمجد </vt:lpstr>
      <vt:lpstr>بي ماي رومي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أبانا الذي في السموات تمجدك كلُ الطغمات</vt:lpstr>
      <vt:lpstr>نصرخ إليك في الضيقات يا أبانا الذي في السموات</vt:lpstr>
      <vt:lpstr>ليتقدس اسمُك يامعين وليتبارك في كل حين </vt:lpstr>
      <vt:lpstr>ارحم عبيدك الخاطئين  يا أبانا الذي في السموات</vt:lpstr>
      <vt:lpstr>ليأتي ملكوتُك ياربي وروحُك القدوس يملُك قلبي</vt:lpstr>
      <vt:lpstr>هذا رجائي وطلبي   يا أبانا الذي في السموات</vt:lpstr>
      <vt:lpstr>لتكن مشيئتُك في كل حين نافذة ونحن لها خاضعين</vt:lpstr>
      <vt:lpstr>إجعلنا لأوامرك طائعين   يا أبانا الذي في السموات</vt:lpstr>
      <vt:lpstr>كما في السماءِ كذلك على الارضِ أنت السيدُ المالك</vt:lpstr>
      <vt:lpstr>نَج عبيدك من المهالك   يا أبانا الذي في السموات</vt:lpstr>
      <vt:lpstr>خبزنا الذي للغد أعطنا اليوم ياذا المجد</vt:lpstr>
      <vt:lpstr>مراحمك كثيرة لا تعد   يا أبانا الذي في السموات</vt:lpstr>
      <vt:lpstr>واغفر لنا ذنوبنا يامولانا  ياربي بمراحمك لا تنسانا </vt:lpstr>
      <vt:lpstr>كرحمتِك وليس كخطايانا  يا أبانا الذي في السموات</vt:lpstr>
      <vt:lpstr>كما نغفر نحن للمذنبين إلينا والأعداء المسيئين</vt:lpstr>
      <vt:lpstr>علمنا ان نكون متسامحين  يا أبانا الذي في السموات</vt:lpstr>
      <vt:lpstr>ولا تدخلنا في تجربة يا الهنا وان سمحتَ فلا تتخلىَ عنا </vt:lpstr>
      <vt:lpstr>على إحتمال التجارب أعِنا  يا أبانا الذي في السموات</vt:lpstr>
      <vt:lpstr>لكن نجنا من الشرير ياصاحب الامر والتدبير </vt:lpstr>
      <vt:lpstr>أنت يا الهي على الكلِ بصير   يا أبانا الذي في السموات</vt:lpstr>
      <vt:lpstr>بالمسيح يسوع ربنا إقبلنا يارب بمعونتك إشملنا </vt:lpstr>
      <vt:lpstr>وبصوتك المفرح اسمعنا   يا أبانا الذي في السموات</vt:lpstr>
      <vt:lpstr>لان لك المُلكَ والقوة والمجدَ والعظمةَ والقدرة</vt:lpstr>
      <vt:lpstr>بك نسير من قوة الى قوة   يا أبانا الذي في السموات</vt:lpstr>
      <vt:lpstr>الى أبد الابدين آمين إجعلنا في إيمانك ثابتين </vt:lpstr>
      <vt:lpstr>واسمعنا عندما نصرخ قائلين  يا أبانا الذي في السموات</vt:lpstr>
      <vt:lpstr>أسمعوا يا شعب المسيح               وتفهموا بعقل رجيح  وصيحوا بلسان فصيح         المسيح أنعم لنا بالخلاص</vt:lpstr>
      <vt:lpstr>اشكروا فضله واحسانه           لأنه أعطانا جزيل أنعامه  وأنعم علينا بأسراره         المسيح أنعم لنا بالخلاص</vt:lpstr>
      <vt:lpstr>بـإرادتـه الآلهـيـــة           وحكمتــه العلــويـــة  أوهب لنا اسرار خفية         المسيح أنعم لنا بالخلاص</vt:lpstr>
      <vt:lpstr>تشتهى الملائكة النورانية              ان تنظر هذه العطية  التى أنعم بها للبشرية         المسيح أنعم لنا بالخلاص</vt:lpstr>
      <vt:lpstr>جاد علينا بالغفران             وكسر عنا فخ الشيطان  وأعطانا جسده قربان         المسيح أنعم لنا بالخلاص</vt:lpstr>
      <vt:lpstr>حكمة عميقة وسر خفى                لايدركهما عقل بشري  الا الاله الحى الأزلى          المسيح أنعم لنا بالخلاص</vt:lpstr>
      <vt:lpstr>خبزاً موضوعاً فى الصينية            لمحـو الذنـوب والخطيـة  من أكله ينال حياة أبدية         المسيح أنعم لنا بالخلاص</vt:lpstr>
      <vt:lpstr>خمراً طاهراً ممزوج بالكأس                لأجل التوبة والخلاص  من يشربه ينجى من القصاص         المسيح أنعم لنا بالخلاص</vt:lpstr>
      <vt:lpstr>خلاصاً لأرواح ونفوس        ومن يؤمن بأسم القدوس  ينال ميراث الفردوس         المسيح أنعم لنا بالخلاص</vt:lpstr>
      <vt:lpstr>دواء يبرى كل جراحات          ويمحى الخطايا والسيئات   وبه نرث ملكوت السموات         المسيح أنعم لنا بالخلاص</vt:lpstr>
      <vt:lpstr>راحة لنفوس المؤمنين   الذين هم على الأيمان ثابتين  يرحمهم الرب فى يوم الدين         المسيح أنعم لنا بالخلاص</vt:lpstr>
      <vt:lpstr>زمان الضلالة زال عنا            وأضاء علينا نور مخلصنا   وأبتهجت نفوسنا وفرحنا         المسيح أنعم لنا بالخلاص</vt:lpstr>
      <vt:lpstr>سراج الحق أضاء فينا                   ونوره أشرق علينا  يســـوع الحــي فادينـا         المسيح أنعم لنا بالخلاص</vt:lpstr>
      <vt:lpstr>شرف زائد ومجد جليل   موهبـة تامـة ليس لها مثيل  جســد ودم عمانـوئيـــل         المسيح أنعم لنا بالخلاص</vt:lpstr>
      <vt:lpstr>صفوف الملائكة العلويين         وقوف قدامه مرتعديـــن  لجلاله عظمته خاضعيــن         المسيح أنعم لنا بالخلاص</vt:lpstr>
      <vt:lpstr>ضياء نوره فى كل مكان                له العظمة والسلطان  والسجود الآن وكل أوان         المسيح أنعم لنا بالخلاص</vt:lpstr>
      <vt:lpstr>ظهر بالخلاص للشعوب      وخرق كتاب العهد المكتوب  طوبى لمن يؤمن به ويتوب         المسيح أنعم لنا بالخلاص</vt:lpstr>
      <vt:lpstr>أعطانا وصاياه الالهية             الاعتراف وترك الخطية  والتناول من أسراره المحيية         المسيح أنعم لنا بالخلاص</vt:lpstr>
      <vt:lpstr>غسل خطايانا بدمه الكريم           وخلصنا من نار الجحيم  وفتح لنا باب النعيم          المسيح أنعم لنا بالخلاص</vt:lpstr>
      <vt:lpstr>فلنسبح رب الأنام           ونقول مع الملائكة الكرام  المجد لله فى العلا          وعلـى الأرض الســـــلام</vt:lpstr>
      <vt:lpstr>ونصيح بأعلى صوت            نحو الحي الذى لا يموت  لينعم علينا بالملكوت                  المسيح أنعم لنا بالخلاص</vt:lpstr>
      <vt:lpstr>قدوس قدوس رب القوات      قدوس الممجد فى السموات  الذى أنعم علينا بالخيرات         المسيح أنعم لنا بالخلاص</vt:lpstr>
      <vt:lpstr>كرامة ومجدا واكرام             باسم الله الحى الأعظم  الذى أعطانا مواهب عظام         المسيح أنعم لنا بالخلاص</vt:lpstr>
      <vt:lpstr>ليس لنا معين سواك          وأعيـن الكــل تترجــاك  جود علينا برضاك         المسيح أنعم لنا بالخلاص</vt:lpstr>
      <vt:lpstr>منك نطلب غفران الذنوب                أنت الغاية والمطلوب  تفرح بخاطئ واحد يتـوب         المسيح أنعم لنا بالخلاص</vt:lpstr>
      <vt:lpstr>نسألك يارب الصباؤوت          الحى الأزلى الذى لايموت  أن تنعم علينا بالملكوت         المسيح أنعم لنا بالخلاص</vt:lpstr>
      <vt:lpstr>أعطينا يارب توبة نقية                  وأعمالا بارة مرضية  لكى نرث حياة أبدية         المسيح أنعم لنا بالخلاص</vt:lpstr>
      <vt:lpstr>فلنجتمع نحن الشعب المحب للاله يسوع المسيح لنكرم العذراء مريم و القديس العظيم الانبا بيشوي و القديس العظيم الانبا كاراس </vt:lpstr>
      <vt:lpstr>المدائح السنوي</vt:lpstr>
      <vt:lpstr>مدائح كيهك</vt:lpstr>
      <vt:lpstr>مدائح برامون و عيد الميلاد</vt:lpstr>
      <vt:lpstr>مدائح صوم نينوى</vt:lpstr>
      <vt:lpstr>مدائح الصوم الكبير:</vt:lpstr>
      <vt:lpstr>مدائح ال29 من الشهر القبطي </vt:lpstr>
      <vt:lpstr>يا ملك السلام اعطنا سلامك </vt:lpstr>
      <vt:lpstr>قرر لنا سلامك واغفر لنا خطايانا</vt:lpstr>
      <vt:lpstr> فرق اعداء الكنيسة وحصنها</vt:lpstr>
      <vt:lpstr>فلا تتزعزع ًالى الابد</vt:lpstr>
      <vt:lpstr>عمانوئيل الهنا في وسطنا الان</vt:lpstr>
      <vt:lpstr>بمجد ابيه و الروح القدس</vt:lpstr>
      <vt:lpstr>ليباركنا كلنا ويطهر قلوبنا</vt:lpstr>
      <vt:lpstr>ويشفي امراض نفوسنا واجسدنا</vt:lpstr>
      <vt:lpstr>نسجد لك ايها المسيح مع ابيك الصالح</vt:lpstr>
      <vt:lpstr>والروح القدس لأنك جئت وخلصتنا</vt:lpstr>
      <vt:lpstr>مدائح القديسيسن</vt:lpstr>
      <vt:lpstr>الختام</vt:lpstr>
      <vt:lpstr>آمين الليلويا المجد للآب والابن والروح القدس. </vt:lpstr>
      <vt:lpstr>الآن وكل اوان والى دهر الدهور. آمين.</vt:lpstr>
      <vt:lpstr>نصرخ قائلين ياربنا يسوع المسيح.</vt:lpstr>
      <vt:lpstr>سوماتوس</vt:lpstr>
      <vt:lpstr>PowerPoint Presentation</vt:lpstr>
      <vt:lpstr>PowerPoint Presentation</vt:lpstr>
      <vt:lpstr>PowerPoint Presentation</vt:lpstr>
      <vt:lpstr>PowerPoint Presentation</vt:lpstr>
      <vt:lpstr>PowerPoint Presentation</vt:lpstr>
      <vt:lpstr>المياة</vt:lpstr>
      <vt:lpstr>الزروع</vt:lpstr>
      <vt:lpstr>الاهوية</vt:lpstr>
      <vt:lpstr>النيروز</vt:lpstr>
      <vt:lpstr>الصليب</vt:lpstr>
      <vt:lpstr>صوم الميلاد</vt:lpstr>
      <vt:lpstr>الميلاد</vt:lpstr>
      <vt:lpstr>الختان</vt:lpstr>
      <vt:lpstr>الغطاس</vt:lpstr>
      <vt:lpstr>عرس قانا الجليل</vt:lpstr>
      <vt:lpstr>ايام الصوم الكبير</vt:lpstr>
      <vt:lpstr>ايام الصوم الكبير 2</vt:lpstr>
      <vt:lpstr>احاد الصوم الكبير</vt:lpstr>
      <vt:lpstr>دخول المسيح الهيكل</vt:lpstr>
      <vt:lpstr>البشارة</vt:lpstr>
      <vt:lpstr>القيامة</vt:lpstr>
      <vt:lpstr>الصعود</vt:lpstr>
      <vt:lpstr>العنصرة</vt:lpstr>
      <vt:lpstr>دخول المسيح ارض مصر</vt:lpstr>
      <vt:lpstr>التجلي</vt:lpstr>
      <vt:lpstr>تذكار الاعياد السيدية</vt:lpstr>
      <vt:lpstr>PowerPoint Presentation</vt:lpstr>
      <vt:lpstr>تذكار الاعياد السيدية 2</vt:lpstr>
      <vt:lpstr>خلصنا وإرحمنا. </vt:lpstr>
      <vt:lpstr>نلت نعمة موسي، وكهنوت ملكي صاداق،</vt:lpstr>
      <vt:lpstr>وشيخوخة يعقوب، وطول عمر متوشالح، </vt:lpstr>
      <vt:lpstr>والفهم المختار لداود، وحكمة سليمان، </vt:lpstr>
      <vt:lpstr>والروح المعزي الذي حل علي الرسل. </vt:lpstr>
      <vt:lpstr>الرب يحفظ حياة وقيام، أبينا المكرم رئيس الكهنة البابا أنبا (...). </vt:lpstr>
      <vt:lpstr>وأبينا المطران/الأسقف أنبا (....)</vt:lpstr>
      <vt:lpstr>إله السماء يثبته على كرسيه سنين كثيرة وأزمنة سلامية. </vt:lpstr>
      <vt:lpstr>و يخضع جميع اعدائهم تحت اقدامهم سريعاً.</vt:lpstr>
      <vt:lpstr>أطلب من الرب عنا، ليغفر لنا خطايانا بسلام كعظيم رحمته. </vt:lpstr>
      <vt:lpstr>يا رب إرحم، يا رب إرحم، يا رب بارك آمين.</vt:lpstr>
      <vt:lpstr>باركوا عليّ، باركوا عليّ، ها مطانية، إغفروا لي، قُل البركة.</vt:lpstr>
      <vt:lpstr>أيها المسيح إلهنا</vt:lpstr>
      <vt:lpstr>أمين يكون</vt:lpstr>
      <vt:lpstr>أبانا الذى فى السموات.......</vt:lpstr>
      <vt:lpstr>ابيكران</vt:lpstr>
      <vt:lpstr>اوران انشوشو</vt:lpstr>
      <vt:lpstr>ايطاف اني اسخاي</vt:lpstr>
      <vt:lpstr>ني رومي</vt:lpstr>
      <vt:lpstr>انثوتين ذى</vt:lpstr>
      <vt:lpstr>اف إمبشا غار</vt:lpstr>
      <vt:lpstr>تي بارثينوس</vt:lpstr>
      <vt:lpstr>كاطا ني خوروس</vt:lpstr>
      <vt:lpstr>جينيثليون</vt:lpstr>
      <vt:lpstr>ني خورا</vt:lpstr>
      <vt:lpstr>تي جاليلي آه</vt:lpstr>
      <vt:lpstr>ماروتشاسف</vt:lpstr>
      <vt:lpstr>يونا بي ابروفيتيس</vt:lpstr>
      <vt:lpstr>شيرى ني ماريا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لحن تين اوؤشت</dc:title>
  <dc:creator>John Wassfy</dc:creator>
  <cp:lastModifiedBy>John Wassfy</cp:lastModifiedBy>
  <cp:revision>927</cp:revision>
  <dcterms:created xsi:type="dcterms:W3CDTF">2024-06-20T10:45:07Z</dcterms:created>
  <dcterms:modified xsi:type="dcterms:W3CDTF">2025-02-26T10:03:07Z</dcterms:modified>
</cp:coreProperties>
</file>